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FFFC0A_6EE911D3.xml" ContentType="application/vnd.ms-powerpoint.comment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92" r:id="rId4"/>
    <p:sldMasterId id="2147483742" r:id="rId5"/>
    <p:sldMasterId id="2147483855" r:id="rId6"/>
    <p:sldMasterId id="2147483810" r:id="rId7"/>
  </p:sldMasterIdLst>
  <p:notesMasterIdLst>
    <p:notesMasterId r:id="rId36"/>
  </p:notesMasterIdLst>
  <p:sldIdLst>
    <p:sldId id="257" r:id="rId8"/>
    <p:sldId id="258" r:id="rId9"/>
    <p:sldId id="259" r:id="rId10"/>
    <p:sldId id="1456" r:id="rId11"/>
    <p:sldId id="2147482631" r:id="rId12"/>
    <p:sldId id="2147482625" r:id="rId13"/>
    <p:sldId id="2147482634" r:id="rId14"/>
    <p:sldId id="2147482633" r:id="rId15"/>
    <p:sldId id="2147482623" r:id="rId16"/>
    <p:sldId id="2147482622" r:id="rId17"/>
    <p:sldId id="2147482624" r:id="rId18"/>
    <p:sldId id="1457" r:id="rId19"/>
    <p:sldId id="2147482632" r:id="rId20"/>
    <p:sldId id="1459" r:id="rId21"/>
    <p:sldId id="1458" r:id="rId22"/>
    <p:sldId id="1463" r:id="rId23"/>
    <p:sldId id="1464" r:id="rId24"/>
    <p:sldId id="1465" r:id="rId25"/>
    <p:sldId id="1462" r:id="rId26"/>
    <p:sldId id="2146847587" r:id="rId27"/>
    <p:sldId id="2146847593" r:id="rId28"/>
    <p:sldId id="2147482626" r:id="rId29"/>
    <p:sldId id="2147482627" r:id="rId30"/>
    <p:sldId id="2147482628" r:id="rId31"/>
    <p:sldId id="2147482629" r:id="rId32"/>
    <p:sldId id="2146847592" r:id="rId33"/>
    <p:sldId id="2147482635" r:id="rId34"/>
    <p:sldId id="2147482630" r:id="rId35"/>
  </p:sldIdLst>
  <p:sldSz cx="9144000" cy="6858000" type="screen4x3"/>
  <p:notesSz cx="6858000" cy="9144000"/>
  <p:embeddedFontLst>
    <p:embeddedFont>
      <p:font typeface="Arial Nova Cond" panose="020B0506020202020204" pitchFamily="34" charset="0"/>
      <p:regular r:id="rId37"/>
      <p:bold r:id="rId38"/>
      <p:italic r:id="rId39"/>
      <p:boldItalic r:id="rId40"/>
    </p:embeddedFont>
    <p:embeddedFont>
      <p:font typeface="Montserrat" panose="00000500000000000000" pitchFamily="2" charset="0"/>
      <p:regular r:id="rId41"/>
      <p:bold r:id="rId42"/>
      <p:italic r:id="rId43"/>
      <p:boldItalic r:id="rId44"/>
    </p:embeddedFont>
    <p:embeddedFont>
      <p:font typeface="Open Sans" panose="020B0606030504020204" pitchFamily="34" charset="0"/>
      <p:regular r:id="rId45"/>
      <p:bold r:id="rId46"/>
      <p:italic r:id="rId47"/>
      <p:boldItalic r:id="rId48"/>
    </p:embeddedFont>
    <p:embeddedFont>
      <p:font typeface="Open Sans Bold" panose="020B0806030504020204" charset="0"/>
      <p:bold r:id="rId49"/>
      <p:italic r:id="rId50"/>
      <p:boldItalic r:id="rId51"/>
    </p:embeddedFont>
    <p:embeddedFont>
      <p:font typeface="Open Sans Condensed Condensed Medium" panose="020B0604020202020204" charset="0"/>
      <p:regular r:id="rId52"/>
      <p:italic r:id="rId53"/>
    </p:embeddedFont>
    <p:embeddedFont>
      <p:font typeface="Open Sans Extrabold" panose="020B0906030804020204" pitchFamily="34" charset="0"/>
      <p:bold r:id="rId54"/>
      <p:boldItalic r:id="rId55"/>
    </p:embeddedFont>
    <p:embeddedFont>
      <p:font typeface="Open Sans Light" panose="020B0306030504020204" pitchFamily="34" charset="0"/>
      <p:regular r:id="rId56"/>
      <p: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DC341E-22BD-AF21-880E-44E0FB2BE8D4}" name="Prabal Lakhanpal" initials="PL" userId="S::Prabal.Lakhanpal@aleragroup.com::c93a5793-8f3d-4164-94ab-776d4c5c82b6" providerId="AD"/>
  <p188:author id="{A1A1FD5E-4E30-1151-27CE-F61BECE669C0}" name="TJ Scherer" initials="TS" userId="TJ Scherer" providerId="None"/>
  <p188:author id="{1532C567-0472-FCBF-B2FF-D11D4195089E}" name="Peter Johnson" initials="PJ" userId="S::Peter.Johnson@aleragroup.com::4c2f683b-34d4-4940-9a0d-b3d473e24f55" providerId="AD"/>
  <p188:author id="{7DB11A80-0087-CA61-7ACE-B571092DC721}" name="Erin Rian" initials="ER" userId="S::erian@nlcmutual.com::8482f4a4-04c6-430e-94ac-c844c05c1cf4" providerId="AD"/>
  <p188:author id="{367963B1-94DD-4D01-5DA6-0A07A011FEC5}" name="Robert Davenport" initials="RD" userId="S::robert.davenport@aleragroup.com::a2be569f-2466-4f9a-8591-dae793c2da80" providerId="AD"/>
  <p188:author id="{E94806F5-F1DD-79F5-3D8D-85F6927CF9C2}" name="Author" initials="Author" userId="Autho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F100"/>
    <a:srgbClr val="FF66FF"/>
    <a:srgbClr val="595959"/>
    <a:srgbClr val="2745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16246A-44CD-423D-B5D9-B68356CDF9A8}" v="1" dt="2025-10-24T16:38:04.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950" autoAdjust="0"/>
    <p:restoredTop sz="95386" autoAdjust="0"/>
  </p:normalViewPr>
  <p:slideViewPr>
    <p:cSldViewPr snapToGrid="0" snapToObjects="1">
      <p:cViewPr varScale="1">
        <p:scale>
          <a:sx n="97" d="100"/>
          <a:sy n="97" d="100"/>
        </p:scale>
        <p:origin x="1602" y="306"/>
      </p:cViewPr>
      <p:guideLst/>
    </p:cSldViewPr>
  </p:slideViewPr>
  <p:outlineViewPr>
    <p:cViewPr>
      <p:scale>
        <a:sx n="33" d="100"/>
        <a:sy n="33" d="100"/>
      </p:scale>
      <p:origin x="0" y="-11368"/>
    </p:cViewPr>
  </p:outlineViewPr>
  <p:notesTextViewPr>
    <p:cViewPr>
      <p:scale>
        <a:sx n="1" d="1"/>
        <a:sy n="1" d="1"/>
      </p:scale>
      <p:origin x="0" y="0"/>
    </p:cViewPr>
  </p:notesTextViewPr>
  <p:sorterViewPr>
    <p:cViewPr>
      <p:scale>
        <a:sx n="75" d="100"/>
        <a:sy n="75" d="100"/>
      </p:scale>
      <p:origin x="0" y="0"/>
    </p:cViewPr>
  </p:sorterViewPr>
  <p:notesViewPr>
    <p:cSldViewPr snapToGrid="0" snapToObjects="1" showGuides="1">
      <p:cViewPr varScale="1">
        <p:scale>
          <a:sx n="160" d="100"/>
          <a:sy n="160" d="100"/>
        </p:scale>
        <p:origin x="3696"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3.fntdata"/><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microsoft.com/office/2018/10/relationships/authors" Target="authors.xml"/><Relationship Id="rId8" Type="http://schemas.openxmlformats.org/officeDocument/2006/relationships/slide" Target="slides/slide1.xml"/><Relationship Id="rId51" Type="http://schemas.openxmlformats.org/officeDocument/2006/relationships/font" Target="fonts/font15.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font" Target="fonts/font5.fntdata"/><Relationship Id="rId54" Type="http://schemas.openxmlformats.org/officeDocument/2006/relationships/font" Target="fonts/font18.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Rian" userId="8482f4a4-04c6-430e-94ac-c844c05c1cf4" providerId="ADAL" clId="{2FACF670-FC40-4375-AC86-22CE91F08F13}"/>
    <pc:docChg chg="custSel addSld modSld sldOrd">
      <pc:chgData name="Erin Rian" userId="8482f4a4-04c6-430e-94ac-c844c05c1cf4" providerId="ADAL" clId="{2FACF670-FC40-4375-AC86-22CE91F08F13}" dt="2025-10-23T14:36:36.506" v="81" actId="20577"/>
      <pc:docMkLst>
        <pc:docMk/>
      </pc:docMkLst>
      <pc:sldChg chg="mod modShow">
        <pc:chgData name="Erin Rian" userId="8482f4a4-04c6-430e-94ac-c844c05c1cf4" providerId="ADAL" clId="{2FACF670-FC40-4375-AC86-22CE91F08F13}" dt="2025-10-23T14:30:29.284" v="1" actId="729"/>
        <pc:sldMkLst>
          <pc:docMk/>
          <pc:sldMk cId="399702428" sldId="1456"/>
        </pc:sldMkLst>
      </pc:sldChg>
      <pc:sldChg chg="mod modShow">
        <pc:chgData name="Erin Rian" userId="8482f4a4-04c6-430e-94ac-c844c05c1cf4" providerId="ADAL" clId="{2FACF670-FC40-4375-AC86-22CE91F08F13}" dt="2025-10-23T14:28:35.383" v="0" actId="729"/>
        <pc:sldMkLst>
          <pc:docMk/>
          <pc:sldMk cId="2893523681" sldId="1457"/>
        </pc:sldMkLst>
      </pc:sldChg>
      <pc:sldChg chg="modSp mod">
        <pc:chgData name="Erin Rian" userId="8482f4a4-04c6-430e-94ac-c844c05c1cf4" providerId="ADAL" clId="{2FACF670-FC40-4375-AC86-22CE91F08F13}" dt="2025-10-23T14:35:22.842" v="35" actId="20577"/>
        <pc:sldMkLst>
          <pc:docMk/>
          <pc:sldMk cId="641164371" sldId="2146847593"/>
        </pc:sldMkLst>
        <pc:spChg chg="mod">
          <ac:chgData name="Erin Rian" userId="8482f4a4-04c6-430e-94ac-c844c05c1cf4" providerId="ADAL" clId="{2FACF670-FC40-4375-AC86-22CE91F08F13}" dt="2025-10-23T14:35:22.842" v="35" actId="20577"/>
          <ac:spMkLst>
            <pc:docMk/>
            <pc:sldMk cId="641164371" sldId="2146847593"/>
            <ac:spMk id="2" creationId="{C0E951FC-7B24-08CF-DD99-FB9978317D0C}"/>
          </ac:spMkLst>
        </pc:spChg>
      </pc:sldChg>
      <pc:sldChg chg="mod modShow">
        <pc:chgData name="Erin Rian" userId="8482f4a4-04c6-430e-94ac-c844c05c1cf4" providerId="ADAL" clId="{2FACF670-FC40-4375-AC86-22CE91F08F13}" dt="2025-10-23T14:32:15.112" v="19" actId="729"/>
        <pc:sldMkLst>
          <pc:docMk/>
          <pc:sldMk cId="3478520748" sldId="2147482624"/>
        </pc:sldMkLst>
      </pc:sldChg>
      <pc:sldChg chg="modSp mod">
        <pc:chgData name="Erin Rian" userId="8482f4a4-04c6-430e-94ac-c844c05c1cf4" providerId="ADAL" clId="{2FACF670-FC40-4375-AC86-22CE91F08F13}" dt="2025-10-23T14:31:07.868" v="17" actId="20577"/>
        <pc:sldMkLst>
          <pc:docMk/>
          <pc:sldMk cId="2301637247" sldId="2147482625"/>
        </pc:sldMkLst>
        <pc:spChg chg="mod">
          <ac:chgData name="Erin Rian" userId="8482f4a4-04c6-430e-94ac-c844c05c1cf4" providerId="ADAL" clId="{2FACF670-FC40-4375-AC86-22CE91F08F13}" dt="2025-10-23T14:31:07.868" v="17" actId="20577"/>
          <ac:spMkLst>
            <pc:docMk/>
            <pc:sldMk cId="2301637247" sldId="2147482625"/>
            <ac:spMk id="2" creationId="{3949D45E-4505-D585-873E-6E86F7F9006D}"/>
          </ac:spMkLst>
        </pc:spChg>
      </pc:sldChg>
      <pc:sldChg chg="modSp mod">
        <pc:chgData name="Erin Rian" userId="8482f4a4-04c6-430e-94ac-c844c05c1cf4" providerId="ADAL" clId="{2FACF670-FC40-4375-AC86-22CE91F08F13}" dt="2025-10-23T14:35:32.113" v="47" actId="20577"/>
        <pc:sldMkLst>
          <pc:docMk/>
          <pc:sldMk cId="3216282709" sldId="2147482626"/>
        </pc:sldMkLst>
        <pc:spChg chg="mod">
          <ac:chgData name="Erin Rian" userId="8482f4a4-04c6-430e-94ac-c844c05c1cf4" providerId="ADAL" clId="{2FACF670-FC40-4375-AC86-22CE91F08F13}" dt="2025-10-23T14:35:32.113" v="47" actId="20577"/>
          <ac:spMkLst>
            <pc:docMk/>
            <pc:sldMk cId="3216282709" sldId="2147482626"/>
            <ac:spMk id="2" creationId="{C8DCBB62-E4BE-CD66-FE61-8DD233CBE64F}"/>
          </ac:spMkLst>
        </pc:spChg>
      </pc:sldChg>
      <pc:sldChg chg="mod modShow">
        <pc:chgData name="Erin Rian" userId="8482f4a4-04c6-430e-94ac-c844c05c1cf4" providerId="ADAL" clId="{2FACF670-FC40-4375-AC86-22CE91F08F13}" dt="2025-10-23T14:35:41.846" v="48" actId="729"/>
        <pc:sldMkLst>
          <pc:docMk/>
          <pc:sldMk cId="731199742" sldId="2147482627"/>
        </pc:sldMkLst>
      </pc:sldChg>
      <pc:sldChg chg="ord">
        <pc:chgData name="Erin Rian" userId="8482f4a4-04c6-430e-94ac-c844c05c1cf4" providerId="ADAL" clId="{2FACF670-FC40-4375-AC86-22CE91F08F13}" dt="2025-10-23T14:30:46.816" v="3"/>
        <pc:sldMkLst>
          <pc:docMk/>
          <pc:sldMk cId="1276942465" sldId="2147482631"/>
        </pc:sldMkLst>
      </pc:sldChg>
      <pc:sldChg chg="modSp new mod">
        <pc:chgData name="Erin Rian" userId="8482f4a4-04c6-430e-94ac-c844c05c1cf4" providerId="ADAL" clId="{2FACF670-FC40-4375-AC86-22CE91F08F13}" dt="2025-10-23T14:36:36.506" v="81" actId="20577"/>
        <pc:sldMkLst>
          <pc:docMk/>
          <pc:sldMk cId="3938046733" sldId="2147482635"/>
        </pc:sldMkLst>
        <pc:spChg chg="mod">
          <ac:chgData name="Erin Rian" userId="8482f4a4-04c6-430e-94ac-c844c05c1cf4" providerId="ADAL" clId="{2FACF670-FC40-4375-AC86-22CE91F08F13}" dt="2025-10-23T14:36:36.506" v="81" actId="20577"/>
          <ac:spMkLst>
            <pc:docMk/>
            <pc:sldMk cId="3938046733" sldId="2147482635"/>
            <ac:spMk id="2" creationId="{9E9FEE4B-68FB-9613-FD0E-6A3E9CB8F7DB}"/>
          </ac:spMkLst>
        </pc:spChg>
      </pc:sldChg>
    </pc:docChg>
  </pc:docChgLst>
  <pc:docChgLst>
    <pc:chgData name="Erin Peterson" userId="f7db407f-204f-45df-b879-31dfe1434a51" providerId="ADAL" clId="{1CDB0469-A65D-4EBB-91F1-537C7FB46BB0}"/>
    <pc:docChg chg="modSld">
      <pc:chgData name="Erin Peterson" userId="f7db407f-204f-45df-b879-31dfe1434a51" providerId="ADAL" clId="{1CDB0469-A65D-4EBB-91F1-537C7FB46BB0}" dt="2025-10-24T16:39:32.645" v="21" actId="20577"/>
      <pc:docMkLst>
        <pc:docMk/>
      </pc:docMkLst>
      <pc:sldChg chg="addSp modSp mod">
        <pc:chgData name="Erin Peterson" userId="f7db407f-204f-45df-b879-31dfe1434a51" providerId="ADAL" clId="{1CDB0469-A65D-4EBB-91F1-537C7FB46BB0}" dt="2025-10-24T16:39:32.645" v="21" actId="20577"/>
        <pc:sldMkLst>
          <pc:docMk/>
          <pc:sldMk cId="1917002916" sldId="257"/>
        </pc:sldMkLst>
        <pc:spChg chg="add mod">
          <ac:chgData name="Erin Peterson" userId="f7db407f-204f-45df-b879-31dfe1434a51" providerId="ADAL" clId="{1CDB0469-A65D-4EBB-91F1-537C7FB46BB0}" dt="2025-10-24T16:39:32.645" v="21" actId="20577"/>
          <ac:spMkLst>
            <pc:docMk/>
            <pc:sldMk cId="1917002916" sldId="257"/>
            <ac:spMk id="4" creationId="{09519D1F-DEA6-022E-0DC4-6175385F6ADA}"/>
          </ac:spMkLst>
        </pc:spChg>
        <pc:spChg chg="mod">
          <ac:chgData name="Erin Peterson" userId="f7db407f-204f-45df-b879-31dfe1434a51" providerId="ADAL" clId="{1CDB0469-A65D-4EBB-91F1-537C7FB46BB0}" dt="2025-10-24T16:39:00.786" v="8" actId="14100"/>
          <ac:spMkLst>
            <pc:docMk/>
            <pc:sldMk cId="1917002916" sldId="257"/>
            <ac:spMk id="5" creationId="{C3B109B3-35BF-CC49-8961-A8E00F6581D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solidFill>
                  <a:srgbClr val="4C4C4E"/>
                </a:solidFill>
              </a:rPr>
              <a:t>Captive</a:t>
            </a:r>
            <a:r>
              <a:rPr lang="en-US" sz="1600" baseline="0" dirty="0">
                <a:solidFill>
                  <a:srgbClr val="4C4C4E"/>
                </a:solidFill>
              </a:rPr>
              <a:t> Stop-Loss Program Savings Illustration</a:t>
            </a:r>
            <a:endParaRPr lang="en-US" sz="1600" dirty="0">
              <a:solidFill>
                <a:srgbClr val="4C4C4E"/>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Expense Differences</c:v>
                </c:pt>
              </c:strCache>
            </c:strRef>
          </c:tx>
          <c:spPr>
            <a:solidFill>
              <a:schemeClr val="accent1"/>
            </a:solidFill>
            <a:ln>
              <a:noFill/>
            </a:ln>
            <a:effectLst/>
          </c:spPr>
          <c:invertIfNegative val="0"/>
          <c:cat>
            <c:strRef>
              <c:f>Sheet1!$A$2:$A$7</c:f>
              <c:strCache>
                <c:ptCount val="6"/>
                <c:pt idx="0">
                  <c:v>2020</c:v>
                </c:pt>
                <c:pt idx="1">
                  <c:v>2021</c:v>
                </c:pt>
                <c:pt idx="2">
                  <c:v>2022</c:v>
                </c:pt>
                <c:pt idx="3">
                  <c:v>2023</c:v>
                </c:pt>
                <c:pt idx="4">
                  <c:v>2024</c:v>
                </c:pt>
                <c:pt idx="5">
                  <c:v>Average</c:v>
                </c:pt>
              </c:strCache>
            </c:strRef>
          </c:cat>
          <c:val>
            <c:numRef>
              <c:f>Sheet1!$B$2:$B$7</c:f>
              <c:numCache>
                <c:formatCode>General</c:formatCode>
                <c:ptCount val="6"/>
                <c:pt idx="0">
                  <c:v>0.1</c:v>
                </c:pt>
                <c:pt idx="1">
                  <c:v>0.1</c:v>
                </c:pt>
                <c:pt idx="2">
                  <c:v>0.1</c:v>
                </c:pt>
                <c:pt idx="3">
                  <c:v>0.1</c:v>
                </c:pt>
                <c:pt idx="4">
                  <c:v>0.1</c:v>
                </c:pt>
                <c:pt idx="5">
                  <c:v>0.1</c:v>
                </c:pt>
              </c:numCache>
            </c:numRef>
          </c:val>
          <c:extLst>
            <c:ext xmlns:c16="http://schemas.microsoft.com/office/drawing/2014/chart" uri="{C3380CC4-5D6E-409C-BE32-E72D297353CC}">
              <c16:uniqueId val="{00000000-0F55-4086-9DB5-EAE4D6E69DED}"/>
            </c:ext>
          </c:extLst>
        </c:ser>
        <c:ser>
          <c:idx val="1"/>
          <c:order val="1"/>
          <c:tx>
            <c:strRef>
              <c:f>Sheet1!$C$1</c:f>
              <c:strCache>
                <c:ptCount val="1"/>
                <c:pt idx="0">
                  <c:v>UW Profit (Loss)</c:v>
                </c:pt>
              </c:strCache>
            </c:strRef>
          </c:tx>
          <c:spPr>
            <a:solidFill>
              <a:schemeClr val="accent2"/>
            </a:solidFill>
            <a:ln>
              <a:noFill/>
            </a:ln>
            <a:effectLst/>
          </c:spPr>
          <c:invertIfNegative val="0"/>
          <c:cat>
            <c:strRef>
              <c:f>Sheet1!$A$2:$A$7</c:f>
              <c:strCache>
                <c:ptCount val="6"/>
                <c:pt idx="0">
                  <c:v>2020</c:v>
                </c:pt>
                <c:pt idx="1">
                  <c:v>2021</c:v>
                </c:pt>
                <c:pt idx="2">
                  <c:v>2022</c:v>
                </c:pt>
                <c:pt idx="3">
                  <c:v>2023</c:v>
                </c:pt>
                <c:pt idx="4">
                  <c:v>2024</c:v>
                </c:pt>
                <c:pt idx="5">
                  <c:v>Average</c:v>
                </c:pt>
              </c:strCache>
            </c:strRef>
          </c:cat>
          <c:val>
            <c:numRef>
              <c:f>Sheet1!$C$2:$C$7</c:f>
              <c:numCache>
                <c:formatCode>General</c:formatCode>
                <c:ptCount val="6"/>
                <c:pt idx="0">
                  <c:v>0.3</c:v>
                </c:pt>
                <c:pt idx="1">
                  <c:v>0.1</c:v>
                </c:pt>
                <c:pt idx="2">
                  <c:v>0.05</c:v>
                </c:pt>
                <c:pt idx="3">
                  <c:v>-0.2</c:v>
                </c:pt>
                <c:pt idx="4">
                  <c:v>0.25</c:v>
                </c:pt>
                <c:pt idx="5">
                  <c:v>0.1</c:v>
                </c:pt>
              </c:numCache>
            </c:numRef>
          </c:val>
          <c:extLst>
            <c:ext xmlns:c16="http://schemas.microsoft.com/office/drawing/2014/chart" uri="{C3380CC4-5D6E-409C-BE32-E72D297353CC}">
              <c16:uniqueId val="{00000001-0F55-4086-9DB5-EAE4D6E69DED}"/>
            </c:ext>
          </c:extLst>
        </c:ser>
        <c:dLbls>
          <c:showLegendKey val="0"/>
          <c:showVal val="0"/>
          <c:showCatName val="0"/>
          <c:showSerName val="0"/>
          <c:showPercent val="0"/>
          <c:showBubbleSize val="0"/>
        </c:dLbls>
        <c:gapWidth val="219"/>
        <c:overlap val="100"/>
        <c:axId val="1260361519"/>
        <c:axId val="1260361103"/>
      </c:barChart>
      <c:lineChart>
        <c:grouping val="standard"/>
        <c:varyColors val="0"/>
        <c:ser>
          <c:idx val="2"/>
          <c:order val="2"/>
          <c:tx>
            <c:strRef>
              <c:f>Sheet1!$D$1</c:f>
              <c:strCache>
                <c:ptCount val="1"/>
                <c:pt idx="0">
                  <c:v>Total Profits</c:v>
                </c:pt>
              </c:strCache>
            </c:strRef>
          </c:tx>
          <c:spPr>
            <a:ln w="28575" cap="rnd">
              <a:solidFill>
                <a:schemeClr val="accent3"/>
              </a:solidFill>
              <a:round/>
            </a:ln>
            <a:effectLst/>
          </c:spPr>
          <c:marker>
            <c:symbol val="none"/>
          </c:marker>
          <c:cat>
            <c:strRef>
              <c:f>Sheet1!$A$2:$A$7</c:f>
              <c:strCache>
                <c:ptCount val="6"/>
                <c:pt idx="0">
                  <c:v>2020</c:v>
                </c:pt>
                <c:pt idx="1">
                  <c:v>2021</c:v>
                </c:pt>
                <c:pt idx="2">
                  <c:v>2022</c:v>
                </c:pt>
                <c:pt idx="3">
                  <c:v>2023</c:v>
                </c:pt>
                <c:pt idx="4">
                  <c:v>2024</c:v>
                </c:pt>
                <c:pt idx="5">
                  <c:v>Average</c:v>
                </c:pt>
              </c:strCache>
            </c:strRef>
          </c:cat>
          <c:val>
            <c:numRef>
              <c:f>Sheet1!$D$2:$D$7</c:f>
              <c:numCache>
                <c:formatCode>General</c:formatCode>
                <c:ptCount val="6"/>
                <c:pt idx="0">
                  <c:v>0.4</c:v>
                </c:pt>
                <c:pt idx="1">
                  <c:v>0.2</c:v>
                </c:pt>
                <c:pt idx="2">
                  <c:v>0.15</c:v>
                </c:pt>
                <c:pt idx="3">
                  <c:v>-0.1</c:v>
                </c:pt>
                <c:pt idx="4">
                  <c:v>0.35</c:v>
                </c:pt>
                <c:pt idx="5">
                  <c:v>0.2</c:v>
                </c:pt>
              </c:numCache>
            </c:numRef>
          </c:val>
          <c:smooth val="0"/>
          <c:extLst>
            <c:ext xmlns:c16="http://schemas.microsoft.com/office/drawing/2014/chart" uri="{C3380CC4-5D6E-409C-BE32-E72D297353CC}">
              <c16:uniqueId val="{00000002-0F55-4086-9DB5-EAE4D6E69DED}"/>
            </c:ext>
          </c:extLst>
        </c:ser>
        <c:dLbls>
          <c:showLegendKey val="0"/>
          <c:showVal val="0"/>
          <c:showCatName val="0"/>
          <c:showSerName val="0"/>
          <c:showPercent val="0"/>
          <c:showBubbleSize val="0"/>
        </c:dLbls>
        <c:marker val="1"/>
        <c:smooth val="0"/>
        <c:axId val="1260361519"/>
        <c:axId val="1260361103"/>
      </c:lineChart>
      <c:catAx>
        <c:axId val="1260361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0361103"/>
        <c:crosses val="autoZero"/>
        <c:auto val="1"/>
        <c:lblAlgn val="ctr"/>
        <c:lblOffset val="100"/>
        <c:noMultiLvlLbl val="0"/>
      </c:catAx>
      <c:valAx>
        <c:axId val="12603611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03615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7FFFFC0A_6EE911D3.xml><?xml version="1.0" encoding="utf-8"?>
<p188:cmLst xmlns:a="http://schemas.openxmlformats.org/drawingml/2006/main" xmlns:r="http://schemas.openxmlformats.org/officeDocument/2006/relationships" xmlns:p188="http://schemas.microsoft.com/office/powerpoint/2018/8/main">
  <p188:cm id="{49DBAFCB-4EB5-433B-A557-2663EC3FF54C}" authorId="{7DB11A80-0087-CA61-7ACE-B571092DC721}" created="2025-10-23T14:07:45.397">
    <ac:deMkLst xmlns:ac="http://schemas.microsoft.com/office/drawing/2013/main/command">
      <pc:docMk xmlns:pc="http://schemas.microsoft.com/office/powerpoint/2013/main/command"/>
      <pc:sldMk xmlns:pc="http://schemas.microsoft.com/office/powerpoint/2013/main/command" cId="1860768211" sldId="2147482634"/>
      <ac:spMk id="2" creationId="{991E5378-44AD-82C2-10D3-D0218E695EE9}"/>
    </ac:deMkLst>
    <p188:txBody>
      <a:bodyPr/>
      <a:lstStyle/>
      <a:p>
        <a:r>
          <a:rPr lang="en-US"/>
          <a:t>I’m not sure if this should be here following Market Outlook or after the medical stop loss case study. Is there something that we could add from this more recent bid process about any trends? Happy to discuss. Thanks!</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CC45D-B6AD-4B0F-9754-4D5C2A022884}"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24DAEEC7-6AA1-4F30-9229-933A5261B237}">
      <dgm:prSet phldrT="[Text]"/>
      <dgm:spPr/>
      <dgm:t>
        <a:bodyPr/>
        <a:lstStyle/>
        <a:p>
          <a:r>
            <a:rPr lang="en-US" b="0"/>
            <a:t>1. Employer pays premium to carrier: $1.00</a:t>
          </a:r>
          <a:endParaRPr lang="en-US">
            <a:latin typeface="Arial" panose="020B0604020202020204" pitchFamily="34" charset="0"/>
            <a:cs typeface="Arial" panose="020B0604020202020204" pitchFamily="34" charset="0"/>
          </a:endParaRPr>
        </a:p>
      </dgm:t>
    </dgm:pt>
    <dgm:pt modelId="{9D7AF1ED-192D-477D-9A57-D88E1E18959E}" type="parTrans" cxnId="{91B3DD1A-4A9C-424C-BE36-1F626BF547D6}">
      <dgm:prSet/>
      <dgm:spPr/>
      <dgm:t>
        <a:bodyPr/>
        <a:lstStyle/>
        <a:p>
          <a:endParaRPr lang="en-US"/>
        </a:p>
      </dgm:t>
    </dgm:pt>
    <dgm:pt modelId="{7C4A5117-769C-410D-98B0-DCBC57A51AA3}" type="sibTrans" cxnId="{91B3DD1A-4A9C-424C-BE36-1F626BF547D6}">
      <dgm:prSet/>
      <dgm:spPr/>
      <dgm:t>
        <a:bodyPr/>
        <a:lstStyle/>
        <a:p>
          <a:pPr algn="l" defTabSz="457200" rtl="0" fontAlgn="base">
            <a:spcBef>
              <a:spcPct val="0"/>
            </a:spcBef>
            <a:spcAft>
              <a:spcPct val="0"/>
            </a:spcAft>
          </a:pPr>
          <a:endParaRPr lang="en-US" kern="1200">
            <a:solidFill>
              <a:prstClr val="black"/>
            </a:solidFill>
            <a:latin typeface="Calibri" charset="0"/>
            <a:ea typeface="ＭＳ Ｐゴシック" charset="0"/>
            <a:cs typeface="ＭＳ Ｐゴシック" charset="0"/>
          </a:endParaRPr>
        </a:p>
      </dgm:t>
    </dgm:pt>
    <dgm:pt modelId="{887F5AA0-10DB-4A92-9F4D-6443090D254A}">
      <dgm:prSet/>
      <dgm:spPr/>
      <dgm:t>
        <a:bodyPr/>
        <a:lstStyle/>
        <a:p>
          <a:r>
            <a:rPr lang="en-US" b="0"/>
            <a:t>2. Carrier deposits premium minus reinsurance and expenses ($0.20) into a captive</a:t>
          </a:r>
        </a:p>
      </dgm:t>
    </dgm:pt>
    <dgm:pt modelId="{8074CD79-32C4-4224-BD22-619986377CA6}" type="parTrans" cxnId="{B0F2FB6A-1930-43F7-B5B6-E5F2D05A7195}">
      <dgm:prSet/>
      <dgm:spPr/>
      <dgm:t>
        <a:bodyPr/>
        <a:lstStyle/>
        <a:p>
          <a:endParaRPr lang="en-US"/>
        </a:p>
      </dgm:t>
    </dgm:pt>
    <dgm:pt modelId="{EEAB4C2F-6F09-4E05-9D8D-6120DFC3A31F}" type="sibTrans" cxnId="{B0F2FB6A-1930-43F7-B5B6-E5F2D05A7195}">
      <dgm:prSet/>
      <dgm:spPr/>
      <dgm:t>
        <a:bodyPr/>
        <a:lstStyle/>
        <a:p>
          <a:endParaRPr lang="en-US"/>
        </a:p>
      </dgm:t>
    </dgm:pt>
    <dgm:pt modelId="{AC0D0630-5E3A-41B1-9731-33062FE3ECC8}">
      <dgm:prSet/>
      <dgm:spPr/>
      <dgm:t>
        <a:bodyPr/>
        <a:lstStyle/>
        <a:p>
          <a:r>
            <a:rPr lang="en-US" b="0"/>
            <a:t>3. Claims ($0.65) are paid out of the captive over time</a:t>
          </a:r>
        </a:p>
      </dgm:t>
    </dgm:pt>
    <dgm:pt modelId="{78E9FAB1-086D-494C-A48C-94DCDB29463F}" type="parTrans" cxnId="{73ECE1F9-AEE2-4DC7-A6A8-5145CC180952}">
      <dgm:prSet/>
      <dgm:spPr/>
      <dgm:t>
        <a:bodyPr/>
        <a:lstStyle/>
        <a:p>
          <a:endParaRPr lang="en-US"/>
        </a:p>
      </dgm:t>
    </dgm:pt>
    <dgm:pt modelId="{BD6345E5-6C8B-4C4F-A95E-5543672004F5}" type="sibTrans" cxnId="{73ECE1F9-AEE2-4DC7-A6A8-5145CC180952}">
      <dgm:prSet/>
      <dgm:spPr/>
      <dgm:t>
        <a:bodyPr/>
        <a:lstStyle/>
        <a:p>
          <a:endParaRPr lang="en-US"/>
        </a:p>
      </dgm:t>
    </dgm:pt>
    <dgm:pt modelId="{F2C0EA8B-E0B8-4134-ABEE-96F8D361ECED}">
      <dgm:prSet/>
      <dgm:spPr/>
      <dgm:t>
        <a:bodyPr/>
        <a:lstStyle/>
        <a:p>
          <a:r>
            <a:rPr lang="en-US" b="0" dirty="0"/>
            <a:t>4. Remaining profit is retained:</a:t>
          </a:r>
        </a:p>
        <a:p>
          <a:r>
            <a:rPr lang="en-US" b="0" dirty="0"/>
            <a:t>$1.00  - $0.20 - $0.65 = $0.15</a:t>
          </a:r>
        </a:p>
        <a:p>
          <a:r>
            <a:rPr lang="en-US" b="0" dirty="0"/>
            <a:t>Plus investment Income: </a:t>
          </a:r>
        </a:p>
        <a:p>
          <a:r>
            <a:rPr lang="en-US" b="0" dirty="0"/>
            <a:t>$0.15 + $0.04 = $0.19</a:t>
          </a:r>
          <a:endParaRPr lang="en-US" dirty="0"/>
        </a:p>
      </dgm:t>
    </dgm:pt>
    <dgm:pt modelId="{19C05DE2-D8F3-4488-913C-7B92054CD0ED}" type="parTrans" cxnId="{B98C0A46-B04B-4C0C-A436-E1DB230A6446}">
      <dgm:prSet/>
      <dgm:spPr/>
      <dgm:t>
        <a:bodyPr/>
        <a:lstStyle/>
        <a:p>
          <a:endParaRPr lang="en-US"/>
        </a:p>
      </dgm:t>
    </dgm:pt>
    <dgm:pt modelId="{DC778DBE-5FAD-402C-8D96-78D3460EFAE9}" type="sibTrans" cxnId="{B98C0A46-B04B-4C0C-A436-E1DB230A6446}">
      <dgm:prSet/>
      <dgm:spPr/>
      <dgm:t>
        <a:bodyPr/>
        <a:lstStyle/>
        <a:p>
          <a:endParaRPr lang="en-US"/>
        </a:p>
      </dgm:t>
    </dgm:pt>
    <dgm:pt modelId="{6E9AFFA0-5B64-45E2-A3CF-6A00D44DFA40}" type="pres">
      <dgm:prSet presAssocID="{52ACC45D-B6AD-4B0F-9754-4D5C2A022884}" presName="Name0" presStyleCnt="0">
        <dgm:presLayoutVars>
          <dgm:dir/>
          <dgm:resizeHandles val="exact"/>
        </dgm:presLayoutVars>
      </dgm:prSet>
      <dgm:spPr/>
    </dgm:pt>
    <dgm:pt modelId="{19CB3F95-64E2-49E5-AD8A-2E205C6A4528}" type="pres">
      <dgm:prSet presAssocID="{52ACC45D-B6AD-4B0F-9754-4D5C2A022884}" presName="cycle" presStyleCnt="0"/>
      <dgm:spPr/>
    </dgm:pt>
    <dgm:pt modelId="{6740A43B-09B7-4336-8E9D-65D2CDC39693}" type="pres">
      <dgm:prSet presAssocID="{24DAEEC7-6AA1-4F30-9229-933A5261B237}" presName="nodeFirstNode" presStyleLbl="node1" presStyleIdx="0" presStyleCnt="4" custRadScaleRad="111756">
        <dgm:presLayoutVars>
          <dgm:bulletEnabled val="1"/>
        </dgm:presLayoutVars>
      </dgm:prSet>
      <dgm:spPr/>
    </dgm:pt>
    <dgm:pt modelId="{65CFB05A-CD21-4570-8A60-F082A6F4C07F}" type="pres">
      <dgm:prSet presAssocID="{7C4A5117-769C-410D-98B0-DCBC57A51AA3}" presName="sibTransFirstNode" presStyleLbl="bgShp" presStyleIdx="0" presStyleCnt="1" custLinFactNeighborY="588"/>
      <dgm:spPr>
        <a:xfrm>
          <a:off x="1951343" y="-79662"/>
          <a:ext cx="4326913" cy="4326913"/>
        </a:xfrm>
        <a:prstGeom prst="circularArrow">
          <a:avLst>
            <a:gd name="adj1" fmla="val 4668"/>
            <a:gd name="adj2" fmla="val 272909"/>
            <a:gd name="adj3" fmla="val 12891843"/>
            <a:gd name="adj4" fmla="val 17989748"/>
            <a:gd name="adj5" fmla="val 4847"/>
          </a:avLst>
        </a:prstGeom>
      </dgm:spPr>
    </dgm:pt>
    <dgm:pt modelId="{8E78BD2A-6DC4-4E0C-9EAC-43F9AD81DCA5}" type="pres">
      <dgm:prSet presAssocID="{887F5AA0-10DB-4A92-9F4D-6443090D254A}" presName="nodeFollowingNodes" presStyleLbl="node1" presStyleIdx="1" presStyleCnt="4">
        <dgm:presLayoutVars>
          <dgm:bulletEnabled val="1"/>
        </dgm:presLayoutVars>
      </dgm:prSet>
      <dgm:spPr/>
    </dgm:pt>
    <dgm:pt modelId="{F0C64708-F110-4D35-99B9-EA6D4B4F4537}" type="pres">
      <dgm:prSet presAssocID="{AC0D0630-5E3A-41B1-9731-33062FE3ECC8}" presName="nodeFollowingNodes" presStyleLbl="node1" presStyleIdx="2" presStyleCnt="4">
        <dgm:presLayoutVars>
          <dgm:bulletEnabled val="1"/>
        </dgm:presLayoutVars>
      </dgm:prSet>
      <dgm:spPr/>
    </dgm:pt>
    <dgm:pt modelId="{9FC2347C-F987-4E7D-BEE4-F5DCFC0D1B2D}" type="pres">
      <dgm:prSet presAssocID="{F2C0EA8B-E0B8-4134-ABEE-96F8D361ECED}" presName="nodeFollowingNodes" presStyleLbl="node1" presStyleIdx="3" presStyleCnt="4">
        <dgm:presLayoutVars>
          <dgm:bulletEnabled val="1"/>
        </dgm:presLayoutVars>
      </dgm:prSet>
      <dgm:spPr/>
    </dgm:pt>
  </dgm:ptLst>
  <dgm:cxnLst>
    <dgm:cxn modelId="{91B3DD1A-4A9C-424C-BE36-1F626BF547D6}" srcId="{52ACC45D-B6AD-4B0F-9754-4D5C2A022884}" destId="{24DAEEC7-6AA1-4F30-9229-933A5261B237}" srcOrd="0" destOrd="0" parTransId="{9D7AF1ED-192D-477D-9A57-D88E1E18959E}" sibTransId="{7C4A5117-769C-410D-98B0-DCBC57A51AA3}"/>
    <dgm:cxn modelId="{ADE27A29-14C4-40BF-8209-2C5EFB909F87}" type="presOf" srcId="{7C4A5117-769C-410D-98B0-DCBC57A51AA3}" destId="{65CFB05A-CD21-4570-8A60-F082A6F4C07F}" srcOrd="0" destOrd="0" presId="urn:microsoft.com/office/officeart/2005/8/layout/cycle3"/>
    <dgm:cxn modelId="{FA5E523A-F4C9-482E-8AE0-46EC33B5F6E6}" type="presOf" srcId="{AC0D0630-5E3A-41B1-9731-33062FE3ECC8}" destId="{F0C64708-F110-4D35-99B9-EA6D4B4F4537}" srcOrd="0" destOrd="0" presId="urn:microsoft.com/office/officeart/2005/8/layout/cycle3"/>
    <dgm:cxn modelId="{B98C0A46-B04B-4C0C-A436-E1DB230A6446}" srcId="{52ACC45D-B6AD-4B0F-9754-4D5C2A022884}" destId="{F2C0EA8B-E0B8-4134-ABEE-96F8D361ECED}" srcOrd="3" destOrd="0" parTransId="{19C05DE2-D8F3-4488-913C-7B92054CD0ED}" sibTransId="{DC778DBE-5FAD-402C-8D96-78D3460EFAE9}"/>
    <dgm:cxn modelId="{B0F2FB6A-1930-43F7-B5B6-E5F2D05A7195}" srcId="{52ACC45D-B6AD-4B0F-9754-4D5C2A022884}" destId="{887F5AA0-10DB-4A92-9F4D-6443090D254A}" srcOrd="1" destOrd="0" parTransId="{8074CD79-32C4-4224-BD22-619986377CA6}" sibTransId="{EEAB4C2F-6F09-4E05-9D8D-6120DFC3A31F}"/>
    <dgm:cxn modelId="{5C2CD696-E07A-4696-845E-429539B847AC}" type="presOf" srcId="{24DAEEC7-6AA1-4F30-9229-933A5261B237}" destId="{6740A43B-09B7-4336-8E9D-65D2CDC39693}" srcOrd="0" destOrd="0" presId="urn:microsoft.com/office/officeart/2005/8/layout/cycle3"/>
    <dgm:cxn modelId="{BE6501A1-97C2-423C-97F2-7CC278D35CEE}" type="presOf" srcId="{52ACC45D-B6AD-4B0F-9754-4D5C2A022884}" destId="{6E9AFFA0-5B64-45E2-A3CF-6A00D44DFA40}" srcOrd="0" destOrd="0" presId="urn:microsoft.com/office/officeart/2005/8/layout/cycle3"/>
    <dgm:cxn modelId="{4FA6CCBF-B95D-4DF3-AF31-5D40E1B3B84B}" type="presOf" srcId="{F2C0EA8B-E0B8-4134-ABEE-96F8D361ECED}" destId="{9FC2347C-F987-4E7D-BEE4-F5DCFC0D1B2D}" srcOrd="0" destOrd="0" presId="urn:microsoft.com/office/officeart/2005/8/layout/cycle3"/>
    <dgm:cxn modelId="{4B06CCE1-752E-4A5F-9AAF-B0D6A2801D91}" type="presOf" srcId="{887F5AA0-10DB-4A92-9F4D-6443090D254A}" destId="{8E78BD2A-6DC4-4E0C-9EAC-43F9AD81DCA5}" srcOrd="0" destOrd="0" presId="urn:microsoft.com/office/officeart/2005/8/layout/cycle3"/>
    <dgm:cxn modelId="{73ECE1F9-AEE2-4DC7-A6A8-5145CC180952}" srcId="{52ACC45D-B6AD-4B0F-9754-4D5C2A022884}" destId="{AC0D0630-5E3A-41B1-9731-33062FE3ECC8}" srcOrd="2" destOrd="0" parTransId="{78E9FAB1-086D-494C-A48C-94DCDB29463F}" sibTransId="{BD6345E5-6C8B-4C4F-A95E-5543672004F5}"/>
    <dgm:cxn modelId="{14BE26E5-B402-4FB7-A081-726B646EEFFE}" type="presParOf" srcId="{6E9AFFA0-5B64-45E2-A3CF-6A00D44DFA40}" destId="{19CB3F95-64E2-49E5-AD8A-2E205C6A4528}" srcOrd="0" destOrd="0" presId="urn:microsoft.com/office/officeart/2005/8/layout/cycle3"/>
    <dgm:cxn modelId="{ABCF920D-91EF-4E61-864F-47928E13BD55}" type="presParOf" srcId="{19CB3F95-64E2-49E5-AD8A-2E205C6A4528}" destId="{6740A43B-09B7-4336-8E9D-65D2CDC39693}" srcOrd="0" destOrd="0" presId="urn:microsoft.com/office/officeart/2005/8/layout/cycle3"/>
    <dgm:cxn modelId="{B4BFC710-DC38-4F26-958C-6B282DF146C0}" type="presParOf" srcId="{19CB3F95-64E2-49E5-AD8A-2E205C6A4528}" destId="{65CFB05A-CD21-4570-8A60-F082A6F4C07F}" srcOrd="1" destOrd="0" presId="urn:microsoft.com/office/officeart/2005/8/layout/cycle3"/>
    <dgm:cxn modelId="{00253AA9-C07B-4A04-8770-3E1E5EDF6257}" type="presParOf" srcId="{19CB3F95-64E2-49E5-AD8A-2E205C6A4528}" destId="{8E78BD2A-6DC4-4E0C-9EAC-43F9AD81DCA5}" srcOrd="2" destOrd="0" presId="urn:microsoft.com/office/officeart/2005/8/layout/cycle3"/>
    <dgm:cxn modelId="{8D183833-98CA-4FD9-9E74-67E0AD05E9BF}" type="presParOf" srcId="{19CB3F95-64E2-49E5-AD8A-2E205C6A4528}" destId="{F0C64708-F110-4D35-99B9-EA6D4B4F4537}" srcOrd="3" destOrd="0" presId="urn:microsoft.com/office/officeart/2005/8/layout/cycle3"/>
    <dgm:cxn modelId="{8A545C50-91BC-4CFD-A510-446D7EDF214C}" type="presParOf" srcId="{19CB3F95-64E2-49E5-AD8A-2E205C6A4528}" destId="{9FC2347C-F987-4E7D-BEE4-F5DCFC0D1B2D}"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FB05A-CD21-4570-8A60-F082A6F4C07F}">
      <dsp:nvSpPr>
        <dsp:cNvPr id="0" name=""/>
        <dsp:cNvSpPr/>
      </dsp:nvSpPr>
      <dsp:spPr>
        <a:xfrm>
          <a:off x="1661642" y="-62252"/>
          <a:ext cx="3813114" cy="3813114"/>
        </a:xfrm>
        <a:prstGeom prst="circularArrow">
          <a:avLst>
            <a:gd name="adj1" fmla="val 4668"/>
            <a:gd name="adj2" fmla="val 272909"/>
            <a:gd name="adj3" fmla="val 12891843"/>
            <a:gd name="adj4" fmla="val 17989748"/>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40A43B-09B7-4336-8E9D-65D2CDC39693}">
      <dsp:nvSpPr>
        <dsp:cNvPr id="0" name=""/>
        <dsp:cNvSpPr/>
      </dsp:nvSpPr>
      <dsp:spPr>
        <a:xfrm>
          <a:off x="2332919" y="0"/>
          <a:ext cx="2470560" cy="1235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a:t>1. Employer pays premium to carrier: $1.00</a:t>
          </a:r>
          <a:endParaRPr lang="en-US" sz="1200" kern="1200">
            <a:latin typeface="Arial" panose="020B0604020202020204" pitchFamily="34" charset="0"/>
            <a:cs typeface="Arial" panose="020B0604020202020204" pitchFamily="34" charset="0"/>
          </a:endParaRPr>
        </a:p>
      </dsp:txBody>
      <dsp:txXfrm>
        <a:off x="2393220" y="60301"/>
        <a:ext cx="2349958" cy="1114678"/>
      </dsp:txXfrm>
    </dsp:sp>
    <dsp:sp modelId="{8E78BD2A-6DC4-4E0C-9EAC-43F9AD81DCA5}">
      <dsp:nvSpPr>
        <dsp:cNvPr id="0" name=""/>
        <dsp:cNvSpPr/>
      </dsp:nvSpPr>
      <dsp:spPr>
        <a:xfrm>
          <a:off x="3702080" y="1370805"/>
          <a:ext cx="2470560" cy="1235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a:t>2. Carrier deposits premium minus reinsurance and expenses ($0.20) into a captive</a:t>
          </a:r>
        </a:p>
      </dsp:txBody>
      <dsp:txXfrm>
        <a:off x="3762381" y="1431106"/>
        <a:ext cx="2349958" cy="1114678"/>
      </dsp:txXfrm>
    </dsp:sp>
    <dsp:sp modelId="{F0C64708-F110-4D35-99B9-EA6D4B4F4537}">
      <dsp:nvSpPr>
        <dsp:cNvPr id="0" name=""/>
        <dsp:cNvSpPr/>
      </dsp:nvSpPr>
      <dsp:spPr>
        <a:xfrm>
          <a:off x="2332919" y="2739967"/>
          <a:ext cx="2470560" cy="1235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a:t>3. Claims ($0.65) are paid out of the captive over time</a:t>
          </a:r>
        </a:p>
      </dsp:txBody>
      <dsp:txXfrm>
        <a:off x="2393220" y="2800268"/>
        <a:ext cx="2349958" cy="1114678"/>
      </dsp:txXfrm>
    </dsp:sp>
    <dsp:sp modelId="{9FC2347C-F987-4E7D-BEE4-F5DCFC0D1B2D}">
      <dsp:nvSpPr>
        <dsp:cNvPr id="0" name=""/>
        <dsp:cNvSpPr/>
      </dsp:nvSpPr>
      <dsp:spPr>
        <a:xfrm>
          <a:off x="963758" y="1370805"/>
          <a:ext cx="2470560" cy="1235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4. Remaining profit is retained:</a:t>
          </a:r>
        </a:p>
        <a:p>
          <a:pPr marL="0" lvl="0" indent="0" algn="ctr" defTabSz="533400">
            <a:lnSpc>
              <a:spcPct val="90000"/>
            </a:lnSpc>
            <a:spcBef>
              <a:spcPct val="0"/>
            </a:spcBef>
            <a:spcAft>
              <a:spcPct val="35000"/>
            </a:spcAft>
            <a:buNone/>
          </a:pPr>
          <a:r>
            <a:rPr lang="en-US" sz="1200" b="0" kern="1200" dirty="0"/>
            <a:t>$1.00  - $0.20 - $0.65 = $0.15</a:t>
          </a:r>
        </a:p>
        <a:p>
          <a:pPr marL="0" lvl="0" indent="0" algn="ctr" defTabSz="533400">
            <a:lnSpc>
              <a:spcPct val="90000"/>
            </a:lnSpc>
            <a:spcBef>
              <a:spcPct val="0"/>
            </a:spcBef>
            <a:spcAft>
              <a:spcPct val="35000"/>
            </a:spcAft>
            <a:buNone/>
          </a:pPr>
          <a:r>
            <a:rPr lang="en-US" sz="1200" b="0" kern="1200" dirty="0"/>
            <a:t>Plus investment Income: </a:t>
          </a:r>
        </a:p>
        <a:p>
          <a:pPr marL="0" lvl="0" indent="0" algn="ctr" defTabSz="533400">
            <a:lnSpc>
              <a:spcPct val="90000"/>
            </a:lnSpc>
            <a:spcBef>
              <a:spcPct val="0"/>
            </a:spcBef>
            <a:spcAft>
              <a:spcPct val="35000"/>
            </a:spcAft>
            <a:buNone/>
          </a:pPr>
          <a:r>
            <a:rPr lang="en-US" sz="1200" b="0" kern="1200" dirty="0"/>
            <a:t>$0.15 + $0.04 = $0.19</a:t>
          </a:r>
          <a:endParaRPr lang="en-US" sz="1200" kern="1200" dirty="0"/>
        </a:p>
      </dsp:txBody>
      <dsp:txXfrm>
        <a:off x="1024059" y="1431106"/>
        <a:ext cx="2349958" cy="111467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13BA3A08-231A-5049-9B28-86B13CC40F1A}" type="datetimeFigureOut">
              <a:rPr lang="en-US" smtClean="0"/>
              <a:t>10/24/2025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02C30-EF76-0749-AE23-3B80EFA36543}" type="slidenum">
              <a:rPr lang="en-US" smtClean="0"/>
              <a:t>‹#›</a:t>
            </a:fld>
            <a:endParaRPr lang="en-US"/>
          </a:p>
        </p:txBody>
      </p:sp>
    </p:spTree>
    <p:extLst>
      <p:ext uri="{BB962C8B-B14F-4D97-AF65-F5344CB8AC3E}">
        <p14:creationId xmlns:p14="http://schemas.microsoft.com/office/powerpoint/2010/main" val="372496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E02C30-EF76-0749-AE23-3B80EFA36543}" type="slidenum">
              <a:rPr lang="en-US" smtClean="0"/>
              <a:t>2</a:t>
            </a:fld>
            <a:endParaRPr lang="en-US"/>
          </a:p>
        </p:txBody>
      </p:sp>
    </p:spTree>
    <p:extLst>
      <p:ext uri="{BB962C8B-B14F-4D97-AF65-F5344CB8AC3E}">
        <p14:creationId xmlns:p14="http://schemas.microsoft.com/office/powerpoint/2010/main" val="158887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PRABAL: This is what we see nationally. Opportunity to open for what pools are seeing in their state and with their local government members. </a:t>
            </a:r>
          </a:p>
        </p:txBody>
      </p:sp>
      <p:sp>
        <p:nvSpPr>
          <p:cNvPr id="4" name="Slide Number Placeholder 3"/>
          <p:cNvSpPr>
            <a:spLocks noGrp="1"/>
          </p:cNvSpPr>
          <p:nvPr>
            <p:ph type="sldNum" sz="quarter" idx="5"/>
          </p:nvPr>
        </p:nvSpPr>
        <p:spPr/>
        <p:txBody>
          <a:bodyPr/>
          <a:lstStyle/>
          <a:p>
            <a:fld id="{4CE02C30-EF76-0749-AE23-3B80EFA36543}" type="slidenum">
              <a:rPr lang="en-US" smtClean="0"/>
              <a:t>4</a:t>
            </a:fld>
            <a:endParaRPr lang="en-US"/>
          </a:p>
        </p:txBody>
      </p:sp>
    </p:spTree>
    <p:extLst>
      <p:ext uri="{BB962C8B-B14F-4D97-AF65-F5344CB8AC3E}">
        <p14:creationId xmlns:p14="http://schemas.microsoft.com/office/powerpoint/2010/main" val="2758363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E02C30-EF76-0749-AE23-3B80EFA36543}" type="slidenum">
              <a:rPr lang="en-US" smtClean="0"/>
              <a:t>11</a:t>
            </a:fld>
            <a:endParaRPr lang="en-US"/>
          </a:p>
        </p:txBody>
      </p:sp>
    </p:spTree>
    <p:extLst>
      <p:ext uri="{BB962C8B-B14F-4D97-AF65-F5344CB8AC3E}">
        <p14:creationId xmlns:p14="http://schemas.microsoft.com/office/powerpoint/2010/main" val="282913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Create similar graphic for MSLA.</a:t>
            </a:r>
          </a:p>
        </p:txBody>
      </p:sp>
      <p:sp>
        <p:nvSpPr>
          <p:cNvPr id="4" name="Slide Number Placeholder 3"/>
          <p:cNvSpPr>
            <a:spLocks noGrp="1"/>
          </p:cNvSpPr>
          <p:nvPr>
            <p:ph type="sldNum" sz="quarter" idx="5"/>
          </p:nvPr>
        </p:nvSpPr>
        <p:spPr/>
        <p:txBody>
          <a:bodyPr/>
          <a:lstStyle/>
          <a:p>
            <a:fld id="{4CE02C30-EF76-0749-AE23-3B80EFA36543}" type="slidenum">
              <a:rPr lang="en-US" smtClean="0"/>
              <a:t>17</a:t>
            </a:fld>
            <a:endParaRPr lang="en-US"/>
          </a:p>
        </p:txBody>
      </p:sp>
    </p:spTree>
    <p:extLst>
      <p:ext uri="{BB962C8B-B14F-4D97-AF65-F5344CB8AC3E}">
        <p14:creationId xmlns:p14="http://schemas.microsoft.com/office/powerpoint/2010/main" val="201440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E02C30-EF76-0749-AE23-3B80EFA36543}" type="slidenum">
              <a:rPr lang="en-US" smtClean="0"/>
              <a:t>25</a:t>
            </a:fld>
            <a:endParaRPr lang="en-US"/>
          </a:p>
        </p:txBody>
      </p:sp>
    </p:spTree>
    <p:extLst>
      <p:ext uri="{BB962C8B-B14F-4D97-AF65-F5344CB8AC3E}">
        <p14:creationId xmlns:p14="http://schemas.microsoft.com/office/powerpoint/2010/main" val="1808685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7.emf"/><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7.emf"/><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DEDD1-76BD-594A-B8EF-0CC2A984C15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0" y="0"/>
            <a:ext cx="9144000" cy="3998976"/>
          </a:xfrm>
          <a:prstGeom prst="rect">
            <a:avLst/>
          </a:prstGeom>
        </p:spPr>
      </p:pic>
      <p:sp>
        <p:nvSpPr>
          <p:cNvPr id="17" name="Subtitle 2">
            <a:extLst>
              <a:ext uri="{FF2B5EF4-FFF2-40B4-BE49-F238E27FC236}">
                <a16:creationId xmlns:a16="http://schemas.microsoft.com/office/drawing/2014/main" id="{C5AEB5C1-31B2-5642-9834-3F18B33B9678}"/>
              </a:ext>
            </a:extLst>
          </p:cNvPr>
          <p:cNvSpPr>
            <a:spLocks noGrp="1"/>
          </p:cNvSpPr>
          <p:nvPr>
            <p:ph type="subTitle" idx="1" hasCustomPrompt="1"/>
          </p:nvPr>
        </p:nvSpPr>
        <p:spPr>
          <a:xfrm>
            <a:off x="457200" y="5161096"/>
            <a:ext cx="6018222" cy="326875"/>
          </a:xfrm>
          <a:prstGeom prst="rect">
            <a:avLst/>
          </a:prstGeom>
        </p:spPr>
        <p:txBody>
          <a:bodyPr anchor="b" anchorCtr="0">
            <a:noAutofit/>
          </a:bodyPr>
          <a:lstStyle>
            <a:lvl1pPr marL="0" indent="0" algn="l">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2" name="Text Placeholder 21">
            <a:extLst>
              <a:ext uri="{FF2B5EF4-FFF2-40B4-BE49-F238E27FC236}">
                <a16:creationId xmlns:a16="http://schemas.microsoft.com/office/drawing/2014/main" id="{C3114C3E-665B-BC4F-9722-B96E1335FB23}"/>
              </a:ext>
            </a:extLst>
          </p:cNvPr>
          <p:cNvSpPr>
            <a:spLocks noGrp="1"/>
          </p:cNvSpPr>
          <p:nvPr>
            <p:ph type="body" sz="quarter" idx="10" hasCustomPrompt="1"/>
          </p:nvPr>
        </p:nvSpPr>
        <p:spPr>
          <a:xfrm>
            <a:off x="457200" y="5931172"/>
            <a:ext cx="4114800" cy="296862"/>
          </a:xfrm>
        </p:spPr>
        <p:txBody>
          <a:bodyPr/>
          <a:lstStyle>
            <a:lvl1pPr marL="0" indent="0">
              <a:buFontTx/>
              <a:buNone/>
              <a:defRPr b="0" i="0">
                <a:solidFill>
                  <a:schemeClr val="bg2">
                    <a:lumMod val="50000"/>
                  </a:schemeClr>
                </a:solidFill>
                <a:latin typeface="+mn-lt"/>
                <a:ea typeface="Open Sans Light" pitchFamily="2" charset="0"/>
                <a:cs typeface="Open Sans Light" pitchFamily="2" charset="0"/>
              </a:defRPr>
            </a:lvl1pPr>
          </a:lstStyle>
          <a:p>
            <a:pPr lvl="0"/>
            <a:r>
              <a:rPr lang="en-US" dirty="0"/>
              <a:t>Click to edit date</a:t>
            </a:r>
          </a:p>
        </p:txBody>
      </p:sp>
      <p:sp>
        <p:nvSpPr>
          <p:cNvPr id="2" name="Title 1">
            <a:extLst>
              <a:ext uri="{FF2B5EF4-FFF2-40B4-BE49-F238E27FC236}">
                <a16:creationId xmlns:a16="http://schemas.microsoft.com/office/drawing/2014/main" id="{37B616C9-D38D-2845-82A3-E17D893B6414}"/>
              </a:ext>
            </a:extLst>
          </p:cNvPr>
          <p:cNvSpPr>
            <a:spLocks noGrp="1"/>
          </p:cNvSpPr>
          <p:nvPr>
            <p:ph type="title" hasCustomPrompt="1"/>
          </p:nvPr>
        </p:nvSpPr>
        <p:spPr>
          <a:xfrm>
            <a:off x="445008" y="4645983"/>
            <a:ext cx="8241792" cy="515112"/>
          </a:xfrm>
        </p:spPr>
        <p:txBody>
          <a:bodyPr anchor="b" anchorCtr="0"/>
          <a:lstStyle/>
          <a:p>
            <a:r>
              <a:rPr lang="en-US" dirty="0"/>
              <a:t>Click to edit title</a:t>
            </a:r>
          </a:p>
        </p:txBody>
      </p:sp>
      <p:pic>
        <p:nvPicPr>
          <p:cNvPr id="9" name="Picture 8">
            <a:extLst>
              <a:ext uri="{FF2B5EF4-FFF2-40B4-BE49-F238E27FC236}">
                <a16:creationId xmlns:a16="http://schemas.microsoft.com/office/drawing/2014/main" id="{6CCDCB7D-68B6-DF4B-AF90-3754281C58C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545749" y="5493538"/>
            <a:ext cx="2141052" cy="1011052"/>
          </a:xfrm>
          <a:prstGeom prst="rect">
            <a:avLst/>
          </a:prstGeom>
        </p:spPr>
      </p:pic>
      <p:pic>
        <p:nvPicPr>
          <p:cNvPr id="11" name="Picture 10">
            <a:extLst>
              <a:ext uri="{FF2B5EF4-FFF2-40B4-BE49-F238E27FC236}">
                <a16:creationId xmlns:a16="http://schemas.microsoft.com/office/drawing/2014/main" id="{B542276E-1F43-9E28-50E9-8A1FF5FAB0C5}"/>
              </a:ext>
            </a:extLst>
          </p:cNvPr>
          <p:cNvPicPr>
            <a:picLocks noChangeAspect="1"/>
          </p:cNvPicPr>
          <p:nvPr userDrawn="1"/>
        </p:nvPicPr>
        <p:blipFill>
          <a:blip r:embed="rId4"/>
          <a:stretch>
            <a:fillRect/>
          </a:stretch>
        </p:blipFill>
        <p:spPr>
          <a:xfrm>
            <a:off x="3768686" y="0"/>
            <a:ext cx="5410478" cy="5626389"/>
          </a:xfrm>
          <a:prstGeom prst="rect">
            <a:avLst/>
          </a:prstGeom>
        </p:spPr>
      </p:pic>
    </p:spTree>
    <p:extLst>
      <p:ext uri="{BB962C8B-B14F-4D97-AF65-F5344CB8AC3E}">
        <p14:creationId xmlns:p14="http://schemas.microsoft.com/office/powerpoint/2010/main" val="898316260"/>
      </p:ext>
    </p:extLst>
  </p:cSld>
  <p:clrMapOvr>
    <a:masterClrMapping/>
  </p:clrMapOvr>
  <p:extLst>
    <p:ext uri="{DCECCB84-F9BA-43D5-87BE-67443E8EF086}">
      <p15:sldGuideLst xmlns:p15="http://schemas.microsoft.com/office/powerpoint/2012/main">
        <p15:guide id="4" orient="horz" pos="3168" userDrawn="1">
          <p15:clr>
            <a:srgbClr val="A4A3A4"/>
          </p15:clr>
        </p15:guide>
        <p15:guide id="5" orient="horz" pos="3871"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ngle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3D5599BE-6AE2-181E-0709-7E42DE4CA5FC}"/>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62E508B4-001C-F645-7B54-D8C8A5A01416}"/>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pic>
        <p:nvPicPr>
          <p:cNvPr id="14" name="Picture 13">
            <a:extLst>
              <a:ext uri="{FF2B5EF4-FFF2-40B4-BE49-F238E27FC236}">
                <a16:creationId xmlns:a16="http://schemas.microsoft.com/office/drawing/2014/main" id="{52B4B640-D1A5-BA32-BC8A-3733FB923C8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
        <p:nvSpPr>
          <p:cNvPr id="7" name="Slide Number Placeholder 19">
            <a:extLst>
              <a:ext uri="{FF2B5EF4-FFF2-40B4-BE49-F238E27FC236}">
                <a16:creationId xmlns:a16="http://schemas.microsoft.com/office/drawing/2014/main" id="{A1E67060-C16C-E040-B829-4F86759EC206}"/>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spTree>
    <p:extLst>
      <p:ext uri="{BB962C8B-B14F-4D97-AF65-F5344CB8AC3E}">
        <p14:creationId xmlns:p14="http://schemas.microsoft.com/office/powerpoint/2010/main" val="3401599498"/>
      </p:ext>
    </p:extLst>
  </p:cSld>
  <p:clrMapOvr>
    <a:masterClrMapping/>
  </p:clrMapOvr>
  <p:extLst>
    <p:ext uri="{DCECCB84-F9BA-43D5-87BE-67443E8EF086}">
      <p15:sldGuideLst xmlns:p15="http://schemas.microsoft.com/office/powerpoint/2012/main">
        <p15:guide id="1" orient="horz" pos="504" userDrawn="1">
          <p15:clr>
            <a:srgbClr val="A4A3A4"/>
          </p15:clr>
        </p15:guide>
        <p15:guide id="2" orient="horz" pos="792" userDrawn="1">
          <p15:clr>
            <a:srgbClr val="C35EA4"/>
          </p15:clr>
        </p15:guide>
        <p15:guide id="3" orient="horz" pos="3672" userDrawn="1">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Column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457200" y="1714501"/>
            <a:ext cx="8229599" cy="411480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C8398E6F-5F51-474F-BD61-C2EADCB049B6}"/>
              </a:ext>
            </a:extLst>
          </p:cNvPr>
          <p:cNvSpPr>
            <a:spLocks noGrp="1"/>
          </p:cNvSpPr>
          <p:nvPr>
            <p:ph type="body" sz="quarter" idx="11" hasCustomPrompt="1"/>
          </p:nvPr>
        </p:nvSpPr>
        <p:spPr>
          <a:xfrm>
            <a:off x="457200" y="964373"/>
            <a:ext cx="8229600" cy="457200"/>
          </a:xfrm>
        </p:spPr>
        <p:txBody>
          <a:bodyPr>
            <a:normAutofit/>
          </a:bodyPr>
          <a:lstStyle>
            <a:lvl1pPr marL="0" marR="0" indent="0" algn="l" defTabSz="914400" rtl="0" eaLnBrk="1" fontAlgn="auto" latinLnBrk="0" hangingPunct="1">
              <a:lnSpc>
                <a:spcPct val="100000"/>
              </a:lnSpc>
              <a:spcBef>
                <a:spcPts val="1000"/>
              </a:spcBef>
              <a:spcAft>
                <a:spcPts val="0"/>
              </a:spcAft>
              <a:buClr>
                <a:schemeClr val="accent2"/>
              </a:buClr>
              <a:buSzTx/>
              <a:buFontTx/>
              <a:buNone/>
              <a:tabLst/>
              <a:defRPr sz="2400">
                <a:solidFill>
                  <a:schemeClr val="accent3"/>
                </a:solidFill>
              </a:defRPr>
            </a:lvl1pPr>
          </a:lstStyle>
          <a:p>
            <a:pPr marL="0" marR="0" lvl="0" indent="0" algn="l" defTabSz="914400" rtl="0" eaLnBrk="1" fontAlgn="auto" latinLnBrk="0" hangingPunct="1">
              <a:lnSpc>
                <a:spcPct val="100000"/>
              </a:lnSpc>
              <a:spcBef>
                <a:spcPts val="1000"/>
              </a:spcBef>
              <a:spcAft>
                <a:spcPts val="0"/>
              </a:spcAft>
              <a:buClr>
                <a:schemeClr val="accent2"/>
              </a:buClr>
              <a:buSzTx/>
              <a:buFontTx/>
              <a:buNone/>
              <a:tabLst/>
              <a:defRPr/>
            </a:pPr>
            <a:r>
              <a:rPr lang="en-US" dirty="0"/>
              <a:t>Click to edit subtitle</a:t>
            </a:r>
          </a:p>
          <a:p>
            <a:pPr lvl="0"/>
            <a:endParaRPr lang="en-US" dirty="0"/>
          </a:p>
        </p:txBody>
      </p:sp>
      <p:sp>
        <p:nvSpPr>
          <p:cNvPr id="17" name="Rectangle 16">
            <a:extLst>
              <a:ext uri="{FF2B5EF4-FFF2-40B4-BE49-F238E27FC236}">
                <a16:creationId xmlns:a16="http://schemas.microsoft.com/office/drawing/2014/main" id="{99037A95-9A85-7AEA-2FF2-910AA98E407D}"/>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Box 17">
            <a:extLst>
              <a:ext uri="{FF2B5EF4-FFF2-40B4-BE49-F238E27FC236}">
                <a16:creationId xmlns:a16="http://schemas.microsoft.com/office/drawing/2014/main" id="{E511985B-3F8A-83CF-2B2A-952777BB14F7}"/>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7" name="Slide Number Placeholder 19">
            <a:extLst>
              <a:ext uri="{FF2B5EF4-FFF2-40B4-BE49-F238E27FC236}">
                <a16:creationId xmlns:a16="http://schemas.microsoft.com/office/drawing/2014/main" id="{A1E67060-C16C-E040-B829-4F86759EC206}"/>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9" name="Picture 18">
            <a:extLst>
              <a:ext uri="{FF2B5EF4-FFF2-40B4-BE49-F238E27FC236}">
                <a16:creationId xmlns:a16="http://schemas.microsoft.com/office/drawing/2014/main" id="{DEB942DF-CBBE-40A7-A1E1-1357556867A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2386794980"/>
      </p:ext>
    </p:extLst>
  </p:cSld>
  <p:clrMapOvr>
    <a:masterClrMapping/>
  </p:clrMapOvr>
  <p:extLst>
    <p:ext uri="{DCECCB84-F9BA-43D5-87BE-67443E8EF086}">
      <p15:sldGuideLst xmlns:p15="http://schemas.microsoft.com/office/powerpoint/2012/main">
        <p15:guide id="1" orient="horz" pos="1080">
          <p15:clr>
            <a:srgbClr val="C35EA4"/>
          </p15:clr>
        </p15:guide>
        <p15:guide id="2" orient="horz" pos="504">
          <p15:clr>
            <a:srgbClr val="A4A3A4"/>
          </p15:clr>
        </p15:guide>
        <p15:guide id="3" orient="horz" pos="792">
          <p15:clr>
            <a:srgbClr val="A4A3A4"/>
          </p15:clr>
        </p15:guide>
        <p15:guide id="4" orient="horz" pos="3672">
          <p15:clr>
            <a:srgbClr val="C35EA4"/>
          </p15:clr>
        </p15:guide>
        <p15:guide id="5" orient="horz" pos="2448">
          <p15:clr>
            <a:srgbClr val="C35EA4"/>
          </p15:clr>
        </p15:guide>
        <p15:guide id="6" orient="horz" pos="2304">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o Text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8" name="Text Placeholder 7">
            <a:extLst>
              <a:ext uri="{FF2B5EF4-FFF2-40B4-BE49-F238E27FC236}">
                <a16:creationId xmlns:a16="http://schemas.microsoft.com/office/drawing/2014/main" id="{C8398E6F-5F51-474F-BD61-C2EADCB049B6}"/>
              </a:ext>
            </a:extLst>
          </p:cNvPr>
          <p:cNvSpPr>
            <a:spLocks noGrp="1"/>
          </p:cNvSpPr>
          <p:nvPr>
            <p:ph type="body" sz="quarter" idx="11" hasCustomPrompt="1"/>
          </p:nvPr>
        </p:nvSpPr>
        <p:spPr>
          <a:xfrm>
            <a:off x="457200" y="973898"/>
            <a:ext cx="8229600" cy="457200"/>
          </a:xfrm>
        </p:spPr>
        <p:txBody>
          <a:bodyPr>
            <a:normAutofit/>
          </a:bodyPr>
          <a:lstStyle>
            <a:lvl1pPr marL="0" marR="0" indent="0" algn="l" defTabSz="914400" rtl="0" eaLnBrk="1" fontAlgn="auto" latinLnBrk="0" hangingPunct="1">
              <a:lnSpc>
                <a:spcPct val="100000"/>
              </a:lnSpc>
              <a:spcBef>
                <a:spcPts val="1000"/>
              </a:spcBef>
              <a:spcAft>
                <a:spcPts val="0"/>
              </a:spcAft>
              <a:buClr>
                <a:schemeClr val="accent2"/>
              </a:buClr>
              <a:buSzTx/>
              <a:buFontTx/>
              <a:buNone/>
              <a:tabLst/>
              <a:defRPr sz="2400">
                <a:solidFill>
                  <a:schemeClr val="accent3"/>
                </a:solidFill>
              </a:defRPr>
            </a:lvl1pPr>
          </a:lstStyle>
          <a:p>
            <a:pPr marL="0" marR="0" lvl="0" indent="0" algn="l" defTabSz="914400" rtl="0" eaLnBrk="1" fontAlgn="auto" latinLnBrk="0" hangingPunct="1">
              <a:lnSpc>
                <a:spcPct val="100000"/>
              </a:lnSpc>
              <a:spcBef>
                <a:spcPts val="1000"/>
              </a:spcBef>
              <a:spcAft>
                <a:spcPts val="0"/>
              </a:spcAft>
              <a:buClr>
                <a:schemeClr val="accent2"/>
              </a:buClr>
              <a:buSzTx/>
              <a:buFontTx/>
              <a:buNone/>
              <a:tabLst/>
              <a:defRPr/>
            </a:pPr>
            <a:r>
              <a:rPr lang="en-US" dirty="0"/>
              <a:t>Click to edit subtitle</a:t>
            </a:r>
          </a:p>
        </p:txBody>
      </p:sp>
      <p:sp>
        <p:nvSpPr>
          <p:cNvPr id="13" name="Rectangle 12">
            <a:extLst>
              <a:ext uri="{FF2B5EF4-FFF2-40B4-BE49-F238E27FC236}">
                <a16:creationId xmlns:a16="http://schemas.microsoft.com/office/drawing/2014/main" id="{1AEB4E0A-98A1-9FE5-23B3-B3B47C424F4A}"/>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2866EC3F-1B8E-C2C6-E8F6-38AB57EE72E0}"/>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5" name="Slide Number Placeholder 19">
            <a:extLst>
              <a:ext uri="{FF2B5EF4-FFF2-40B4-BE49-F238E27FC236}">
                <a16:creationId xmlns:a16="http://schemas.microsoft.com/office/drawing/2014/main" id="{5D25ACE6-2B17-F4E7-3D37-C751F65D5B5F}"/>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6" name="Picture 15">
            <a:extLst>
              <a:ext uri="{FF2B5EF4-FFF2-40B4-BE49-F238E27FC236}">
                <a16:creationId xmlns:a16="http://schemas.microsoft.com/office/drawing/2014/main" id="{0A100D57-2490-7F61-9CC6-C504F81933A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3048199730"/>
      </p:ext>
    </p:extLst>
  </p:cSld>
  <p:clrMapOvr>
    <a:masterClrMapping/>
  </p:clrMapOvr>
  <p:extLst>
    <p:ext uri="{DCECCB84-F9BA-43D5-87BE-67443E8EF086}">
      <p15:sldGuideLst xmlns:p15="http://schemas.microsoft.com/office/powerpoint/2012/main">
        <p15:guide id="1" orient="horz" pos="1056" userDrawn="1">
          <p15:clr>
            <a:srgbClr val="C35EA4"/>
          </p15:clr>
        </p15:guide>
        <p15:guide id="2" orient="horz" pos="504" userDrawn="1">
          <p15:clr>
            <a:srgbClr val="A4A3A4"/>
          </p15:clr>
        </p15:guide>
        <p15:guide id="3" orient="horz" pos="792" userDrawn="1">
          <p15:clr>
            <a:srgbClr val="A4A3A4"/>
          </p15:clr>
        </p15:guide>
        <p15:guide id="4" orient="horz" pos="3696" userDrawn="1">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Column + Asid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457200" y="1257301"/>
            <a:ext cx="5380074" cy="457200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5C0F0534-6FA5-3140-98E1-EB5CEAE61B32}"/>
              </a:ext>
            </a:extLst>
          </p:cNvPr>
          <p:cNvSpPr>
            <a:spLocks noGrp="1"/>
          </p:cNvSpPr>
          <p:nvPr>
            <p:ph type="body" sz="quarter" idx="11" hasCustomPrompt="1"/>
          </p:nvPr>
        </p:nvSpPr>
        <p:spPr>
          <a:xfrm>
            <a:off x="5963507" y="1278567"/>
            <a:ext cx="2724852" cy="1517796"/>
          </a:xfrm>
          <a:prstGeom prst="round2DiagRect">
            <a:avLst>
              <a:gd name="adj1" fmla="val 8686"/>
              <a:gd name="adj2" fmla="val 0"/>
            </a:avLst>
          </a:prstGeom>
          <a:solidFill>
            <a:schemeClr val="accent2"/>
          </a:solidFill>
        </p:spPr>
        <p:txBody>
          <a:bodyPr lIns="91440" tIns="91440" rIns="91440" bIns="91440">
            <a:normAutofit/>
          </a:bodyPr>
          <a:lstStyle>
            <a:lvl1pPr marL="0" indent="0">
              <a:lnSpc>
                <a:spcPct val="120000"/>
              </a:lnSpc>
              <a:spcBef>
                <a:spcPts val="0"/>
              </a:spcBef>
              <a:buFontTx/>
              <a:buNone/>
              <a:defRPr sz="1200" b="1" i="0" spc="20" baseline="0">
                <a:solidFill>
                  <a:schemeClr val="bg1"/>
                </a:solidFill>
                <a:latin typeface="Open Sans" pitchFamily="2" charset="0"/>
                <a:ea typeface="Open Sans" pitchFamily="2" charset="0"/>
                <a:cs typeface="Open Sans" pitchFamily="2"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b="0" i="0" dirty="0">
                <a:latin typeface="Open Sans Condensed Condensed Medium" pitchFamily="2" charset="0"/>
                <a:ea typeface="Open Sans Condensed Condensed Medium" pitchFamily="2" charset="0"/>
                <a:cs typeface="Open Sans Condensed Condensed Medium" pitchFamily="2" charset="0"/>
              </a:rPr>
              <a:t>Click to edit aside textbox</a:t>
            </a:r>
            <a:endParaRPr lang="en-US" dirty="0"/>
          </a:p>
        </p:txBody>
      </p:sp>
      <p:sp>
        <p:nvSpPr>
          <p:cNvPr id="10" name="Text Placeholder 7">
            <a:extLst>
              <a:ext uri="{FF2B5EF4-FFF2-40B4-BE49-F238E27FC236}">
                <a16:creationId xmlns:a16="http://schemas.microsoft.com/office/drawing/2014/main" id="{0A03DC13-D805-464C-9222-2698DEFDE850}"/>
              </a:ext>
            </a:extLst>
          </p:cNvPr>
          <p:cNvSpPr>
            <a:spLocks noGrp="1"/>
          </p:cNvSpPr>
          <p:nvPr>
            <p:ph type="body" sz="quarter" idx="12" hasCustomPrompt="1"/>
          </p:nvPr>
        </p:nvSpPr>
        <p:spPr>
          <a:xfrm>
            <a:off x="5963507" y="2949281"/>
            <a:ext cx="2724852" cy="1517796"/>
          </a:xfrm>
          <a:prstGeom prst="round2DiagRect">
            <a:avLst>
              <a:gd name="adj1" fmla="val 8686"/>
              <a:gd name="adj2" fmla="val 0"/>
            </a:avLst>
          </a:prstGeom>
          <a:solidFill>
            <a:schemeClr val="accent2"/>
          </a:solidFill>
        </p:spPr>
        <p:txBody>
          <a:bodyPr lIns="91440" tIns="91440" rIns="91440" bIns="91440">
            <a:normAutofit/>
          </a:bodyPr>
          <a:lstStyle>
            <a:lvl1pPr marL="0" indent="0">
              <a:lnSpc>
                <a:spcPct val="120000"/>
              </a:lnSpc>
              <a:spcBef>
                <a:spcPts val="0"/>
              </a:spcBef>
              <a:buFontTx/>
              <a:buNone/>
              <a:defRPr sz="1200" b="1" i="0" spc="20" baseline="0">
                <a:solidFill>
                  <a:schemeClr val="bg1"/>
                </a:solidFill>
                <a:latin typeface="+mn-lt"/>
                <a:ea typeface="Open Sans Condensed Condensed Medium" pitchFamily="2" charset="0"/>
                <a:cs typeface="Open Sans Condensed Condensed Medium" pitchFamily="2"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b="0" i="0" dirty="0">
                <a:latin typeface="Open Sans Condensed Condensed Medium" pitchFamily="2" charset="0"/>
                <a:ea typeface="Open Sans Condensed Condensed Medium" pitchFamily="2" charset="0"/>
                <a:cs typeface="Open Sans Condensed Condensed Medium" pitchFamily="2" charset="0"/>
              </a:rPr>
              <a:t>Click to edit aside textbox</a:t>
            </a:r>
            <a:endParaRPr lang="en-US" dirty="0"/>
          </a:p>
        </p:txBody>
      </p:sp>
      <p:sp>
        <p:nvSpPr>
          <p:cNvPr id="15" name="Rectangle 14">
            <a:extLst>
              <a:ext uri="{FF2B5EF4-FFF2-40B4-BE49-F238E27FC236}">
                <a16:creationId xmlns:a16="http://schemas.microsoft.com/office/drawing/2014/main" id="{971517C8-2E9B-1E90-7ED2-FA5283FFB7A8}"/>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8B8A9D55-87D9-4622-8775-2A1777928062}"/>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7" name="Slide Number Placeholder 19">
            <a:extLst>
              <a:ext uri="{FF2B5EF4-FFF2-40B4-BE49-F238E27FC236}">
                <a16:creationId xmlns:a16="http://schemas.microsoft.com/office/drawing/2014/main" id="{16DB7FAF-40B7-2A0C-BFA4-F7B169C4C56C}"/>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8" name="Picture 17">
            <a:extLst>
              <a:ext uri="{FF2B5EF4-FFF2-40B4-BE49-F238E27FC236}">
                <a16:creationId xmlns:a16="http://schemas.microsoft.com/office/drawing/2014/main" id="{BE935A33-5002-4CCD-0699-718F8F96C89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2240341530"/>
      </p:ext>
    </p:extLst>
  </p:cSld>
  <p:clrMapOvr>
    <a:masterClrMapping/>
  </p:clrMapOvr>
  <p:extLst>
    <p:ext uri="{DCECCB84-F9BA-43D5-87BE-67443E8EF086}">
      <p15:sldGuideLst xmlns:p15="http://schemas.microsoft.com/office/powerpoint/2012/main">
        <p15:guide id="3" pos="3744">
          <p15:clr>
            <a:srgbClr val="C35EA4"/>
          </p15:clr>
        </p15:guide>
        <p15:guide id="4" pos="3672">
          <p15:clr>
            <a:srgbClr val="C35EA4"/>
          </p15:clr>
        </p15:guide>
        <p15:guide id="5" orient="horz" pos="504">
          <p15:clr>
            <a:srgbClr val="A4A3A4"/>
          </p15:clr>
        </p15:guide>
        <p15:guide id="6" orient="horz" pos="792">
          <p15:clr>
            <a:srgbClr val="C35EA4"/>
          </p15:clr>
        </p15:guide>
        <p15:guide id="7" orient="horz" pos="3672">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Column + Subtitle + Asid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p:nvPr>
        </p:nvSpPr>
        <p:spPr>
          <a:xfrm>
            <a:off x="457200" y="1714501"/>
            <a:ext cx="5380074" cy="41148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C8398E6F-5F51-474F-BD61-C2EADCB049B6}"/>
              </a:ext>
            </a:extLst>
          </p:cNvPr>
          <p:cNvSpPr>
            <a:spLocks noGrp="1"/>
          </p:cNvSpPr>
          <p:nvPr>
            <p:ph type="body" sz="quarter" idx="11" hasCustomPrompt="1"/>
          </p:nvPr>
        </p:nvSpPr>
        <p:spPr>
          <a:xfrm>
            <a:off x="457200" y="964373"/>
            <a:ext cx="8229600" cy="457200"/>
          </a:xfrm>
        </p:spPr>
        <p:txBody>
          <a:bodyPr>
            <a:normAutofit/>
          </a:bodyPr>
          <a:lstStyle>
            <a:lvl1pPr marL="0" indent="0">
              <a:buFontTx/>
              <a:buNone/>
              <a:defRPr sz="2400">
                <a:solidFill>
                  <a:schemeClr val="accent3"/>
                </a:solidFill>
              </a:defRPr>
            </a:lvl1pPr>
          </a:lstStyle>
          <a:p>
            <a:pPr lvl="0"/>
            <a:r>
              <a:rPr lang="en-US" dirty="0"/>
              <a:t>Click to edit subtitle</a:t>
            </a:r>
          </a:p>
        </p:txBody>
      </p:sp>
      <p:sp>
        <p:nvSpPr>
          <p:cNvPr id="10" name="Text Placeholder 7">
            <a:extLst>
              <a:ext uri="{FF2B5EF4-FFF2-40B4-BE49-F238E27FC236}">
                <a16:creationId xmlns:a16="http://schemas.microsoft.com/office/drawing/2014/main" id="{165CBB77-CBBC-A24F-A60D-F568310390E8}"/>
              </a:ext>
            </a:extLst>
          </p:cNvPr>
          <p:cNvSpPr>
            <a:spLocks noGrp="1"/>
          </p:cNvSpPr>
          <p:nvPr>
            <p:ph type="body" sz="quarter" idx="12" hasCustomPrompt="1"/>
          </p:nvPr>
        </p:nvSpPr>
        <p:spPr>
          <a:xfrm>
            <a:off x="5974140" y="1714499"/>
            <a:ext cx="2724852" cy="1517796"/>
          </a:xfrm>
          <a:prstGeom prst="round2DiagRect">
            <a:avLst>
              <a:gd name="adj1" fmla="val 8686"/>
              <a:gd name="adj2" fmla="val 0"/>
            </a:avLst>
          </a:prstGeom>
          <a:solidFill>
            <a:schemeClr val="accent2"/>
          </a:solidFill>
        </p:spPr>
        <p:txBody>
          <a:bodyPr lIns="91440" tIns="91440" rIns="91440" bIns="91440">
            <a:normAutofit/>
          </a:bodyPr>
          <a:lstStyle>
            <a:lvl1pPr marL="0" indent="0">
              <a:lnSpc>
                <a:spcPct val="120000"/>
              </a:lnSpc>
              <a:spcBef>
                <a:spcPts val="0"/>
              </a:spcBef>
              <a:buFontTx/>
              <a:buNone/>
              <a:defRPr sz="1200" b="0" i="0" spc="20" baseline="0">
                <a:solidFill>
                  <a:schemeClr val="bg1"/>
                </a:solidFill>
                <a:latin typeface="Open Sans Condensed Condensed Medium" pitchFamily="2" charset="0"/>
                <a:ea typeface="Open Sans Condensed Condensed Medium" pitchFamily="2" charset="0"/>
                <a:cs typeface="Open Sans Condensed Condensed Medium" pitchFamily="2"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b="0" i="0" dirty="0">
                <a:latin typeface="Open Sans Condensed Condensed Medium" pitchFamily="2" charset="0"/>
                <a:ea typeface="Open Sans Condensed Condensed Medium" pitchFamily="2" charset="0"/>
                <a:cs typeface="Open Sans Condensed Condensed Medium" pitchFamily="2" charset="0"/>
              </a:rPr>
              <a:t>Click to edit aside textbox</a:t>
            </a:r>
            <a:endParaRPr lang="en-US" dirty="0"/>
          </a:p>
        </p:txBody>
      </p:sp>
      <p:sp>
        <p:nvSpPr>
          <p:cNvPr id="11" name="Text Placeholder 7">
            <a:extLst>
              <a:ext uri="{FF2B5EF4-FFF2-40B4-BE49-F238E27FC236}">
                <a16:creationId xmlns:a16="http://schemas.microsoft.com/office/drawing/2014/main" id="{39DD005B-8BA3-B341-B919-F6A01C295020}"/>
              </a:ext>
            </a:extLst>
          </p:cNvPr>
          <p:cNvSpPr>
            <a:spLocks noGrp="1"/>
          </p:cNvSpPr>
          <p:nvPr>
            <p:ph type="body" sz="quarter" idx="13" hasCustomPrompt="1"/>
          </p:nvPr>
        </p:nvSpPr>
        <p:spPr>
          <a:xfrm>
            <a:off x="5974140" y="3385213"/>
            <a:ext cx="2724852" cy="1517796"/>
          </a:xfrm>
          <a:prstGeom prst="round2DiagRect">
            <a:avLst>
              <a:gd name="adj1" fmla="val 8686"/>
              <a:gd name="adj2" fmla="val 0"/>
            </a:avLst>
          </a:prstGeom>
          <a:solidFill>
            <a:schemeClr val="accent2"/>
          </a:solidFill>
        </p:spPr>
        <p:txBody>
          <a:bodyPr lIns="91440" tIns="91440" rIns="91440" bIns="91440">
            <a:normAutofit/>
          </a:bodyPr>
          <a:lstStyle>
            <a:lvl1pPr marL="0" indent="0">
              <a:lnSpc>
                <a:spcPct val="120000"/>
              </a:lnSpc>
              <a:spcBef>
                <a:spcPts val="0"/>
              </a:spcBef>
              <a:buFontTx/>
              <a:buNone/>
              <a:defRPr sz="1200" b="0" i="0" spc="20" baseline="0">
                <a:solidFill>
                  <a:schemeClr val="bg1"/>
                </a:solidFill>
                <a:latin typeface="Open Sans Condensed Condensed Medium" pitchFamily="2" charset="0"/>
                <a:ea typeface="Open Sans Condensed Condensed Medium" pitchFamily="2" charset="0"/>
                <a:cs typeface="Open Sans Condensed Condensed Medium" pitchFamily="2"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b="0" i="0" dirty="0">
                <a:latin typeface="Open Sans Condensed Condensed Medium" pitchFamily="2" charset="0"/>
                <a:ea typeface="Open Sans Condensed Condensed Medium" pitchFamily="2" charset="0"/>
                <a:cs typeface="Open Sans Condensed Condensed Medium" pitchFamily="2" charset="0"/>
              </a:rPr>
              <a:t>Click to edit aside textbox</a:t>
            </a:r>
            <a:endParaRPr lang="en-US" dirty="0"/>
          </a:p>
        </p:txBody>
      </p:sp>
      <p:sp>
        <p:nvSpPr>
          <p:cNvPr id="16" name="Rectangle 15">
            <a:extLst>
              <a:ext uri="{FF2B5EF4-FFF2-40B4-BE49-F238E27FC236}">
                <a16:creationId xmlns:a16="http://schemas.microsoft.com/office/drawing/2014/main" id="{EE0322EB-D840-B2B2-0660-F47FF458AADA}"/>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Box 16">
            <a:extLst>
              <a:ext uri="{FF2B5EF4-FFF2-40B4-BE49-F238E27FC236}">
                <a16:creationId xmlns:a16="http://schemas.microsoft.com/office/drawing/2014/main" id="{B12A76AF-3DCF-43F7-A909-98E4039D0BCB}"/>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8" name="Slide Number Placeholder 19">
            <a:extLst>
              <a:ext uri="{FF2B5EF4-FFF2-40B4-BE49-F238E27FC236}">
                <a16:creationId xmlns:a16="http://schemas.microsoft.com/office/drawing/2014/main" id="{A60F8671-2701-4B58-DD42-64B7206E7597}"/>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9" name="Picture 18">
            <a:extLst>
              <a:ext uri="{FF2B5EF4-FFF2-40B4-BE49-F238E27FC236}">
                <a16:creationId xmlns:a16="http://schemas.microsoft.com/office/drawing/2014/main" id="{D17D2734-D36E-7BA6-7E13-9C98EF6043F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675333441"/>
      </p:ext>
    </p:extLst>
  </p:cSld>
  <p:clrMapOvr>
    <a:masterClrMapping/>
  </p:clrMapOvr>
  <p:extLst>
    <p:ext uri="{DCECCB84-F9BA-43D5-87BE-67443E8EF086}">
      <p15:sldGuideLst xmlns:p15="http://schemas.microsoft.com/office/powerpoint/2012/main">
        <p15:guide id="4" orient="horz" pos="1080">
          <p15:clr>
            <a:srgbClr val="C35EA4"/>
          </p15:clr>
        </p15:guide>
        <p15:guide id="5" pos="3768">
          <p15:clr>
            <a:srgbClr val="C35EA4"/>
          </p15:clr>
        </p15:guide>
        <p15:guide id="6" pos="3672">
          <p15:clr>
            <a:srgbClr val="C35EA4"/>
          </p15:clr>
        </p15:guide>
        <p15:guide id="7" orient="horz" pos="504">
          <p15:clr>
            <a:srgbClr val="A4A3A4"/>
          </p15:clr>
        </p15:guide>
        <p15:guide id="8" orient="horz" pos="792">
          <p15:clr>
            <a:srgbClr val="A4A3A4"/>
          </p15:clr>
        </p15:guide>
        <p15:guide id="9" orient="horz" pos="3672">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Half + Asid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8" name="Text Placeholder 7">
            <a:extLst>
              <a:ext uri="{FF2B5EF4-FFF2-40B4-BE49-F238E27FC236}">
                <a16:creationId xmlns:a16="http://schemas.microsoft.com/office/drawing/2014/main" id="{5C0F0534-6FA5-3140-98E1-EB5CEAE61B32}"/>
              </a:ext>
            </a:extLst>
          </p:cNvPr>
          <p:cNvSpPr>
            <a:spLocks noGrp="1"/>
          </p:cNvSpPr>
          <p:nvPr>
            <p:ph type="body" sz="quarter" idx="11" hasCustomPrompt="1"/>
          </p:nvPr>
        </p:nvSpPr>
        <p:spPr>
          <a:xfrm>
            <a:off x="5963507" y="1278567"/>
            <a:ext cx="2724852" cy="1517796"/>
          </a:xfrm>
          <a:prstGeom prst="round2DiagRect">
            <a:avLst>
              <a:gd name="adj1" fmla="val 8686"/>
              <a:gd name="adj2" fmla="val 0"/>
            </a:avLst>
          </a:prstGeom>
          <a:solidFill>
            <a:schemeClr val="accent2"/>
          </a:solidFill>
        </p:spPr>
        <p:txBody>
          <a:bodyPr lIns="91440" tIns="91440" rIns="91440" bIns="91440">
            <a:normAutofit/>
          </a:bodyPr>
          <a:lstStyle>
            <a:lvl1pPr marL="0" indent="0">
              <a:lnSpc>
                <a:spcPct val="120000"/>
              </a:lnSpc>
              <a:spcBef>
                <a:spcPts val="0"/>
              </a:spcBef>
              <a:buFontTx/>
              <a:buNone/>
              <a:defRPr sz="1200" b="0" i="0" spc="20" baseline="0">
                <a:solidFill>
                  <a:schemeClr val="bg1"/>
                </a:solidFill>
                <a:latin typeface="Open Sans Condensed Condensed Medium" pitchFamily="2" charset="0"/>
                <a:ea typeface="Open Sans Condensed Condensed Medium" pitchFamily="2" charset="0"/>
                <a:cs typeface="Open Sans Condensed Condensed Medium" pitchFamily="2"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b="0" i="0" dirty="0">
                <a:latin typeface="Open Sans Condensed Condensed Medium" pitchFamily="2" charset="0"/>
                <a:ea typeface="Open Sans Condensed Condensed Medium" pitchFamily="2" charset="0"/>
                <a:cs typeface="Open Sans Condensed Condensed Medium" pitchFamily="2" charset="0"/>
              </a:rPr>
              <a:t>Click to edit aside textbox</a:t>
            </a:r>
            <a:endParaRPr lang="en-US" dirty="0"/>
          </a:p>
        </p:txBody>
      </p:sp>
      <p:sp>
        <p:nvSpPr>
          <p:cNvPr id="10" name="Text Placeholder 7">
            <a:extLst>
              <a:ext uri="{FF2B5EF4-FFF2-40B4-BE49-F238E27FC236}">
                <a16:creationId xmlns:a16="http://schemas.microsoft.com/office/drawing/2014/main" id="{0A03DC13-D805-464C-9222-2698DEFDE850}"/>
              </a:ext>
            </a:extLst>
          </p:cNvPr>
          <p:cNvSpPr>
            <a:spLocks noGrp="1"/>
          </p:cNvSpPr>
          <p:nvPr>
            <p:ph type="body" sz="quarter" idx="12" hasCustomPrompt="1"/>
          </p:nvPr>
        </p:nvSpPr>
        <p:spPr>
          <a:xfrm>
            <a:off x="5963507" y="2949281"/>
            <a:ext cx="2724852" cy="1517796"/>
          </a:xfrm>
          <a:prstGeom prst="round2DiagRect">
            <a:avLst>
              <a:gd name="adj1" fmla="val 8686"/>
              <a:gd name="adj2" fmla="val 0"/>
            </a:avLst>
          </a:prstGeom>
          <a:solidFill>
            <a:schemeClr val="accent2"/>
          </a:solidFill>
        </p:spPr>
        <p:txBody>
          <a:bodyPr lIns="91440" tIns="91440" rIns="91440" bIns="91440">
            <a:normAutofit/>
          </a:bodyPr>
          <a:lstStyle>
            <a:lvl1pPr marL="0" indent="0">
              <a:lnSpc>
                <a:spcPct val="120000"/>
              </a:lnSpc>
              <a:spcBef>
                <a:spcPts val="0"/>
              </a:spcBef>
              <a:buFontTx/>
              <a:buNone/>
              <a:defRPr sz="1200" b="0" i="0" spc="20" baseline="0">
                <a:solidFill>
                  <a:schemeClr val="bg1"/>
                </a:solidFill>
                <a:latin typeface="Open Sans Condensed Condensed Medium" pitchFamily="2" charset="0"/>
                <a:ea typeface="Open Sans Condensed Condensed Medium" pitchFamily="2" charset="0"/>
                <a:cs typeface="Open Sans Condensed Condensed Medium" pitchFamily="2"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b="0" i="0" dirty="0">
                <a:latin typeface="Open Sans Condensed Condensed Medium" pitchFamily="2" charset="0"/>
                <a:ea typeface="Open Sans Condensed Condensed Medium" pitchFamily="2" charset="0"/>
                <a:cs typeface="Open Sans Condensed Condensed Medium" pitchFamily="2" charset="0"/>
              </a:rPr>
              <a:t>Click to edit aside textbox</a:t>
            </a:r>
            <a:endParaRPr lang="en-US" dirty="0"/>
          </a:p>
        </p:txBody>
      </p:sp>
      <p:sp>
        <p:nvSpPr>
          <p:cNvPr id="14" name="Rectangle 13">
            <a:extLst>
              <a:ext uri="{FF2B5EF4-FFF2-40B4-BE49-F238E27FC236}">
                <a16:creationId xmlns:a16="http://schemas.microsoft.com/office/drawing/2014/main" id="{2987F3B5-6274-8077-1FE9-FFAC41DB7A8F}"/>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a:extLst>
              <a:ext uri="{FF2B5EF4-FFF2-40B4-BE49-F238E27FC236}">
                <a16:creationId xmlns:a16="http://schemas.microsoft.com/office/drawing/2014/main" id="{87C3D27A-D85A-CB0B-6296-A68490E33407}"/>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6" name="Slide Number Placeholder 19">
            <a:extLst>
              <a:ext uri="{FF2B5EF4-FFF2-40B4-BE49-F238E27FC236}">
                <a16:creationId xmlns:a16="http://schemas.microsoft.com/office/drawing/2014/main" id="{6F454504-8683-D83A-0B2E-D17DDAD7D853}"/>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7" name="Picture 16">
            <a:extLst>
              <a:ext uri="{FF2B5EF4-FFF2-40B4-BE49-F238E27FC236}">
                <a16:creationId xmlns:a16="http://schemas.microsoft.com/office/drawing/2014/main" id="{8208EBC2-41FE-66E5-7239-E9B95034420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1574324146"/>
      </p:ext>
    </p:extLst>
  </p:cSld>
  <p:clrMapOvr>
    <a:masterClrMapping/>
  </p:clrMapOvr>
  <p:extLst>
    <p:ext uri="{DCECCB84-F9BA-43D5-87BE-67443E8EF086}">
      <p15:sldGuideLst xmlns:p15="http://schemas.microsoft.com/office/powerpoint/2012/main">
        <p15:guide id="1" pos="3744">
          <p15:clr>
            <a:srgbClr val="C35EA4"/>
          </p15:clr>
        </p15:guide>
        <p15:guide id="2" pos="3672">
          <p15:clr>
            <a:srgbClr val="C35EA4"/>
          </p15:clr>
        </p15:guide>
        <p15:guide id="3" orient="horz" pos="504">
          <p15:clr>
            <a:srgbClr val="A4A3A4"/>
          </p15:clr>
        </p15:guide>
        <p15:guide id="4" orient="horz" pos="792">
          <p15:clr>
            <a:srgbClr val="C35EA4"/>
          </p15:clr>
        </p15:guide>
        <p15:guide id="5" orient="horz" pos="3672">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Half + Subtitle + Asid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8" name="Text Placeholder 7">
            <a:extLst>
              <a:ext uri="{FF2B5EF4-FFF2-40B4-BE49-F238E27FC236}">
                <a16:creationId xmlns:a16="http://schemas.microsoft.com/office/drawing/2014/main" id="{C8398E6F-5F51-474F-BD61-C2EADCB049B6}"/>
              </a:ext>
            </a:extLst>
          </p:cNvPr>
          <p:cNvSpPr>
            <a:spLocks noGrp="1"/>
          </p:cNvSpPr>
          <p:nvPr>
            <p:ph type="body" sz="quarter" idx="11" hasCustomPrompt="1"/>
          </p:nvPr>
        </p:nvSpPr>
        <p:spPr>
          <a:xfrm>
            <a:off x="457200" y="935798"/>
            <a:ext cx="8229600" cy="457200"/>
          </a:xfrm>
        </p:spPr>
        <p:txBody>
          <a:bodyPr>
            <a:normAutofit/>
          </a:bodyPr>
          <a:lstStyle>
            <a:lvl1pPr marL="0" indent="0">
              <a:buFontTx/>
              <a:buNone/>
              <a:defRPr sz="2400">
                <a:solidFill>
                  <a:schemeClr val="accent3"/>
                </a:solidFill>
              </a:defRPr>
            </a:lvl1pPr>
          </a:lstStyle>
          <a:p>
            <a:pPr lvl="0"/>
            <a:r>
              <a:rPr lang="en-US" dirty="0"/>
              <a:t>Click to edit subtitle</a:t>
            </a:r>
          </a:p>
        </p:txBody>
      </p:sp>
      <p:sp>
        <p:nvSpPr>
          <p:cNvPr id="10" name="Text Placeholder 7">
            <a:extLst>
              <a:ext uri="{FF2B5EF4-FFF2-40B4-BE49-F238E27FC236}">
                <a16:creationId xmlns:a16="http://schemas.microsoft.com/office/drawing/2014/main" id="{165CBB77-CBBC-A24F-A60D-F568310390E8}"/>
              </a:ext>
            </a:extLst>
          </p:cNvPr>
          <p:cNvSpPr>
            <a:spLocks noGrp="1"/>
          </p:cNvSpPr>
          <p:nvPr>
            <p:ph type="body" sz="quarter" idx="12" hasCustomPrompt="1"/>
          </p:nvPr>
        </p:nvSpPr>
        <p:spPr>
          <a:xfrm>
            <a:off x="5974140" y="1714499"/>
            <a:ext cx="2724852" cy="1517796"/>
          </a:xfrm>
          <a:prstGeom prst="round2DiagRect">
            <a:avLst>
              <a:gd name="adj1" fmla="val 8686"/>
              <a:gd name="adj2" fmla="val 0"/>
            </a:avLst>
          </a:prstGeom>
          <a:solidFill>
            <a:schemeClr val="accent2"/>
          </a:solidFill>
        </p:spPr>
        <p:txBody>
          <a:bodyPr lIns="91440" tIns="91440" rIns="91440" bIns="91440">
            <a:normAutofit/>
          </a:bodyPr>
          <a:lstStyle>
            <a:lvl1pPr marL="0" indent="0">
              <a:lnSpc>
                <a:spcPct val="120000"/>
              </a:lnSpc>
              <a:spcBef>
                <a:spcPts val="0"/>
              </a:spcBef>
              <a:buFontTx/>
              <a:buNone/>
              <a:defRPr sz="1200" b="0" i="0" spc="20" baseline="0">
                <a:solidFill>
                  <a:schemeClr val="bg1"/>
                </a:solidFill>
                <a:latin typeface="Open Sans Condensed Condensed Medium" pitchFamily="2" charset="0"/>
                <a:ea typeface="Open Sans Condensed Condensed Medium" pitchFamily="2" charset="0"/>
                <a:cs typeface="Open Sans Condensed Condensed Medium" pitchFamily="2"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b="0" i="0" dirty="0">
                <a:latin typeface="Open Sans Condensed Condensed Medium" pitchFamily="2" charset="0"/>
                <a:ea typeface="Open Sans Condensed Condensed Medium" pitchFamily="2" charset="0"/>
                <a:cs typeface="Open Sans Condensed Condensed Medium" pitchFamily="2" charset="0"/>
              </a:rPr>
              <a:t>Click to edit aside textbox</a:t>
            </a:r>
            <a:endParaRPr lang="en-US" dirty="0"/>
          </a:p>
        </p:txBody>
      </p:sp>
      <p:sp>
        <p:nvSpPr>
          <p:cNvPr id="11" name="Text Placeholder 7">
            <a:extLst>
              <a:ext uri="{FF2B5EF4-FFF2-40B4-BE49-F238E27FC236}">
                <a16:creationId xmlns:a16="http://schemas.microsoft.com/office/drawing/2014/main" id="{39DD005B-8BA3-B341-B919-F6A01C295020}"/>
              </a:ext>
            </a:extLst>
          </p:cNvPr>
          <p:cNvSpPr>
            <a:spLocks noGrp="1"/>
          </p:cNvSpPr>
          <p:nvPr>
            <p:ph type="body" sz="quarter" idx="13" hasCustomPrompt="1"/>
          </p:nvPr>
        </p:nvSpPr>
        <p:spPr>
          <a:xfrm>
            <a:off x="5974140" y="3385213"/>
            <a:ext cx="2724852" cy="1517796"/>
          </a:xfrm>
          <a:prstGeom prst="round2DiagRect">
            <a:avLst>
              <a:gd name="adj1" fmla="val 8686"/>
              <a:gd name="adj2" fmla="val 0"/>
            </a:avLst>
          </a:prstGeom>
          <a:solidFill>
            <a:schemeClr val="accent2"/>
          </a:solidFill>
        </p:spPr>
        <p:txBody>
          <a:bodyPr lIns="91440" tIns="91440" rIns="91440" bIns="91440">
            <a:normAutofit/>
          </a:bodyPr>
          <a:lstStyle>
            <a:lvl1pPr marL="0" indent="0">
              <a:lnSpc>
                <a:spcPct val="120000"/>
              </a:lnSpc>
              <a:spcBef>
                <a:spcPts val="0"/>
              </a:spcBef>
              <a:buFontTx/>
              <a:buNone/>
              <a:defRPr sz="1200" b="0" i="0" spc="20" baseline="0">
                <a:solidFill>
                  <a:schemeClr val="bg1"/>
                </a:solidFill>
                <a:latin typeface="Open Sans Condensed Condensed Medium" pitchFamily="2" charset="0"/>
                <a:ea typeface="Open Sans Condensed Condensed Medium" pitchFamily="2" charset="0"/>
                <a:cs typeface="Open Sans Condensed Condensed Medium" pitchFamily="2"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b="0" i="0" dirty="0">
                <a:latin typeface="Open Sans Condensed Condensed Medium" pitchFamily="2" charset="0"/>
                <a:ea typeface="Open Sans Condensed Condensed Medium" pitchFamily="2" charset="0"/>
                <a:cs typeface="Open Sans Condensed Condensed Medium" pitchFamily="2" charset="0"/>
              </a:rPr>
              <a:t>Click to edit aside textbox</a:t>
            </a:r>
            <a:endParaRPr lang="en-US" dirty="0"/>
          </a:p>
        </p:txBody>
      </p:sp>
      <p:sp>
        <p:nvSpPr>
          <p:cNvPr id="16" name="Rectangle 15">
            <a:extLst>
              <a:ext uri="{FF2B5EF4-FFF2-40B4-BE49-F238E27FC236}">
                <a16:creationId xmlns:a16="http://schemas.microsoft.com/office/drawing/2014/main" id="{1F8BA5EB-4E87-FD7B-9F38-8DD84CFBDB64}"/>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Box 16">
            <a:extLst>
              <a:ext uri="{FF2B5EF4-FFF2-40B4-BE49-F238E27FC236}">
                <a16:creationId xmlns:a16="http://schemas.microsoft.com/office/drawing/2014/main" id="{ECCABCA8-DE9E-AFE7-E28A-7FEF6022F2FB}"/>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8" name="Slide Number Placeholder 19">
            <a:extLst>
              <a:ext uri="{FF2B5EF4-FFF2-40B4-BE49-F238E27FC236}">
                <a16:creationId xmlns:a16="http://schemas.microsoft.com/office/drawing/2014/main" id="{8C565C27-291F-7735-7CF2-1912836BCEBF}"/>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9" name="Picture 18">
            <a:extLst>
              <a:ext uri="{FF2B5EF4-FFF2-40B4-BE49-F238E27FC236}">
                <a16:creationId xmlns:a16="http://schemas.microsoft.com/office/drawing/2014/main" id="{FA9A552C-9BAE-61FD-2B59-3361A425659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2157902653"/>
      </p:ext>
    </p:extLst>
  </p:cSld>
  <p:clrMapOvr>
    <a:masterClrMapping/>
  </p:clrMapOvr>
  <p:extLst>
    <p:ext uri="{DCECCB84-F9BA-43D5-87BE-67443E8EF086}">
      <p15:sldGuideLst xmlns:p15="http://schemas.microsoft.com/office/powerpoint/2012/main">
        <p15:guide id="1" orient="horz" pos="1080">
          <p15:clr>
            <a:srgbClr val="C35EA4"/>
          </p15:clr>
        </p15:guide>
        <p15:guide id="2" orient="horz" pos="504">
          <p15:clr>
            <a:srgbClr val="A4A3A4"/>
          </p15:clr>
        </p15:guide>
        <p15:guide id="3" orient="horz" pos="792">
          <p15:clr>
            <a:srgbClr val="A4A3A4"/>
          </p15:clr>
        </p15:guide>
        <p15:guide id="4" orient="horz" pos="3672">
          <p15:clr>
            <a:srgbClr val="C35EA4"/>
          </p15:clr>
        </p15:guide>
        <p15:guide id="5" pos="3768">
          <p15:clr>
            <a:srgbClr val="C35EA4"/>
          </p15:clr>
        </p15:guide>
        <p15:guide id="6" pos="3672">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olumn + Callout">
    <p:spTree>
      <p:nvGrpSpPr>
        <p:cNvPr id="1" name=""/>
        <p:cNvGrpSpPr/>
        <p:nvPr/>
      </p:nvGrpSpPr>
      <p:grpSpPr>
        <a:xfrm>
          <a:off x="0" y="0"/>
          <a:ext cx="0" cy="0"/>
          <a:chOff x="0" y="0"/>
          <a:chExt cx="0" cy="0"/>
        </a:xfrm>
      </p:grpSpPr>
      <p:sp>
        <p:nvSpPr>
          <p:cNvPr id="14" name="Round Single Corner Rectangle 13">
            <a:extLst>
              <a:ext uri="{FF2B5EF4-FFF2-40B4-BE49-F238E27FC236}">
                <a16:creationId xmlns:a16="http://schemas.microsoft.com/office/drawing/2014/main" id="{17DFFECF-66F9-A94C-BD96-8B5AC669D0D1}"/>
              </a:ext>
            </a:extLst>
          </p:cNvPr>
          <p:cNvSpPr/>
          <p:nvPr userDrawn="1"/>
        </p:nvSpPr>
        <p:spPr>
          <a:xfrm flipH="1">
            <a:off x="457200" y="1257300"/>
            <a:ext cx="8686800" cy="1143000"/>
          </a:xfrm>
          <a:prstGeom prst="round1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457200" y="2602525"/>
            <a:ext cx="8229600" cy="322677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02369C98-8066-1246-A329-3AE4139211E4}"/>
              </a:ext>
            </a:extLst>
          </p:cNvPr>
          <p:cNvSpPr>
            <a:spLocks noGrp="1"/>
          </p:cNvSpPr>
          <p:nvPr>
            <p:ph type="body" sz="quarter" idx="11" hasCustomPrompt="1"/>
          </p:nvPr>
        </p:nvSpPr>
        <p:spPr>
          <a:xfrm>
            <a:off x="2275840" y="1257300"/>
            <a:ext cx="6410960" cy="1143000"/>
          </a:xfrm>
          <a:noFill/>
        </p:spPr>
        <p:txBody>
          <a:bodyPr tIns="91440" bIns="182880" anchor="ctr"/>
          <a:lstStyle>
            <a:lvl1pPr marL="0" indent="0" algn="l">
              <a:lnSpc>
                <a:spcPct val="130000"/>
              </a:lnSpc>
              <a:spcBef>
                <a:spcPts val="0"/>
              </a:spcBef>
              <a:buNone/>
              <a:defRPr b="1" i="0" spc="50" baseline="0">
                <a:solidFill>
                  <a:schemeClr val="accent2"/>
                </a:solidFill>
                <a:latin typeface="+mj-lt"/>
                <a:ea typeface="Open Sans ExtraBold" pitchFamily="2" charset="0"/>
                <a:cs typeface="Open Sans Extra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callout</a:t>
            </a:r>
          </a:p>
        </p:txBody>
      </p:sp>
      <p:sp>
        <p:nvSpPr>
          <p:cNvPr id="17" name="Picture Placeholder 16">
            <a:extLst>
              <a:ext uri="{FF2B5EF4-FFF2-40B4-BE49-F238E27FC236}">
                <a16:creationId xmlns:a16="http://schemas.microsoft.com/office/drawing/2014/main" id="{71EA8D49-D477-F042-973F-521F2A45D7D3}"/>
              </a:ext>
            </a:extLst>
          </p:cNvPr>
          <p:cNvSpPr>
            <a:spLocks noGrp="1"/>
          </p:cNvSpPr>
          <p:nvPr>
            <p:ph type="pic" sz="quarter" idx="12" hasCustomPrompt="1"/>
          </p:nvPr>
        </p:nvSpPr>
        <p:spPr>
          <a:xfrm>
            <a:off x="862966" y="1351756"/>
            <a:ext cx="955675" cy="954088"/>
          </a:xfrm>
        </p:spPr>
        <p:txBody>
          <a:bodyPr/>
          <a:lstStyle>
            <a:lvl1pPr marL="0" indent="0">
              <a:buNone/>
              <a:defRPr/>
            </a:lvl1pPr>
          </a:lstStyle>
          <a:p>
            <a:r>
              <a:rPr lang="en-US"/>
              <a:t>Insert icon</a:t>
            </a:r>
          </a:p>
        </p:txBody>
      </p:sp>
      <p:sp>
        <p:nvSpPr>
          <p:cNvPr id="15" name="Rectangle 14">
            <a:extLst>
              <a:ext uri="{FF2B5EF4-FFF2-40B4-BE49-F238E27FC236}">
                <a16:creationId xmlns:a16="http://schemas.microsoft.com/office/drawing/2014/main" id="{E98E3931-2E2D-C76B-0C1F-7D8F84B8CEC0}"/>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4E8DC33E-D652-F9BE-2F36-ACA783D76EB3}"/>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8" name="Slide Number Placeholder 19">
            <a:extLst>
              <a:ext uri="{FF2B5EF4-FFF2-40B4-BE49-F238E27FC236}">
                <a16:creationId xmlns:a16="http://schemas.microsoft.com/office/drawing/2014/main" id="{C00B2331-6B3E-8D17-0D05-A158ABE19A7C}"/>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9" name="Picture 18">
            <a:extLst>
              <a:ext uri="{FF2B5EF4-FFF2-40B4-BE49-F238E27FC236}">
                <a16:creationId xmlns:a16="http://schemas.microsoft.com/office/drawing/2014/main" id="{6323141F-6018-A716-94BB-742004E238A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3745843684"/>
      </p:ext>
    </p:extLst>
  </p:cSld>
  <p:clrMapOvr>
    <a:masterClrMapping/>
  </p:clrMapOvr>
  <p:extLst>
    <p:ext uri="{DCECCB84-F9BA-43D5-87BE-67443E8EF086}">
      <p15:sldGuideLst xmlns:p15="http://schemas.microsoft.com/office/powerpoint/2012/main">
        <p15:guide id="1" orient="horz" pos="1632">
          <p15:clr>
            <a:srgbClr val="C35EA4"/>
          </p15:clr>
        </p15:guide>
        <p15:guide id="2" orient="horz" pos="504">
          <p15:clr>
            <a:srgbClr val="A4A3A4"/>
          </p15:clr>
        </p15:guide>
        <p15:guide id="3" orient="horz" pos="1512">
          <p15:clr>
            <a:srgbClr val="C35EA4"/>
          </p15:clr>
        </p15:guide>
        <p15:guide id="4" orient="horz" pos="792">
          <p15:clr>
            <a:srgbClr val="C35EA4"/>
          </p15:clr>
        </p15:guide>
        <p15:guide id="5" orient="horz" pos="3672">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olumn + Subtitle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457200" y="2827073"/>
            <a:ext cx="8229600" cy="300222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C8398E6F-5F51-474F-BD61-C2EADCB049B6}"/>
              </a:ext>
            </a:extLst>
          </p:cNvPr>
          <p:cNvSpPr>
            <a:spLocks noGrp="1"/>
          </p:cNvSpPr>
          <p:nvPr>
            <p:ph type="body" sz="quarter" idx="11" hasCustomPrompt="1"/>
          </p:nvPr>
        </p:nvSpPr>
        <p:spPr>
          <a:xfrm>
            <a:off x="457200" y="964373"/>
            <a:ext cx="8229600" cy="457200"/>
          </a:xfrm>
        </p:spPr>
        <p:txBody>
          <a:bodyPr>
            <a:normAutofit/>
          </a:bodyPr>
          <a:lstStyle>
            <a:lvl1pPr marL="0" indent="0">
              <a:buFontTx/>
              <a:buNone/>
              <a:defRPr sz="2400">
                <a:solidFill>
                  <a:schemeClr val="accent3"/>
                </a:solidFill>
              </a:defRPr>
            </a:lvl1pPr>
          </a:lstStyle>
          <a:p>
            <a:pPr lvl="0"/>
            <a:r>
              <a:rPr lang="en-US" dirty="0"/>
              <a:t>Click to edit subtitle</a:t>
            </a:r>
          </a:p>
        </p:txBody>
      </p:sp>
      <p:sp>
        <p:nvSpPr>
          <p:cNvPr id="15" name="Round Single Corner Rectangle 14">
            <a:extLst>
              <a:ext uri="{FF2B5EF4-FFF2-40B4-BE49-F238E27FC236}">
                <a16:creationId xmlns:a16="http://schemas.microsoft.com/office/drawing/2014/main" id="{4B812A95-5660-4446-A65D-0E53ECD6CC5C}"/>
              </a:ext>
            </a:extLst>
          </p:cNvPr>
          <p:cNvSpPr/>
          <p:nvPr userDrawn="1"/>
        </p:nvSpPr>
        <p:spPr>
          <a:xfrm flipH="1">
            <a:off x="457200" y="1676876"/>
            <a:ext cx="8686800" cy="1048544"/>
          </a:xfrm>
          <a:prstGeom prst="round1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7">
            <a:extLst>
              <a:ext uri="{FF2B5EF4-FFF2-40B4-BE49-F238E27FC236}">
                <a16:creationId xmlns:a16="http://schemas.microsoft.com/office/drawing/2014/main" id="{D35E4C9C-108C-644C-A46E-9F0BBAFAC7F5}"/>
              </a:ext>
            </a:extLst>
          </p:cNvPr>
          <p:cNvSpPr>
            <a:spLocks noGrp="1"/>
          </p:cNvSpPr>
          <p:nvPr>
            <p:ph type="body" sz="quarter" idx="12" hasCustomPrompt="1"/>
          </p:nvPr>
        </p:nvSpPr>
        <p:spPr>
          <a:xfrm>
            <a:off x="2275840" y="1676400"/>
            <a:ext cx="6410960" cy="1049020"/>
          </a:xfrm>
          <a:noFill/>
        </p:spPr>
        <p:txBody>
          <a:bodyPr tIns="91440" bIns="182880" anchor="ctr"/>
          <a:lstStyle>
            <a:lvl1pPr marL="0" indent="0" algn="l">
              <a:lnSpc>
                <a:spcPct val="130000"/>
              </a:lnSpc>
              <a:spcBef>
                <a:spcPts val="0"/>
              </a:spcBef>
              <a:buNone/>
              <a:defRPr b="1" i="0" spc="50" baseline="0">
                <a:solidFill>
                  <a:schemeClr val="accent2"/>
                </a:solidFill>
                <a:latin typeface="+mj-lt"/>
                <a:ea typeface="Open Sans ExtraBold" pitchFamily="2" charset="0"/>
                <a:cs typeface="Open Sans Extra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callout</a:t>
            </a:r>
          </a:p>
        </p:txBody>
      </p:sp>
      <p:sp>
        <p:nvSpPr>
          <p:cNvPr id="17" name="Picture Placeholder 16">
            <a:extLst>
              <a:ext uri="{FF2B5EF4-FFF2-40B4-BE49-F238E27FC236}">
                <a16:creationId xmlns:a16="http://schemas.microsoft.com/office/drawing/2014/main" id="{E18A0985-7FC9-4C47-8595-CD5E9882B42E}"/>
              </a:ext>
            </a:extLst>
          </p:cNvPr>
          <p:cNvSpPr>
            <a:spLocks noGrp="1"/>
          </p:cNvSpPr>
          <p:nvPr>
            <p:ph type="pic" sz="quarter" idx="13" hasCustomPrompt="1"/>
          </p:nvPr>
        </p:nvSpPr>
        <p:spPr>
          <a:xfrm>
            <a:off x="862966" y="1727676"/>
            <a:ext cx="955675" cy="954088"/>
          </a:xfrm>
        </p:spPr>
        <p:txBody>
          <a:bodyPr/>
          <a:lstStyle>
            <a:lvl1pPr marL="0" indent="0">
              <a:buNone/>
              <a:defRPr/>
            </a:lvl1pPr>
          </a:lstStyle>
          <a:p>
            <a:r>
              <a:rPr lang="en-US"/>
              <a:t>Insert icon</a:t>
            </a:r>
          </a:p>
        </p:txBody>
      </p:sp>
      <p:sp>
        <p:nvSpPr>
          <p:cNvPr id="18" name="Rectangle 17">
            <a:extLst>
              <a:ext uri="{FF2B5EF4-FFF2-40B4-BE49-F238E27FC236}">
                <a16:creationId xmlns:a16="http://schemas.microsoft.com/office/drawing/2014/main" id="{279CA69E-7D29-9BA0-5408-861419F6A27F}"/>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Box 18">
            <a:extLst>
              <a:ext uri="{FF2B5EF4-FFF2-40B4-BE49-F238E27FC236}">
                <a16:creationId xmlns:a16="http://schemas.microsoft.com/office/drawing/2014/main" id="{08C957B8-0237-04C9-CD76-2E4F156A2EA0}"/>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20" name="Slide Number Placeholder 19">
            <a:extLst>
              <a:ext uri="{FF2B5EF4-FFF2-40B4-BE49-F238E27FC236}">
                <a16:creationId xmlns:a16="http://schemas.microsoft.com/office/drawing/2014/main" id="{55EBF087-6E52-E744-4C78-5C37D657B495}"/>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21" name="Picture 20">
            <a:extLst>
              <a:ext uri="{FF2B5EF4-FFF2-40B4-BE49-F238E27FC236}">
                <a16:creationId xmlns:a16="http://schemas.microsoft.com/office/drawing/2014/main" id="{77A157A5-54CC-D535-60EF-27087336AD1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66615103"/>
      </p:ext>
    </p:extLst>
  </p:cSld>
  <p:clrMapOvr>
    <a:masterClrMapping/>
  </p:clrMapOvr>
  <p:extLst>
    <p:ext uri="{DCECCB84-F9BA-43D5-87BE-67443E8EF086}">
      <p15:sldGuideLst xmlns:p15="http://schemas.microsoft.com/office/powerpoint/2012/main">
        <p15:guide id="1" orient="horz" pos="1056">
          <p15:clr>
            <a:srgbClr val="C35EA4"/>
          </p15:clr>
        </p15:guide>
        <p15:guide id="2" orient="horz" pos="1716">
          <p15:clr>
            <a:srgbClr val="C35EA4"/>
          </p15:clr>
        </p15:guide>
        <p15:guide id="3" orient="horz" pos="1848">
          <p15:clr>
            <a:srgbClr val="C35EA4"/>
          </p15:clr>
        </p15:guide>
        <p15:guide id="4" orient="horz" pos="504">
          <p15:clr>
            <a:srgbClr val="A4A3A4"/>
          </p15:clr>
        </p15:guide>
        <p15:guide id="5" orient="horz" pos="3672">
          <p15:clr>
            <a:srgbClr val="C35EA4"/>
          </p15:clr>
        </p15:guide>
        <p15:guide id="6" orient="horz" pos="792">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o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12" name="Rectangle 11">
            <a:extLst>
              <a:ext uri="{FF2B5EF4-FFF2-40B4-BE49-F238E27FC236}">
                <a16:creationId xmlns:a16="http://schemas.microsoft.com/office/drawing/2014/main" id="{D333E6FA-4650-2D80-5B80-13874034C4E8}"/>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4C54E911-A07D-A844-A0E8-AF1479C9060F}"/>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4" name="Slide Number Placeholder 19">
            <a:extLst>
              <a:ext uri="{FF2B5EF4-FFF2-40B4-BE49-F238E27FC236}">
                <a16:creationId xmlns:a16="http://schemas.microsoft.com/office/drawing/2014/main" id="{8CFF541E-F85B-A486-BC62-4E64FCC603DC}"/>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5" name="Picture 14">
            <a:extLst>
              <a:ext uri="{FF2B5EF4-FFF2-40B4-BE49-F238E27FC236}">
                <a16:creationId xmlns:a16="http://schemas.microsoft.com/office/drawing/2014/main" id="{A86DD70C-5F46-4E45-22F2-05D53033111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3481031982"/>
      </p:ext>
    </p:extLst>
  </p:cSld>
  <p:clrMapOvr>
    <a:masterClrMapping/>
  </p:clrMapOvr>
  <p:extLst>
    <p:ext uri="{DCECCB84-F9BA-43D5-87BE-67443E8EF086}">
      <p15:sldGuideLst xmlns:p15="http://schemas.microsoft.com/office/powerpoint/2012/main">
        <p15:guide id="1" orient="horz" pos="504" userDrawn="1">
          <p15:clr>
            <a:srgbClr val="A4A3A4"/>
          </p15:clr>
        </p15:guide>
        <p15:guide id="2" orient="horz" pos="792" userDrawn="1">
          <p15:clr>
            <a:srgbClr val="C35EA4"/>
          </p15:clr>
        </p15:guide>
        <p15:guide id="3" orient="horz" pos="3672" userDrawn="1">
          <p15:clr>
            <a:srgbClr val="C35E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DEDD1-76BD-594A-B8EF-0CC2A984C15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3998976"/>
          </a:xfrm>
          <a:prstGeom prst="rect">
            <a:avLst/>
          </a:prstGeom>
        </p:spPr>
      </p:pic>
      <p:sp>
        <p:nvSpPr>
          <p:cNvPr id="17" name="Subtitle 2">
            <a:extLst>
              <a:ext uri="{FF2B5EF4-FFF2-40B4-BE49-F238E27FC236}">
                <a16:creationId xmlns:a16="http://schemas.microsoft.com/office/drawing/2014/main" id="{C5AEB5C1-31B2-5642-9834-3F18B33B9678}"/>
              </a:ext>
            </a:extLst>
          </p:cNvPr>
          <p:cNvSpPr>
            <a:spLocks noGrp="1"/>
          </p:cNvSpPr>
          <p:nvPr>
            <p:ph type="subTitle" idx="1" hasCustomPrompt="1"/>
          </p:nvPr>
        </p:nvSpPr>
        <p:spPr>
          <a:xfrm>
            <a:off x="457200" y="5161096"/>
            <a:ext cx="6018222" cy="326875"/>
          </a:xfrm>
          <a:prstGeom prst="rect">
            <a:avLst/>
          </a:prstGeom>
        </p:spPr>
        <p:txBody>
          <a:bodyPr anchor="b" anchorCtr="0">
            <a:noAutofit/>
          </a:bodyPr>
          <a:lstStyle>
            <a:lvl1pPr marL="0" indent="0" algn="l">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2" name="Text Placeholder 21">
            <a:extLst>
              <a:ext uri="{FF2B5EF4-FFF2-40B4-BE49-F238E27FC236}">
                <a16:creationId xmlns:a16="http://schemas.microsoft.com/office/drawing/2014/main" id="{C3114C3E-665B-BC4F-9722-B96E1335FB23}"/>
              </a:ext>
            </a:extLst>
          </p:cNvPr>
          <p:cNvSpPr>
            <a:spLocks noGrp="1"/>
          </p:cNvSpPr>
          <p:nvPr>
            <p:ph type="body" sz="quarter" idx="10" hasCustomPrompt="1"/>
          </p:nvPr>
        </p:nvSpPr>
        <p:spPr>
          <a:xfrm>
            <a:off x="457200" y="5931172"/>
            <a:ext cx="4114800" cy="296862"/>
          </a:xfrm>
        </p:spPr>
        <p:txBody>
          <a:bodyPr/>
          <a:lstStyle>
            <a:lvl1pPr marL="0" indent="0">
              <a:buFontTx/>
              <a:buNone/>
              <a:defRPr b="0" i="0">
                <a:solidFill>
                  <a:schemeClr val="bg2">
                    <a:lumMod val="50000"/>
                  </a:schemeClr>
                </a:solidFill>
                <a:latin typeface="+mn-lt"/>
                <a:ea typeface="Open Sans Light" pitchFamily="2" charset="0"/>
                <a:cs typeface="Open Sans Light" pitchFamily="2" charset="0"/>
              </a:defRPr>
            </a:lvl1pPr>
          </a:lstStyle>
          <a:p>
            <a:pPr lvl="0"/>
            <a:r>
              <a:rPr lang="en-US" dirty="0"/>
              <a:t>Click to edit date</a:t>
            </a:r>
          </a:p>
        </p:txBody>
      </p:sp>
      <p:sp>
        <p:nvSpPr>
          <p:cNvPr id="2" name="Title 1">
            <a:extLst>
              <a:ext uri="{FF2B5EF4-FFF2-40B4-BE49-F238E27FC236}">
                <a16:creationId xmlns:a16="http://schemas.microsoft.com/office/drawing/2014/main" id="{37B616C9-D38D-2845-82A3-E17D893B6414}"/>
              </a:ext>
            </a:extLst>
          </p:cNvPr>
          <p:cNvSpPr>
            <a:spLocks noGrp="1"/>
          </p:cNvSpPr>
          <p:nvPr>
            <p:ph type="title" hasCustomPrompt="1"/>
          </p:nvPr>
        </p:nvSpPr>
        <p:spPr>
          <a:xfrm>
            <a:off x="445008" y="4645983"/>
            <a:ext cx="8241792" cy="515112"/>
          </a:xfrm>
        </p:spPr>
        <p:txBody>
          <a:bodyPr anchor="b" anchorCtr="0"/>
          <a:lstStyle/>
          <a:p>
            <a:r>
              <a:rPr lang="en-US" dirty="0"/>
              <a:t>Click to edit title</a:t>
            </a:r>
          </a:p>
        </p:txBody>
      </p:sp>
      <p:pic>
        <p:nvPicPr>
          <p:cNvPr id="11" name="Picture 10">
            <a:extLst>
              <a:ext uri="{FF2B5EF4-FFF2-40B4-BE49-F238E27FC236}">
                <a16:creationId xmlns:a16="http://schemas.microsoft.com/office/drawing/2014/main" id="{C64E219F-0C46-032D-9E7B-5788089C7A1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6545749" y="5493538"/>
            <a:ext cx="2141052" cy="1011052"/>
          </a:xfrm>
          <a:prstGeom prst="rect">
            <a:avLst/>
          </a:prstGeom>
        </p:spPr>
      </p:pic>
      <p:pic>
        <p:nvPicPr>
          <p:cNvPr id="10" name="Picture 9">
            <a:extLst>
              <a:ext uri="{FF2B5EF4-FFF2-40B4-BE49-F238E27FC236}">
                <a16:creationId xmlns:a16="http://schemas.microsoft.com/office/drawing/2014/main" id="{646290B1-B717-F256-0976-C43E9C821AFB}"/>
              </a:ext>
            </a:extLst>
          </p:cNvPr>
          <p:cNvPicPr>
            <a:picLocks noChangeAspect="1"/>
          </p:cNvPicPr>
          <p:nvPr userDrawn="1"/>
        </p:nvPicPr>
        <p:blipFill>
          <a:blip r:embed="rId4"/>
          <a:stretch>
            <a:fillRect/>
          </a:stretch>
        </p:blipFill>
        <p:spPr>
          <a:xfrm>
            <a:off x="3768686" y="0"/>
            <a:ext cx="5410478" cy="5626389"/>
          </a:xfrm>
          <a:prstGeom prst="rect">
            <a:avLst/>
          </a:prstGeom>
        </p:spPr>
      </p:pic>
    </p:spTree>
    <p:extLst>
      <p:ext uri="{BB962C8B-B14F-4D97-AF65-F5344CB8AC3E}">
        <p14:creationId xmlns:p14="http://schemas.microsoft.com/office/powerpoint/2010/main" val="2802505212"/>
      </p:ext>
    </p:extLst>
  </p:cSld>
  <p:clrMapOvr>
    <a:masterClrMapping/>
  </p:clrMapOvr>
  <p:extLst>
    <p:ext uri="{DCECCB84-F9BA-43D5-87BE-67443E8EF086}">
      <p15:sldGuideLst xmlns:p15="http://schemas.microsoft.com/office/powerpoint/2012/main">
        <p15:guide id="2" orient="horz" pos="3168" userDrawn="1">
          <p15:clr>
            <a:srgbClr val="A4A3A4"/>
          </p15:clr>
        </p15:guide>
        <p15:guide id="3" orient="horz" pos="3408" userDrawn="1">
          <p15:clr>
            <a:srgbClr val="A4A3A4"/>
          </p15:clr>
        </p15:guide>
        <p15:guide id="4" orient="horz" pos="3871"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Bi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4" name="Picture Placeholder 3">
            <a:extLst>
              <a:ext uri="{FF2B5EF4-FFF2-40B4-BE49-F238E27FC236}">
                <a16:creationId xmlns:a16="http://schemas.microsoft.com/office/drawing/2014/main" id="{8D9C1134-ACD0-CA4F-B216-69F77220BF9E}"/>
              </a:ext>
            </a:extLst>
          </p:cNvPr>
          <p:cNvSpPr>
            <a:spLocks noGrp="1"/>
          </p:cNvSpPr>
          <p:nvPr>
            <p:ph type="pic" sz="quarter" idx="10"/>
          </p:nvPr>
        </p:nvSpPr>
        <p:spPr>
          <a:xfrm>
            <a:off x="457200" y="1257300"/>
            <a:ext cx="2628900" cy="3040063"/>
          </a:xfrm>
          <a:prstGeom prst="round2DiagRect">
            <a:avLst>
              <a:gd name="adj1" fmla="val 8821"/>
              <a:gd name="adj2" fmla="val 0"/>
            </a:avLst>
          </a:prstGeom>
        </p:spPr>
        <p:txBody>
          <a:bodyPr/>
          <a:lstStyle>
            <a:lvl1pPr marL="0" indent="0">
              <a:buNone/>
              <a:defRPr/>
            </a:lvl1pPr>
          </a:lstStyle>
          <a:p>
            <a:endParaRPr lang="en-US"/>
          </a:p>
        </p:txBody>
      </p:sp>
      <p:sp>
        <p:nvSpPr>
          <p:cNvPr id="13" name="Text Placeholder 12">
            <a:extLst>
              <a:ext uri="{FF2B5EF4-FFF2-40B4-BE49-F238E27FC236}">
                <a16:creationId xmlns:a16="http://schemas.microsoft.com/office/drawing/2014/main" id="{77B27B43-0A8F-E04E-AF72-DD9737243227}"/>
              </a:ext>
            </a:extLst>
          </p:cNvPr>
          <p:cNvSpPr>
            <a:spLocks noGrp="1"/>
          </p:cNvSpPr>
          <p:nvPr>
            <p:ph type="body" sz="quarter" idx="11" hasCustomPrompt="1"/>
          </p:nvPr>
        </p:nvSpPr>
        <p:spPr>
          <a:xfrm>
            <a:off x="3314700" y="1257300"/>
            <a:ext cx="5372100" cy="380999"/>
          </a:xfrm>
        </p:spPr>
        <p:txBody>
          <a:bodyPr>
            <a:normAutofit/>
          </a:bodyPr>
          <a:lstStyle>
            <a:lvl1pPr marL="0" indent="0">
              <a:spcBef>
                <a:spcPts val="0"/>
              </a:spcBef>
              <a:buNone/>
              <a:defRPr sz="2000">
                <a:solidFill>
                  <a:schemeClr val="accent2"/>
                </a:solidFill>
                <a:latin typeface="+mj-lt"/>
              </a:defRPr>
            </a:lvl1pPr>
          </a:lstStyle>
          <a:p>
            <a:pPr lvl="0"/>
            <a:r>
              <a:rPr lang="en-US"/>
              <a:t>Firstname Lastname</a:t>
            </a:r>
          </a:p>
        </p:txBody>
      </p:sp>
      <p:sp>
        <p:nvSpPr>
          <p:cNvPr id="14" name="Text Placeholder 12">
            <a:extLst>
              <a:ext uri="{FF2B5EF4-FFF2-40B4-BE49-F238E27FC236}">
                <a16:creationId xmlns:a16="http://schemas.microsoft.com/office/drawing/2014/main" id="{C75A0538-363D-8C4B-BAC9-AAB885B21DDA}"/>
              </a:ext>
            </a:extLst>
          </p:cNvPr>
          <p:cNvSpPr>
            <a:spLocks noGrp="1"/>
          </p:cNvSpPr>
          <p:nvPr>
            <p:ph type="body" sz="quarter" idx="12" hasCustomPrompt="1"/>
          </p:nvPr>
        </p:nvSpPr>
        <p:spPr>
          <a:xfrm>
            <a:off x="3326892" y="1630881"/>
            <a:ext cx="5372100" cy="283895"/>
          </a:xfrm>
        </p:spPr>
        <p:txBody>
          <a:bodyPr/>
          <a:lstStyle>
            <a:lvl1pPr marL="0" indent="0">
              <a:spcBef>
                <a:spcPts val="0"/>
              </a:spcBef>
              <a:buNone/>
              <a:defRPr sz="1600" i="1">
                <a:solidFill>
                  <a:schemeClr val="bg2">
                    <a:lumMod val="50000"/>
                  </a:schemeClr>
                </a:solidFill>
              </a:defRPr>
            </a:lvl1pPr>
          </a:lstStyle>
          <a:p>
            <a:pPr lvl="0"/>
            <a:r>
              <a:rPr lang="en-US"/>
              <a:t>Title</a:t>
            </a:r>
          </a:p>
        </p:txBody>
      </p:sp>
      <p:sp>
        <p:nvSpPr>
          <p:cNvPr id="16" name="Text Placeholder 15">
            <a:extLst>
              <a:ext uri="{FF2B5EF4-FFF2-40B4-BE49-F238E27FC236}">
                <a16:creationId xmlns:a16="http://schemas.microsoft.com/office/drawing/2014/main" id="{0464E922-C464-CE4E-A959-593ACF4530D0}"/>
              </a:ext>
            </a:extLst>
          </p:cNvPr>
          <p:cNvSpPr>
            <a:spLocks noGrp="1"/>
          </p:cNvSpPr>
          <p:nvPr>
            <p:ph type="body" sz="quarter" idx="13"/>
          </p:nvPr>
        </p:nvSpPr>
        <p:spPr>
          <a:xfrm>
            <a:off x="3314700" y="2133600"/>
            <a:ext cx="5372100" cy="3695699"/>
          </a:xfrm>
        </p:spPr>
        <p:txBody>
          <a:bodyPr>
            <a:noAutofit/>
          </a:bodyPr>
          <a:lstStyle>
            <a:lvl1pPr marL="0" indent="0">
              <a:lnSpc>
                <a:spcPct val="130000"/>
              </a:lnSpc>
              <a:spcBef>
                <a:spcPts val="0"/>
              </a:spcBef>
              <a:buNone/>
              <a:defRPr sz="1200"/>
            </a:lvl1pPr>
          </a:lstStyle>
          <a:p>
            <a:pPr lvl="0"/>
            <a:endParaRPr lang="en-US"/>
          </a:p>
        </p:txBody>
      </p:sp>
      <p:sp>
        <p:nvSpPr>
          <p:cNvPr id="15" name="Rectangle 14">
            <a:extLst>
              <a:ext uri="{FF2B5EF4-FFF2-40B4-BE49-F238E27FC236}">
                <a16:creationId xmlns:a16="http://schemas.microsoft.com/office/drawing/2014/main" id="{44EACDCB-4BC1-8781-BB90-C1C217292466}"/>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Box 16">
            <a:extLst>
              <a:ext uri="{FF2B5EF4-FFF2-40B4-BE49-F238E27FC236}">
                <a16:creationId xmlns:a16="http://schemas.microsoft.com/office/drawing/2014/main" id="{663FD604-C416-37FD-6CFC-BB47C24F5397}"/>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8" name="Slide Number Placeholder 19">
            <a:extLst>
              <a:ext uri="{FF2B5EF4-FFF2-40B4-BE49-F238E27FC236}">
                <a16:creationId xmlns:a16="http://schemas.microsoft.com/office/drawing/2014/main" id="{A1A709D3-9E18-377B-D3EF-85AF215E1ABB}"/>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9" name="Picture 18">
            <a:extLst>
              <a:ext uri="{FF2B5EF4-FFF2-40B4-BE49-F238E27FC236}">
                <a16:creationId xmlns:a16="http://schemas.microsoft.com/office/drawing/2014/main" id="{33F03E52-3317-2258-1CC2-26712243C13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786645256"/>
      </p:ext>
    </p:extLst>
  </p:cSld>
  <p:clrMapOvr>
    <a:masterClrMapping/>
  </p:clrMapOvr>
  <p:extLst>
    <p:ext uri="{DCECCB84-F9BA-43D5-87BE-67443E8EF086}">
      <p15:sldGuideLst xmlns:p15="http://schemas.microsoft.com/office/powerpoint/2012/main">
        <p15:guide id="2" orient="horz" pos="792">
          <p15:clr>
            <a:srgbClr val="C35EA4"/>
          </p15:clr>
        </p15:guide>
        <p15:guide id="3" orient="horz" pos="3672">
          <p15:clr>
            <a:srgbClr val="C35EA4"/>
          </p15:clr>
        </p15:guide>
        <p15:guide id="4" pos="1944">
          <p15:clr>
            <a:srgbClr val="C35EA4"/>
          </p15:clr>
        </p15:guide>
        <p15:guide id="5" pos="2088">
          <p15:clr>
            <a:srgbClr val="C35EA4"/>
          </p15:clr>
        </p15:guide>
        <p15:guide id="6" orient="horz" pos="1200">
          <p15:clr>
            <a:srgbClr val="C35EA4"/>
          </p15:clr>
        </p15:guide>
        <p15:guide id="9" orient="horz" pos="1344">
          <p15:clr>
            <a:srgbClr val="C35E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836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ection Divider 1">
    <p:bg>
      <p:bgPr>
        <a:solidFill>
          <a:schemeClr val="accent1"/>
        </a:solidFill>
        <a:effectLst/>
      </p:bgPr>
    </p:bg>
    <p:spTree>
      <p:nvGrpSpPr>
        <p:cNvPr id="1" name=""/>
        <p:cNvGrpSpPr/>
        <p:nvPr/>
      </p:nvGrpSpPr>
      <p:grpSpPr>
        <a:xfrm>
          <a:off x="0" y="0"/>
          <a:ext cx="0" cy="0"/>
          <a:chOff x="0" y="0"/>
          <a:chExt cx="0" cy="0"/>
        </a:xfrm>
      </p:grpSpPr>
      <p:pic>
        <p:nvPicPr>
          <p:cNvPr id="43" name="Picture 42" hidden="1">
            <a:extLst>
              <a:ext uri="{FF2B5EF4-FFF2-40B4-BE49-F238E27FC236}">
                <a16:creationId xmlns:a16="http://schemas.microsoft.com/office/drawing/2014/main" id="{17099BEF-79C2-804F-949D-AE42AC56495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8235" r="13509"/>
          <a:stretch/>
        </p:blipFill>
        <p:spPr>
          <a:xfrm>
            <a:off x="3739698" y="0"/>
            <a:ext cx="5404302" cy="5617274"/>
          </a:xfrm>
          <a:prstGeom prst="rect">
            <a:avLst/>
          </a:prstGeom>
        </p:spPr>
      </p:pic>
      <p:grpSp>
        <p:nvGrpSpPr>
          <p:cNvPr id="61" name="Group 60" hidden="1">
            <a:extLst>
              <a:ext uri="{FF2B5EF4-FFF2-40B4-BE49-F238E27FC236}">
                <a16:creationId xmlns:a16="http://schemas.microsoft.com/office/drawing/2014/main" id="{07BAD96D-3C29-344D-823F-F81F689ABB64}"/>
              </a:ext>
            </a:extLst>
          </p:cNvPr>
          <p:cNvGrpSpPr/>
          <p:nvPr/>
        </p:nvGrpSpPr>
        <p:grpSpPr>
          <a:xfrm>
            <a:off x="3751891" y="-501704"/>
            <a:ext cx="6236539" cy="7384088"/>
            <a:chOff x="3751890" y="-501704"/>
            <a:chExt cx="6236539" cy="7384088"/>
          </a:xfrm>
        </p:grpSpPr>
        <p:grpSp>
          <p:nvGrpSpPr>
            <p:cNvPr id="42" name="Group 41">
              <a:extLst>
                <a:ext uri="{FF2B5EF4-FFF2-40B4-BE49-F238E27FC236}">
                  <a16:creationId xmlns:a16="http://schemas.microsoft.com/office/drawing/2014/main" id="{65817D02-479D-8845-8FBD-8797585A7B0C}"/>
                </a:ext>
              </a:extLst>
            </p:cNvPr>
            <p:cNvGrpSpPr/>
            <p:nvPr/>
          </p:nvGrpSpPr>
          <p:grpSpPr>
            <a:xfrm>
              <a:off x="3751890" y="-501704"/>
              <a:ext cx="6236539" cy="7384088"/>
              <a:chOff x="3691077" y="-504126"/>
              <a:chExt cx="6236539" cy="7384088"/>
            </a:xfrm>
          </p:grpSpPr>
          <p:sp>
            <p:nvSpPr>
              <p:cNvPr id="29" name="Round Diagonal Corner Rectangle 28">
                <a:extLst>
                  <a:ext uri="{FF2B5EF4-FFF2-40B4-BE49-F238E27FC236}">
                    <a16:creationId xmlns:a16="http://schemas.microsoft.com/office/drawing/2014/main" id="{AF5B9D0A-178B-BD47-9A56-A04F78ABA8A6}"/>
                  </a:ext>
                </a:extLst>
              </p:cNvPr>
              <p:cNvSpPr>
                <a:spLocks noChangeAspect="1"/>
              </p:cNvSpPr>
              <p:nvPr/>
            </p:nvSpPr>
            <p:spPr>
              <a:xfrm>
                <a:off x="6266877" y="2044789"/>
                <a:ext cx="1086120" cy="1086155"/>
              </a:xfrm>
              <a:prstGeom prst="round2DiagRect">
                <a:avLst>
                  <a:gd name="adj1" fmla="val 39653"/>
                  <a:gd name="adj2" fmla="val 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30" name="Round Diagonal Corner Rectangle 29">
                <a:extLst>
                  <a:ext uri="{FF2B5EF4-FFF2-40B4-BE49-F238E27FC236}">
                    <a16:creationId xmlns:a16="http://schemas.microsoft.com/office/drawing/2014/main" id="{87FCA544-E633-C44D-A8C6-7E870D7E3FFD}"/>
                  </a:ext>
                </a:extLst>
              </p:cNvPr>
              <p:cNvSpPr>
                <a:spLocks noChangeAspect="1"/>
              </p:cNvSpPr>
              <p:nvPr/>
            </p:nvSpPr>
            <p:spPr>
              <a:xfrm rot="5400000">
                <a:off x="7553930" y="2044807"/>
                <a:ext cx="1086155" cy="1086120"/>
              </a:xfrm>
              <a:prstGeom prst="round2DiagRect">
                <a:avLst>
                  <a:gd name="adj1" fmla="val 39653"/>
                  <a:gd name="adj2" fmla="val 0"/>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31" name="Round Diagonal Corner Rectangle 30">
                <a:extLst>
                  <a:ext uri="{FF2B5EF4-FFF2-40B4-BE49-F238E27FC236}">
                    <a16:creationId xmlns:a16="http://schemas.microsoft.com/office/drawing/2014/main" id="{97943EBC-D90E-224B-9843-5CCFD5B521A6}"/>
                  </a:ext>
                </a:extLst>
              </p:cNvPr>
              <p:cNvSpPr>
                <a:spLocks noChangeAspect="1"/>
              </p:cNvSpPr>
              <p:nvPr/>
            </p:nvSpPr>
            <p:spPr>
              <a:xfrm rot="5400000">
                <a:off x="7553930" y="3323065"/>
                <a:ext cx="1086155" cy="1086120"/>
              </a:xfrm>
              <a:prstGeom prst="round2DiagRect">
                <a:avLst>
                  <a:gd name="adj1" fmla="val 39653"/>
                  <a:gd name="adj2" fmla="val 0"/>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32" name="Round Diagonal Corner Rectangle 31">
                <a:extLst>
                  <a:ext uri="{FF2B5EF4-FFF2-40B4-BE49-F238E27FC236}">
                    <a16:creationId xmlns:a16="http://schemas.microsoft.com/office/drawing/2014/main" id="{4D29B90D-C29D-FC4A-813F-A5EE8B9EF50E}"/>
                  </a:ext>
                </a:extLst>
              </p:cNvPr>
              <p:cNvSpPr>
                <a:spLocks noChangeAspect="1"/>
              </p:cNvSpPr>
              <p:nvPr/>
            </p:nvSpPr>
            <p:spPr>
              <a:xfrm rot="5400000">
                <a:off x="6285020" y="769183"/>
                <a:ext cx="1086155" cy="1086120"/>
              </a:xfrm>
              <a:prstGeom prst="round2DiagRect">
                <a:avLst>
                  <a:gd name="adj1" fmla="val 39653"/>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33" name="Round Diagonal Corner Rectangle 32">
                <a:extLst>
                  <a:ext uri="{FF2B5EF4-FFF2-40B4-BE49-F238E27FC236}">
                    <a16:creationId xmlns:a16="http://schemas.microsoft.com/office/drawing/2014/main" id="{FC4DB6BD-2171-8744-A89F-D9D998E67D6F}"/>
                  </a:ext>
                </a:extLst>
              </p:cNvPr>
              <p:cNvSpPr>
                <a:spLocks noChangeAspect="1"/>
              </p:cNvSpPr>
              <p:nvPr/>
            </p:nvSpPr>
            <p:spPr>
              <a:xfrm>
                <a:off x="4997967" y="769166"/>
                <a:ext cx="1086120" cy="1086155"/>
              </a:xfrm>
              <a:prstGeom prst="round2DiagRect">
                <a:avLst>
                  <a:gd name="adj1" fmla="val 39653"/>
                  <a:gd name="adj2" fmla="val 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34" name="Round Diagonal Corner Rectangle 33">
                <a:extLst>
                  <a:ext uri="{FF2B5EF4-FFF2-40B4-BE49-F238E27FC236}">
                    <a16:creationId xmlns:a16="http://schemas.microsoft.com/office/drawing/2014/main" id="{789FA182-929B-0643-80B9-44F83FD9F93D}"/>
                  </a:ext>
                </a:extLst>
              </p:cNvPr>
              <p:cNvSpPr>
                <a:spLocks noChangeAspect="1"/>
              </p:cNvSpPr>
              <p:nvPr/>
            </p:nvSpPr>
            <p:spPr>
              <a:xfrm>
                <a:off x="6266877" y="-499640"/>
                <a:ext cx="1086120" cy="1086155"/>
              </a:xfrm>
              <a:prstGeom prst="round2DiagRect">
                <a:avLst>
                  <a:gd name="adj1" fmla="val 39653"/>
                  <a:gd name="adj2" fmla="val 0"/>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35" name="Round Diagonal Corner Rectangle 34">
                <a:extLst>
                  <a:ext uri="{FF2B5EF4-FFF2-40B4-BE49-F238E27FC236}">
                    <a16:creationId xmlns:a16="http://schemas.microsoft.com/office/drawing/2014/main" id="{4A320A58-9DB0-8044-A048-4D2A273DE3E6}"/>
                  </a:ext>
                </a:extLst>
              </p:cNvPr>
              <p:cNvSpPr>
                <a:spLocks noChangeAspect="1"/>
              </p:cNvSpPr>
              <p:nvPr/>
            </p:nvSpPr>
            <p:spPr>
              <a:xfrm rot="5400000">
                <a:off x="7553930" y="-504108"/>
                <a:ext cx="1086155" cy="1086120"/>
              </a:xfrm>
              <a:prstGeom prst="round2DiagRect">
                <a:avLst>
                  <a:gd name="adj1" fmla="val 39653"/>
                  <a:gd name="adj2" fmla="val 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36" name="Round Diagonal Corner Rectangle 35">
                <a:extLst>
                  <a:ext uri="{FF2B5EF4-FFF2-40B4-BE49-F238E27FC236}">
                    <a16:creationId xmlns:a16="http://schemas.microsoft.com/office/drawing/2014/main" id="{2431589C-E293-2344-8A89-358E0312AC77}"/>
                  </a:ext>
                </a:extLst>
              </p:cNvPr>
              <p:cNvSpPr/>
              <p:nvPr/>
            </p:nvSpPr>
            <p:spPr>
              <a:xfrm rot="5400000">
                <a:off x="8841000" y="768705"/>
                <a:ext cx="1086634" cy="1086598"/>
              </a:xfrm>
              <a:prstGeom prst="round2DiagRect">
                <a:avLst>
                  <a:gd name="adj1" fmla="val 39653"/>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37" name="Round Diagonal Corner Rectangle 36">
                <a:extLst>
                  <a:ext uri="{FF2B5EF4-FFF2-40B4-BE49-F238E27FC236}">
                    <a16:creationId xmlns:a16="http://schemas.microsoft.com/office/drawing/2014/main" id="{73DB28F7-7250-DF48-9CD1-47D499E71E37}"/>
                  </a:ext>
                </a:extLst>
              </p:cNvPr>
              <p:cNvSpPr>
                <a:spLocks noChangeAspect="1"/>
              </p:cNvSpPr>
              <p:nvPr/>
            </p:nvSpPr>
            <p:spPr>
              <a:xfrm>
                <a:off x="8841018" y="2044788"/>
                <a:ext cx="1086120" cy="1086155"/>
              </a:xfrm>
              <a:prstGeom prst="round2DiagRect">
                <a:avLst>
                  <a:gd name="adj1" fmla="val 39653"/>
                  <a:gd name="adj2" fmla="val 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38" name="Round Diagonal Corner Rectangle 37">
                <a:extLst>
                  <a:ext uri="{FF2B5EF4-FFF2-40B4-BE49-F238E27FC236}">
                    <a16:creationId xmlns:a16="http://schemas.microsoft.com/office/drawing/2014/main" id="{0669DAC2-8073-7A4C-9D13-E41F28509141}"/>
                  </a:ext>
                </a:extLst>
              </p:cNvPr>
              <p:cNvSpPr>
                <a:spLocks noChangeAspect="1"/>
              </p:cNvSpPr>
              <p:nvPr/>
            </p:nvSpPr>
            <p:spPr>
              <a:xfrm rot="5400000">
                <a:off x="8815600" y="4518203"/>
                <a:ext cx="1086155" cy="1086120"/>
              </a:xfrm>
              <a:prstGeom prst="round2DiagRect">
                <a:avLst>
                  <a:gd name="adj1" fmla="val 39653"/>
                  <a:gd name="adj2" fmla="val 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39" name="Round Diagonal Corner Rectangle 42">
                <a:extLst>
                  <a:ext uri="{FF2B5EF4-FFF2-40B4-BE49-F238E27FC236}">
                    <a16:creationId xmlns:a16="http://schemas.microsoft.com/office/drawing/2014/main" id="{D21E084A-CA83-C74B-A086-41EDAFDE0764}"/>
                  </a:ext>
                </a:extLst>
              </p:cNvPr>
              <p:cNvSpPr>
                <a:spLocks noChangeAspect="1"/>
              </p:cNvSpPr>
              <p:nvPr/>
            </p:nvSpPr>
            <p:spPr>
              <a:xfrm rot="5400000">
                <a:off x="3691060" y="-504108"/>
                <a:ext cx="1086328" cy="1086293"/>
              </a:xfrm>
              <a:custGeom>
                <a:avLst/>
                <a:gdLst>
                  <a:gd name="connsiteX0" fmla="*/ 430748 w 1086328"/>
                  <a:gd name="connsiteY0" fmla="*/ 0 h 1086293"/>
                  <a:gd name="connsiteX1" fmla="*/ 1086328 w 1086328"/>
                  <a:gd name="connsiteY1" fmla="*/ 0 h 1086293"/>
                  <a:gd name="connsiteX2" fmla="*/ 1086328 w 1086328"/>
                  <a:gd name="connsiteY2" fmla="*/ 0 h 1086293"/>
                  <a:gd name="connsiteX3" fmla="*/ 1086328 w 1086328"/>
                  <a:gd name="connsiteY3" fmla="*/ 655545 h 1086293"/>
                  <a:gd name="connsiteX4" fmla="*/ 655580 w 1086328"/>
                  <a:gd name="connsiteY4" fmla="*/ 1086293 h 1086293"/>
                  <a:gd name="connsiteX5" fmla="*/ 0 w 1086328"/>
                  <a:gd name="connsiteY5" fmla="*/ 1086293 h 1086293"/>
                  <a:gd name="connsiteX6" fmla="*/ 0 w 1086328"/>
                  <a:gd name="connsiteY6" fmla="*/ 1086293 h 1086293"/>
                  <a:gd name="connsiteX7" fmla="*/ 0 w 1086328"/>
                  <a:gd name="connsiteY7" fmla="*/ 430748 h 1086293"/>
                  <a:gd name="connsiteX8" fmla="*/ 430748 w 1086328"/>
                  <a:gd name="connsiteY8" fmla="*/ 0 h 1086293"/>
                  <a:gd name="connsiteX0" fmla="*/ 430748 w 1086328"/>
                  <a:gd name="connsiteY0" fmla="*/ 0 h 1086293"/>
                  <a:gd name="connsiteX1" fmla="*/ 1086328 w 1086328"/>
                  <a:gd name="connsiteY1" fmla="*/ 0 h 1086293"/>
                  <a:gd name="connsiteX2" fmla="*/ 1086328 w 1086328"/>
                  <a:gd name="connsiteY2" fmla="*/ 0 h 1086293"/>
                  <a:gd name="connsiteX3" fmla="*/ 1086328 w 1086328"/>
                  <a:gd name="connsiteY3" fmla="*/ 655545 h 1086293"/>
                  <a:gd name="connsiteX4" fmla="*/ 655580 w 1086328"/>
                  <a:gd name="connsiteY4" fmla="*/ 1086293 h 1086293"/>
                  <a:gd name="connsiteX5" fmla="*/ 0 w 1086328"/>
                  <a:gd name="connsiteY5" fmla="*/ 1086293 h 1086293"/>
                  <a:gd name="connsiteX6" fmla="*/ 0 w 1086328"/>
                  <a:gd name="connsiteY6" fmla="*/ 430748 h 1086293"/>
                  <a:gd name="connsiteX7" fmla="*/ 430748 w 1086328"/>
                  <a:gd name="connsiteY7" fmla="*/ 0 h 108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6328" h="1086293">
                    <a:moveTo>
                      <a:pt x="430748" y="0"/>
                    </a:moveTo>
                    <a:lnTo>
                      <a:pt x="1086328" y="0"/>
                    </a:lnTo>
                    <a:lnTo>
                      <a:pt x="1086328" y="0"/>
                    </a:lnTo>
                    <a:lnTo>
                      <a:pt x="1086328" y="655545"/>
                    </a:lnTo>
                    <a:cubicBezTo>
                      <a:pt x="1086328" y="893441"/>
                      <a:pt x="893476" y="1086293"/>
                      <a:pt x="655580" y="1086293"/>
                    </a:cubicBezTo>
                    <a:lnTo>
                      <a:pt x="0" y="1086293"/>
                    </a:lnTo>
                    <a:lnTo>
                      <a:pt x="0" y="430748"/>
                    </a:lnTo>
                    <a:cubicBezTo>
                      <a:pt x="0" y="192852"/>
                      <a:pt x="192852" y="0"/>
                      <a:pt x="430748"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40" name="Round Diagonal Corner Rectangle 39">
                <a:extLst>
                  <a:ext uri="{FF2B5EF4-FFF2-40B4-BE49-F238E27FC236}">
                    <a16:creationId xmlns:a16="http://schemas.microsoft.com/office/drawing/2014/main" id="{C45948A3-8279-A14C-A449-5D4ABA54538B}"/>
                  </a:ext>
                </a:extLst>
              </p:cNvPr>
              <p:cNvSpPr>
                <a:spLocks noChangeAspect="1"/>
              </p:cNvSpPr>
              <p:nvPr/>
            </p:nvSpPr>
            <p:spPr>
              <a:xfrm>
                <a:off x="6266877" y="4516638"/>
                <a:ext cx="1086120" cy="1086155"/>
              </a:xfrm>
              <a:prstGeom prst="round2DiagRect">
                <a:avLst>
                  <a:gd name="adj1" fmla="val 39653"/>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41" name="Round Diagonal Corner Rectangle 40">
                <a:extLst>
                  <a:ext uri="{FF2B5EF4-FFF2-40B4-BE49-F238E27FC236}">
                    <a16:creationId xmlns:a16="http://schemas.microsoft.com/office/drawing/2014/main" id="{E3FDCBE5-E7B3-3649-8A07-DF6592F99990}"/>
                  </a:ext>
                </a:extLst>
              </p:cNvPr>
              <p:cNvSpPr>
                <a:spLocks noChangeAspect="1"/>
              </p:cNvSpPr>
              <p:nvPr/>
            </p:nvSpPr>
            <p:spPr>
              <a:xfrm>
                <a:off x="8815618" y="5793807"/>
                <a:ext cx="1086120" cy="1086155"/>
              </a:xfrm>
              <a:prstGeom prst="round2DiagRect">
                <a:avLst>
                  <a:gd name="adj1" fmla="val 39653"/>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grpSp>
        <p:sp>
          <p:nvSpPr>
            <p:cNvPr id="60" name="Round Diagonal Corner Rectangle 59">
              <a:extLst>
                <a:ext uri="{FF2B5EF4-FFF2-40B4-BE49-F238E27FC236}">
                  <a16:creationId xmlns:a16="http://schemas.microsoft.com/office/drawing/2014/main" id="{A837DD99-57FA-E74F-BD15-A00EF0C04BEE}"/>
                </a:ext>
              </a:extLst>
            </p:cNvPr>
            <p:cNvSpPr>
              <a:spLocks noChangeAspect="1"/>
            </p:cNvSpPr>
            <p:nvPr/>
          </p:nvSpPr>
          <p:spPr>
            <a:xfrm rot="5400000">
              <a:off x="7614743" y="2047227"/>
              <a:ext cx="1086155" cy="1086120"/>
            </a:xfrm>
            <a:prstGeom prst="round2DiagRect">
              <a:avLst>
                <a:gd name="adj1" fmla="val 39653"/>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grpSp>
      <p:pic>
        <p:nvPicPr>
          <p:cNvPr id="62" name="Picture 61">
            <a:extLst>
              <a:ext uri="{FF2B5EF4-FFF2-40B4-BE49-F238E27FC236}">
                <a16:creationId xmlns:a16="http://schemas.microsoft.com/office/drawing/2014/main" id="{602606E4-29C1-4B43-8B55-1F5F043EA9EA}"/>
              </a:ext>
            </a:extLst>
          </p:cNvPr>
          <p:cNvPicPr>
            <a:picLocks noChangeAspect="1"/>
          </p:cNvPicPr>
          <p:nvPr/>
        </p:nvPicPr>
        <p:blipFill rotWithShape="1">
          <a:blip r:embed="rId3" cstate="print">
            <a:alphaModFix amt="34000"/>
            <a:extLst>
              <a:ext uri="{28A0092B-C50C-407E-A947-70E740481C1C}">
                <a14:useLocalDpi xmlns:a14="http://schemas.microsoft.com/office/drawing/2010/main"/>
              </a:ext>
            </a:extLst>
          </a:blip>
          <a:srcRect t="6723" r="13246"/>
          <a:stretch/>
        </p:blipFill>
        <p:spPr>
          <a:xfrm>
            <a:off x="3751891" y="0"/>
            <a:ext cx="5392110" cy="6858000"/>
          </a:xfrm>
          <a:prstGeom prst="rect">
            <a:avLst/>
          </a:prstGeom>
        </p:spPr>
      </p:pic>
      <p:sp>
        <p:nvSpPr>
          <p:cNvPr id="2" name="Title 1">
            <a:extLst>
              <a:ext uri="{FF2B5EF4-FFF2-40B4-BE49-F238E27FC236}">
                <a16:creationId xmlns:a16="http://schemas.microsoft.com/office/drawing/2014/main" id="{533D1DCE-8B8A-4F49-8C92-1BB28EF877CE}"/>
              </a:ext>
            </a:extLst>
          </p:cNvPr>
          <p:cNvSpPr>
            <a:spLocks noGrp="1"/>
          </p:cNvSpPr>
          <p:nvPr>
            <p:ph type="title" hasCustomPrompt="1"/>
          </p:nvPr>
        </p:nvSpPr>
        <p:spPr>
          <a:xfrm>
            <a:off x="459090" y="3513770"/>
            <a:ext cx="5502799" cy="515112"/>
          </a:xfrm>
        </p:spPr>
        <p:txBody>
          <a:bodyPr/>
          <a:lstStyle>
            <a:lvl1pPr>
              <a:defRPr>
                <a:solidFill>
                  <a:schemeClr val="bg1"/>
                </a:solidFill>
              </a:defRPr>
            </a:lvl1pPr>
          </a:lstStyle>
          <a:p>
            <a:r>
              <a:rPr lang="en-US" dirty="0"/>
              <a:t>Click to edit title</a:t>
            </a:r>
          </a:p>
        </p:txBody>
      </p:sp>
      <p:sp>
        <p:nvSpPr>
          <p:cNvPr id="64" name="Text Placeholder 63">
            <a:extLst>
              <a:ext uri="{FF2B5EF4-FFF2-40B4-BE49-F238E27FC236}">
                <a16:creationId xmlns:a16="http://schemas.microsoft.com/office/drawing/2014/main" id="{62D34AA2-E617-D84E-BB58-9E3F460E93D0}"/>
              </a:ext>
            </a:extLst>
          </p:cNvPr>
          <p:cNvSpPr>
            <a:spLocks noGrp="1"/>
          </p:cNvSpPr>
          <p:nvPr>
            <p:ph type="body" sz="quarter" idx="10" hasCustomPrompt="1"/>
          </p:nvPr>
        </p:nvSpPr>
        <p:spPr>
          <a:xfrm>
            <a:off x="459089" y="4173137"/>
            <a:ext cx="5502799" cy="889000"/>
          </a:xfrm>
        </p:spPr>
        <p:txBody>
          <a:bodyPr>
            <a:norm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subtitle</a:t>
            </a:r>
          </a:p>
        </p:txBody>
      </p:sp>
      <p:pic>
        <p:nvPicPr>
          <p:cNvPr id="65" name="Picture 64">
            <a:extLst>
              <a:ext uri="{FF2B5EF4-FFF2-40B4-BE49-F238E27FC236}">
                <a16:creationId xmlns:a16="http://schemas.microsoft.com/office/drawing/2014/main" id="{B0FD0F65-E4E6-C74B-B4D0-6E1C90D4B415}"/>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57200" y="6281546"/>
            <a:ext cx="1981636" cy="392824"/>
          </a:xfrm>
          <a:prstGeom prst="rect">
            <a:avLst/>
          </a:prstGeom>
        </p:spPr>
      </p:pic>
      <p:sp>
        <p:nvSpPr>
          <p:cNvPr id="66" name="TextBox 65">
            <a:extLst>
              <a:ext uri="{FF2B5EF4-FFF2-40B4-BE49-F238E27FC236}">
                <a16:creationId xmlns:a16="http://schemas.microsoft.com/office/drawing/2014/main" id="{ECC44CC0-3B49-F54F-BCD5-FEBC26AA24B6}"/>
              </a:ext>
            </a:extLst>
          </p:cNvPr>
          <p:cNvSpPr txBox="1"/>
          <p:nvPr/>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pic>
        <p:nvPicPr>
          <p:cNvPr id="24" name="Picture 23" hidden="1">
            <a:extLst>
              <a:ext uri="{FF2B5EF4-FFF2-40B4-BE49-F238E27FC236}">
                <a16:creationId xmlns:a16="http://schemas.microsoft.com/office/drawing/2014/main" id="{C9FF7B49-D35B-F247-8854-C4B4E684A31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8235" r="13509"/>
          <a:stretch/>
        </p:blipFill>
        <p:spPr>
          <a:xfrm>
            <a:off x="3739698" y="0"/>
            <a:ext cx="5404302" cy="5617274"/>
          </a:xfrm>
          <a:prstGeom prst="rect">
            <a:avLst/>
          </a:prstGeom>
        </p:spPr>
      </p:pic>
      <p:grpSp>
        <p:nvGrpSpPr>
          <p:cNvPr id="25" name="Group 24" hidden="1">
            <a:extLst>
              <a:ext uri="{FF2B5EF4-FFF2-40B4-BE49-F238E27FC236}">
                <a16:creationId xmlns:a16="http://schemas.microsoft.com/office/drawing/2014/main" id="{DD4B1703-1202-6041-85B3-8D38DD3A15C3}"/>
              </a:ext>
            </a:extLst>
          </p:cNvPr>
          <p:cNvGrpSpPr/>
          <p:nvPr userDrawn="1"/>
        </p:nvGrpSpPr>
        <p:grpSpPr>
          <a:xfrm>
            <a:off x="3751891" y="-501704"/>
            <a:ext cx="6236539" cy="7384088"/>
            <a:chOff x="3751890" y="-501704"/>
            <a:chExt cx="6236539" cy="7384088"/>
          </a:xfrm>
        </p:grpSpPr>
        <p:grpSp>
          <p:nvGrpSpPr>
            <p:cNvPr id="26" name="Group 25">
              <a:extLst>
                <a:ext uri="{FF2B5EF4-FFF2-40B4-BE49-F238E27FC236}">
                  <a16:creationId xmlns:a16="http://schemas.microsoft.com/office/drawing/2014/main" id="{6596C879-4041-A74D-85B6-A73EB725F561}"/>
                </a:ext>
              </a:extLst>
            </p:cNvPr>
            <p:cNvGrpSpPr/>
            <p:nvPr userDrawn="1"/>
          </p:nvGrpSpPr>
          <p:grpSpPr>
            <a:xfrm>
              <a:off x="3751890" y="-501704"/>
              <a:ext cx="6236539" cy="7384088"/>
              <a:chOff x="3691077" y="-504126"/>
              <a:chExt cx="6236539" cy="7384088"/>
            </a:xfrm>
          </p:grpSpPr>
          <p:sp>
            <p:nvSpPr>
              <p:cNvPr id="28" name="Round Diagonal Corner Rectangle 27">
                <a:extLst>
                  <a:ext uri="{FF2B5EF4-FFF2-40B4-BE49-F238E27FC236}">
                    <a16:creationId xmlns:a16="http://schemas.microsoft.com/office/drawing/2014/main" id="{AE82FB1C-072F-FB4A-BD67-1478B43BD3EB}"/>
                  </a:ext>
                </a:extLst>
              </p:cNvPr>
              <p:cNvSpPr>
                <a:spLocks noChangeAspect="1"/>
              </p:cNvSpPr>
              <p:nvPr userDrawn="1"/>
            </p:nvSpPr>
            <p:spPr>
              <a:xfrm>
                <a:off x="6266877" y="2044789"/>
                <a:ext cx="1086120" cy="1086155"/>
              </a:xfrm>
              <a:prstGeom prst="round2DiagRect">
                <a:avLst>
                  <a:gd name="adj1" fmla="val 39653"/>
                  <a:gd name="adj2" fmla="val 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44" name="Round Diagonal Corner Rectangle 43">
                <a:extLst>
                  <a:ext uri="{FF2B5EF4-FFF2-40B4-BE49-F238E27FC236}">
                    <a16:creationId xmlns:a16="http://schemas.microsoft.com/office/drawing/2014/main" id="{A90F4F9A-5373-FB45-87E0-9C359DA577CA}"/>
                  </a:ext>
                </a:extLst>
              </p:cNvPr>
              <p:cNvSpPr>
                <a:spLocks noChangeAspect="1"/>
              </p:cNvSpPr>
              <p:nvPr userDrawn="1"/>
            </p:nvSpPr>
            <p:spPr>
              <a:xfrm rot="5400000">
                <a:off x="7553930" y="2044807"/>
                <a:ext cx="1086155" cy="1086120"/>
              </a:xfrm>
              <a:prstGeom prst="round2DiagRect">
                <a:avLst>
                  <a:gd name="adj1" fmla="val 39653"/>
                  <a:gd name="adj2" fmla="val 0"/>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45" name="Round Diagonal Corner Rectangle 44">
                <a:extLst>
                  <a:ext uri="{FF2B5EF4-FFF2-40B4-BE49-F238E27FC236}">
                    <a16:creationId xmlns:a16="http://schemas.microsoft.com/office/drawing/2014/main" id="{785C13AA-910D-F146-9D32-2C98DD057030}"/>
                  </a:ext>
                </a:extLst>
              </p:cNvPr>
              <p:cNvSpPr>
                <a:spLocks noChangeAspect="1"/>
              </p:cNvSpPr>
              <p:nvPr userDrawn="1"/>
            </p:nvSpPr>
            <p:spPr>
              <a:xfrm rot="5400000">
                <a:off x="7553930" y="3323065"/>
                <a:ext cx="1086155" cy="1086120"/>
              </a:xfrm>
              <a:prstGeom prst="round2DiagRect">
                <a:avLst>
                  <a:gd name="adj1" fmla="val 39653"/>
                  <a:gd name="adj2" fmla="val 0"/>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46" name="Round Diagonal Corner Rectangle 45">
                <a:extLst>
                  <a:ext uri="{FF2B5EF4-FFF2-40B4-BE49-F238E27FC236}">
                    <a16:creationId xmlns:a16="http://schemas.microsoft.com/office/drawing/2014/main" id="{5D5EBE2B-B160-E24A-873D-89D4490EDD09}"/>
                  </a:ext>
                </a:extLst>
              </p:cNvPr>
              <p:cNvSpPr>
                <a:spLocks noChangeAspect="1"/>
              </p:cNvSpPr>
              <p:nvPr userDrawn="1"/>
            </p:nvSpPr>
            <p:spPr>
              <a:xfrm rot="5400000">
                <a:off x="6285020" y="769183"/>
                <a:ext cx="1086155" cy="1086120"/>
              </a:xfrm>
              <a:prstGeom prst="round2DiagRect">
                <a:avLst>
                  <a:gd name="adj1" fmla="val 39653"/>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47" name="Round Diagonal Corner Rectangle 46">
                <a:extLst>
                  <a:ext uri="{FF2B5EF4-FFF2-40B4-BE49-F238E27FC236}">
                    <a16:creationId xmlns:a16="http://schemas.microsoft.com/office/drawing/2014/main" id="{E1812691-EE51-BE4A-AEDF-670883D8CEF1}"/>
                  </a:ext>
                </a:extLst>
              </p:cNvPr>
              <p:cNvSpPr>
                <a:spLocks noChangeAspect="1"/>
              </p:cNvSpPr>
              <p:nvPr userDrawn="1"/>
            </p:nvSpPr>
            <p:spPr>
              <a:xfrm>
                <a:off x="4997967" y="769166"/>
                <a:ext cx="1086120" cy="1086155"/>
              </a:xfrm>
              <a:prstGeom prst="round2DiagRect">
                <a:avLst>
                  <a:gd name="adj1" fmla="val 39653"/>
                  <a:gd name="adj2" fmla="val 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48" name="Round Diagonal Corner Rectangle 47">
                <a:extLst>
                  <a:ext uri="{FF2B5EF4-FFF2-40B4-BE49-F238E27FC236}">
                    <a16:creationId xmlns:a16="http://schemas.microsoft.com/office/drawing/2014/main" id="{D346B3EA-EC14-E64B-B90F-B1AE28CC1EDA}"/>
                  </a:ext>
                </a:extLst>
              </p:cNvPr>
              <p:cNvSpPr>
                <a:spLocks noChangeAspect="1"/>
              </p:cNvSpPr>
              <p:nvPr userDrawn="1"/>
            </p:nvSpPr>
            <p:spPr>
              <a:xfrm>
                <a:off x="6266877" y="-499640"/>
                <a:ext cx="1086120" cy="1086155"/>
              </a:xfrm>
              <a:prstGeom prst="round2DiagRect">
                <a:avLst>
                  <a:gd name="adj1" fmla="val 39653"/>
                  <a:gd name="adj2" fmla="val 0"/>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49" name="Round Diagonal Corner Rectangle 48">
                <a:extLst>
                  <a:ext uri="{FF2B5EF4-FFF2-40B4-BE49-F238E27FC236}">
                    <a16:creationId xmlns:a16="http://schemas.microsoft.com/office/drawing/2014/main" id="{16EF5578-0F9B-054E-A34E-0B7DF22189FE}"/>
                  </a:ext>
                </a:extLst>
              </p:cNvPr>
              <p:cNvSpPr>
                <a:spLocks noChangeAspect="1"/>
              </p:cNvSpPr>
              <p:nvPr userDrawn="1"/>
            </p:nvSpPr>
            <p:spPr>
              <a:xfrm rot="5400000">
                <a:off x="7553930" y="-504108"/>
                <a:ext cx="1086155" cy="1086120"/>
              </a:xfrm>
              <a:prstGeom prst="round2DiagRect">
                <a:avLst>
                  <a:gd name="adj1" fmla="val 39653"/>
                  <a:gd name="adj2" fmla="val 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50" name="Round Diagonal Corner Rectangle 49">
                <a:extLst>
                  <a:ext uri="{FF2B5EF4-FFF2-40B4-BE49-F238E27FC236}">
                    <a16:creationId xmlns:a16="http://schemas.microsoft.com/office/drawing/2014/main" id="{167386BA-E73A-384E-9971-015A05609B14}"/>
                  </a:ext>
                </a:extLst>
              </p:cNvPr>
              <p:cNvSpPr/>
              <p:nvPr userDrawn="1"/>
            </p:nvSpPr>
            <p:spPr>
              <a:xfrm rot="5400000">
                <a:off x="8841000" y="768705"/>
                <a:ext cx="1086634" cy="1086598"/>
              </a:xfrm>
              <a:prstGeom prst="round2DiagRect">
                <a:avLst>
                  <a:gd name="adj1" fmla="val 39653"/>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51" name="Round Diagonal Corner Rectangle 50">
                <a:extLst>
                  <a:ext uri="{FF2B5EF4-FFF2-40B4-BE49-F238E27FC236}">
                    <a16:creationId xmlns:a16="http://schemas.microsoft.com/office/drawing/2014/main" id="{68F300B9-42AA-5442-9937-AFD1C7BEC868}"/>
                  </a:ext>
                </a:extLst>
              </p:cNvPr>
              <p:cNvSpPr>
                <a:spLocks noChangeAspect="1"/>
              </p:cNvSpPr>
              <p:nvPr userDrawn="1"/>
            </p:nvSpPr>
            <p:spPr>
              <a:xfrm>
                <a:off x="8841018" y="2044788"/>
                <a:ext cx="1086120" cy="1086155"/>
              </a:xfrm>
              <a:prstGeom prst="round2DiagRect">
                <a:avLst>
                  <a:gd name="adj1" fmla="val 39653"/>
                  <a:gd name="adj2" fmla="val 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52" name="Round Diagonal Corner Rectangle 51">
                <a:extLst>
                  <a:ext uri="{FF2B5EF4-FFF2-40B4-BE49-F238E27FC236}">
                    <a16:creationId xmlns:a16="http://schemas.microsoft.com/office/drawing/2014/main" id="{FF5C1CBF-854A-D64F-92E2-22E308B5313B}"/>
                  </a:ext>
                </a:extLst>
              </p:cNvPr>
              <p:cNvSpPr>
                <a:spLocks noChangeAspect="1"/>
              </p:cNvSpPr>
              <p:nvPr userDrawn="1"/>
            </p:nvSpPr>
            <p:spPr>
              <a:xfrm rot="5400000">
                <a:off x="8815600" y="4518203"/>
                <a:ext cx="1086155" cy="1086120"/>
              </a:xfrm>
              <a:prstGeom prst="round2DiagRect">
                <a:avLst>
                  <a:gd name="adj1" fmla="val 39653"/>
                  <a:gd name="adj2" fmla="val 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53" name="Round Diagonal Corner Rectangle 42">
                <a:extLst>
                  <a:ext uri="{FF2B5EF4-FFF2-40B4-BE49-F238E27FC236}">
                    <a16:creationId xmlns:a16="http://schemas.microsoft.com/office/drawing/2014/main" id="{CB262156-699A-204A-9AF5-B5378D8D748F}"/>
                  </a:ext>
                </a:extLst>
              </p:cNvPr>
              <p:cNvSpPr>
                <a:spLocks noChangeAspect="1"/>
              </p:cNvSpPr>
              <p:nvPr userDrawn="1"/>
            </p:nvSpPr>
            <p:spPr>
              <a:xfrm rot="5400000">
                <a:off x="3691060" y="-504108"/>
                <a:ext cx="1086328" cy="1086293"/>
              </a:xfrm>
              <a:custGeom>
                <a:avLst/>
                <a:gdLst>
                  <a:gd name="connsiteX0" fmla="*/ 430748 w 1086328"/>
                  <a:gd name="connsiteY0" fmla="*/ 0 h 1086293"/>
                  <a:gd name="connsiteX1" fmla="*/ 1086328 w 1086328"/>
                  <a:gd name="connsiteY1" fmla="*/ 0 h 1086293"/>
                  <a:gd name="connsiteX2" fmla="*/ 1086328 w 1086328"/>
                  <a:gd name="connsiteY2" fmla="*/ 0 h 1086293"/>
                  <a:gd name="connsiteX3" fmla="*/ 1086328 w 1086328"/>
                  <a:gd name="connsiteY3" fmla="*/ 655545 h 1086293"/>
                  <a:gd name="connsiteX4" fmla="*/ 655580 w 1086328"/>
                  <a:gd name="connsiteY4" fmla="*/ 1086293 h 1086293"/>
                  <a:gd name="connsiteX5" fmla="*/ 0 w 1086328"/>
                  <a:gd name="connsiteY5" fmla="*/ 1086293 h 1086293"/>
                  <a:gd name="connsiteX6" fmla="*/ 0 w 1086328"/>
                  <a:gd name="connsiteY6" fmla="*/ 1086293 h 1086293"/>
                  <a:gd name="connsiteX7" fmla="*/ 0 w 1086328"/>
                  <a:gd name="connsiteY7" fmla="*/ 430748 h 1086293"/>
                  <a:gd name="connsiteX8" fmla="*/ 430748 w 1086328"/>
                  <a:gd name="connsiteY8" fmla="*/ 0 h 1086293"/>
                  <a:gd name="connsiteX0" fmla="*/ 430748 w 1086328"/>
                  <a:gd name="connsiteY0" fmla="*/ 0 h 1086293"/>
                  <a:gd name="connsiteX1" fmla="*/ 1086328 w 1086328"/>
                  <a:gd name="connsiteY1" fmla="*/ 0 h 1086293"/>
                  <a:gd name="connsiteX2" fmla="*/ 1086328 w 1086328"/>
                  <a:gd name="connsiteY2" fmla="*/ 0 h 1086293"/>
                  <a:gd name="connsiteX3" fmla="*/ 1086328 w 1086328"/>
                  <a:gd name="connsiteY3" fmla="*/ 655545 h 1086293"/>
                  <a:gd name="connsiteX4" fmla="*/ 655580 w 1086328"/>
                  <a:gd name="connsiteY4" fmla="*/ 1086293 h 1086293"/>
                  <a:gd name="connsiteX5" fmla="*/ 0 w 1086328"/>
                  <a:gd name="connsiteY5" fmla="*/ 1086293 h 1086293"/>
                  <a:gd name="connsiteX6" fmla="*/ 0 w 1086328"/>
                  <a:gd name="connsiteY6" fmla="*/ 430748 h 1086293"/>
                  <a:gd name="connsiteX7" fmla="*/ 430748 w 1086328"/>
                  <a:gd name="connsiteY7" fmla="*/ 0 h 108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6328" h="1086293">
                    <a:moveTo>
                      <a:pt x="430748" y="0"/>
                    </a:moveTo>
                    <a:lnTo>
                      <a:pt x="1086328" y="0"/>
                    </a:lnTo>
                    <a:lnTo>
                      <a:pt x="1086328" y="0"/>
                    </a:lnTo>
                    <a:lnTo>
                      <a:pt x="1086328" y="655545"/>
                    </a:lnTo>
                    <a:cubicBezTo>
                      <a:pt x="1086328" y="893441"/>
                      <a:pt x="893476" y="1086293"/>
                      <a:pt x="655580" y="1086293"/>
                    </a:cubicBezTo>
                    <a:lnTo>
                      <a:pt x="0" y="1086293"/>
                    </a:lnTo>
                    <a:lnTo>
                      <a:pt x="0" y="430748"/>
                    </a:lnTo>
                    <a:cubicBezTo>
                      <a:pt x="0" y="192852"/>
                      <a:pt x="192852" y="0"/>
                      <a:pt x="430748"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54" name="Round Diagonal Corner Rectangle 53">
                <a:extLst>
                  <a:ext uri="{FF2B5EF4-FFF2-40B4-BE49-F238E27FC236}">
                    <a16:creationId xmlns:a16="http://schemas.microsoft.com/office/drawing/2014/main" id="{DF7B85A8-09AF-814D-BE3F-2CE56192C6B2}"/>
                  </a:ext>
                </a:extLst>
              </p:cNvPr>
              <p:cNvSpPr>
                <a:spLocks noChangeAspect="1"/>
              </p:cNvSpPr>
              <p:nvPr userDrawn="1"/>
            </p:nvSpPr>
            <p:spPr>
              <a:xfrm>
                <a:off x="6266877" y="4516638"/>
                <a:ext cx="1086120" cy="1086155"/>
              </a:xfrm>
              <a:prstGeom prst="round2DiagRect">
                <a:avLst>
                  <a:gd name="adj1" fmla="val 39653"/>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55" name="Round Diagonal Corner Rectangle 54">
                <a:extLst>
                  <a:ext uri="{FF2B5EF4-FFF2-40B4-BE49-F238E27FC236}">
                    <a16:creationId xmlns:a16="http://schemas.microsoft.com/office/drawing/2014/main" id="{E9210733-A0BB-6F42-A387-0EA4FEB4843B}"/>
                  </a:ext>
                </a:extLst>
              </p:cNvPr>
              <p:cNvSpPr>
                <a:spLocks noChangeAspect="1"/>
              </p:cNvSpPr>
              <p:nvPr userDrawn="1"/>
            </p:nvSpPr>
            <p:spPr>
              <a:xfrm>
                <a:off x="8815618" y="5793807"/>
                <a:ext cx="1086120" cy="1086155"/>
              </a:xfrm>
              <a:prstGeom prst="round2DiagRect">
                <a:avLst>
                  <a:gd name="adj1" fmla="val 39653"/>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grpSp>
        <p:sp>
          <p:nvSpPr>
            <p:cNvPr id="27" name="Round Diagonal Corner Rectangle 26">
              <a:extLst>
                <a:ext uri="{FF2B5EF4-FFF2-40B4-BE49-F238E27FC236}">
                  <a16:creationId xmlns:a16="http://schemas.microsoft.com/office/drawing/2014/main" id="{58C68550-BBBF-514F-BA7A-9B52C4A04059}"/>
                </a:ext>
              </a:extLst>
            </p:cNvPr>
            <p:cNvSpPr>
              <a:spLocks noChangeAspect="1"/>
            </p:cNvSpPr>
            <p:nvPr userDrawn="1"/>
          </p:nvSpPr>
          <p:spPr>
            <a:xfrm rot="5400000">
              <a:off x="7614743" y="2047227"/>
              <a:ext cx="1086155" cy="1086120"/>
            </a:xfrm>
            <a:prstGeom prst="round2DiagRect">
              <a:avLst>
                <a:gd name="adj1" fmla="val 39653"/>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grpSp>
    </p:spTree>
    <p:extLst>
      <p:ext uri="{BB962C8B-B14F-4D97-AF65-F5344CB8AC3E}">
        <p14:creationId xmlns:p14="http://schemas.microsoft.com/office/powerpoint/2010/main" val="1656086130"/>
      </p:ext>
    </p:extLst>
  </p:cSld>
  <p:clrMapOvr>
    <a:masterClrMapping/>
  </p:clrMapOvr>
  <p:extLst>
    <p:ext uri="{DCECCB84-F9BA-43D5-87BE-67443E8EF086}">
      <p15:sldGuideLst xmlns:p15="http://schemas.microsoft.com/office/powerpoint/2012/main">
        <p15:guide id="1" orient="horz" pos="2520">
          <p15:clr>
            <a:srgbClr val="A4A3A4"/>
          </p15:clr>
        </p15:guide>
        <p15:guide id="2" orient="horz" pos="2784">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ingle Column 1/2h">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405B792-A232-2E95-AE50-C772F8CBDD05}"/>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7943B613-C00E-13BC-7AA4-58A2EFE2F30B}"/>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pic>
        <p:nvPicPr>
          <p:cNvPr id="15" name="Picture 14">
            <a:extLst>
              <a:ext uri="{FF2B5EF4-FFF2-40B4-BE49-F238E27FC236}">
                <a16:creationId xmlns:a16="http://schemas.microsoft.com/office/drawing/2014/main" id="{A0DDF08A-B96D-A487-8FBE-6C4F0332925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7" name="Slide Number Placeholder 19">
            <a:extLst>
              <a:ext uri="{FF2B5EF4-FFF2-40B4-BE49-F238E27FC236}">
                <a16:creationId xmlns:a16="http://schemas.microsoft.com/office/drawing/2014/main" id="{A1E67060-C16C-E040-B829-4F86759EC206}"/>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457200" y="1257301"/>
            <a:ext cx="3997842" cy="457200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670A62E-2ED5-B54E-B331-EB730EEF5056}"/>
              </a:ext>
            </a:extLst>
          </p:cNvPr>
          <p:cNvSpPr>
            <a:spLocks noGrp="1"/>
          </p:cNvSpPr>
          <p:nvPr>
            <p:ph sz="quarter" idx="11"/>
          </p:nvPr>
        </p:nvSpPr>
        <p:spPr>
          <a:xfrm>
            <a:off x="4686300" y="1257300"/>
            <a:ext cx="4013200" cy="45720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228450828"/>
      </p:ext>
    </p:extLst>
  </p:cSld>
  <p:clrMapOvr>
    <a:masterClrMapping/>
  </p:clrMapOvr>
  <p:extLst>
    <p:ext uri="{DCECCB84-F9BA-43D5-87BE-67443E8EF086}">
      <p15:sldGuideLst xmlns:p15="http://schemas.microsoft.com/office/powerpoint/2012/main">
        <p15:guide id="1" orient="horz" pos="504">
          <p15:clr>
            <a:srgbClr val="A4A3A4"/>
          </p15:clr>
        </p15:guide>
        <p15:guide id="2" orient="horz" pos="792">
          <p15:clr>
            <a:srgbClr val="C35EA4"/>
          </p15:clr>
        </p15:guide>
        <p15:guide id="3" orient="horz" pos="3672">
          <p15:clr>
            <a:srgbClr val="C35EA4"/>
          </p15:clr>
        </p15:guide>
        <p15:guide id="4" pos="2952">
          <p15:clr>
            <a:srgbClr val="C35EA4"/>
          </p15:clr>
        </p15:guide>
        <p15:guide id="5" pos="2808">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Column 1/3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457200" y="2895599"/>
            <a:ext cx="8229600" cy="293370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AE02496E-DC0C-9C4E-ABD6-9170ECE447C3}"/>
              </a:ext>
            </a:extLst>
          </p:cNvPr>
          <p:cNvSpPr>
            <a:spLocks noGrp="1"/>
          </p:cNvSpPr>
          <p:nvPr>
            <p:ph sz="quarter" idx="11"/>
          </p:nvPr>
        </p:nvSpPr>
        <p:spPr>
          <a:xfrm>
            <a:off x="457200" y="1257300"/>
            <a:ext cx="8229600" cy="1409700"/>
          </a:xfrm>
        </p:spPr>
        <p:txBody>
          <a:bodyPr/>
          <a:lstStyle>
            <a:lvl1pPr marL="0" indent="0">
              <a:buNone/>
              <a:defRPr/>
            </a:lvl1pPr>
          </a:lstStyle>
          <a:p>
            <a:pPr lvl="0"/>
            <a:endParaRPr lang="en-US"/>
          </a:p>
        </p:txBody>
      </p:sp>
      <p:sp>
        <p:nvSpPr>
          <p:cNvPr id="13" name="Rectangle 12">
            <a:extLst>
              <a:ext uri="{FF2B5EF4-FFF2-40B4-BE49-F238E27FC236}">
                <a16:creationId xmlns:a16="http://schemas.microsoft.com/office/drawing/2014/main" id="{9A5BE0EA-2B6D-DEAC-089B-C40314448A4C}"/>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81492CF0-D495-FCA1-0367-5E05895E8F11}"/>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5" name="Slide Number Placeholder 19">
            <a:extLst>
              <a:ext uri="{FF2B5EF4-FFF2-40B4-BE49-F238E27FC236}">
                <a16:creationId xmlns:a16="http://schemas.microsoft.com/office/drawing/2014/main" id="{C88E4C68-2D86-831F-80AC-2A5E17AC4364}"/>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6" name="Picture 15">
            <a:extLst>
              <a:ext uri="{FF2B5EF4-FFF2-40B4-BE49-F238E27FC236}">
                <a16:creationId xmlns:a16="http://schemas.microsoft.com/office/drawing/2014/main" id="{36AAA43F-2F1E-847A-0740-257869A0149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658573241"/>
      </p:ext>
    </p:extLst>
  </p:cSld>
  <p:clrMapOvr>
    <a:masterClrMapping/>
  </p:clrMapOvr>
  <p:extLst>
    <p:ext uri="{DCECCB84-F9BA-43D5-87BE-67443E8EF086}">
      <p15:sldGuideLst xmlns:p15="http://schemas.microsoft.com/office/powerpoint/2012/main">
        <p15:guide id="1" orient="horz" pos="504" userDrawn="1">
          <p15:clr>
            <a:srgbClr val="A4A3A4"/>
          </p15:clr>
        </p15:guide>
        <p15:guide id="2" orient="horz" pos="792" userDrawn="1">
          <p15:clr>
            <a:srgbClr val="C35EA4"/>
          </p15:clr>
        </p15:guide>
        <p15:guide id="3" orient="horz" pos="3672" userDrawn="1">
          <p15:clr>
            <a:srgbClr val="C35EA4"/>
          </p15:clr>
        </p15:guide>
        <p15:guide id="4" orient="horz" pos="1824" userDrawn="1">
          <p15:clr>
            <a:srgbClr val="C35EA4"/>
          </p15:clr>
        </p15:guide>
        <p15:guide id="5" orient="horz" pos="1680" userDrawn="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Column 1/2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457200" y="3657599"/>
            <a:ext cx="8229600" cy="217170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E029E82E-B18D-8046-A809-74BCC6D06E9D}"/>
              </a:ext>
            </a:extLst>
          </p:cNvPr>
          <p:cNvSpPr>
            <a:spLocks noGrp="1"/>
          </p:cNvSpPr>
          <p:nvPr>
            <p:ph sz="quarter" idx="11"/>
          </p:nvPr>
        </p:nvSpPr>
        <p:spPr>
          <a:xfrm>
            <a:off x="457200" y="1257300"/>
            <a:ext cx="8242300" cy="2171700"/>
          </a:xfrm>
        </p:spPr>
        <p:txBody>
          <a:bodyPr/>
          <a:lstStyle>
            <a:lvl1pPr marL="0" indent="0">
              <a:buNone/>
              <a:defRPr/>
            </a:lvl1pPr>
          </a:lstStyle>
          <a:p>
            <a:pPr lvl="0"/>
            <a:endParaRPr lang="en-US"/>
          </a:p>
        </p:txBody>
      </p:sp>
      <p:sp>
        <p:nvSpPr>
          <p:cNvPr id="13" name="Rectangle 12">
            <a:extLst>
              <a:ext uri="{FF2B5EF4-FFF2-40B4-BE49-F238E27FC236}">
                <a16:creationId xmlns:a16="http://schemas.microsoft.com/office/drawing/2014/main" id="{5F4040BA-B660-32D3-76E5-05C54B8BBEDA}"/>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F0352D43-F7BB-C5AF-74B5-A7C2A88D70D6}"/>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5" name="Slide Number Placeholder 19">
            <a:extLst>
              <a:ext uri="{FF2B5EF4-FFF2-40B4-BE49-F238E27FC236}">
                <a16:creationId xmlns:a16="http://schemas.microsoft.com/office/drawing/2014/main" id="{D9B63033-CED3-78DA-4E9A-FDFA6BE5DF81}"/>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6" name="Picture 15">
            <a:extLst>
              <a:ext uri="{FF2B5EF4-FFF2-40B4-BE49-F238E27FC236}">
                <a16:creationId xmlns:a16="http://schemas.microsoft.com/office/drawing/2014/main" id="{78122D7E-967C-05EF-6623-35C1D7F575F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2458730949"/>
      </p:ext>
    </p:extLst>
  </p:cSld>
  <p:clrMapOvr>
    <a:masterClrMapping/>
  </p:clrMapOvr>
  <p:extLst>
    <p:ext uri="{DCECCB84-F9BA-43D5-87BE-67443E8EF086}">
      <p15:sldGuideLst xmlns:p15="http://schemas.microsoft.com/office/powerpoint/2012/main">
        <p15:guide id="1" orient="horz" pos="504" userDrawn="1">
          <p15:clr>
            <a:srgbClr val="A4A3A4"/>
          </p15:clr>
        </p15:guide>
        <p15:guide id="2" orient="horz" pos="792" userDrawn="1">
          <p15:clr>
            <a:srgbClr val="C35EA4"/>
          </p15:clr>
        </p15:guide>
        <p15:guide id="3" orient="horz" pos="3672" userDrawn="1">
          <p15:clr>
            <a:srgbClr val="C35EA4"/>
          </p15:clr>
        </p15:guide>
        <p15:guide id="4" orient="horz" pos="2304" userDrawn="1">
          <p15:clr>
            <a:srgbClr val="C35EA4"/>
          </p15:clr>
        </p15:guide>
        <p15:guide id="5" orient="horz" pos="2160"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Column 2/3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457200" y="4419600"/>
            <a:ext cx="8229600" cy="140970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D89EBB13-3885-7743-8028-E8898D1AFACA}"/>
              </a:ext>
            </a:extLst>
          </p:cNvPr>
          <p:cNvSpPr>
            <a:spLocks noGrp="1"/>
          </p:cNvSpPr>
          <p:nvPr>
            <p:ph sz="quarter" idx="11"/>
          </p:nvPr>
        </p:nvSpPr>
        <p:spPr>
          <a:xfrm>
            <a:off x="457200" y="1257300"/>
            <a:ext cx="8242300" cy="2933700"/>
          </a:xfrm>
        </p:spPr>
        <p:txBody>
          <a:bodyPr/>
          <a:lstStyle>
            <a:lvl1pPr marL="0" indent="0">
              <a:buNone/>
              <a:defRPr/>
            </a:lvl1pPr>
          </a:lstStyle>
          <a:p>
            <a:pPr lvl="0"/>
            <a:endParaRPr lang="en-US"/>
          </a:p>
        </p:txBody>
      </p:sp>
      <p:sp>
        <p:nvSpPr>
          <p:cNvPr id="13" name="Rectangle 12">
            <a:extLst>
              <a:ext uri="{FF2B5EF4-FFF2-40B4-BE49-F238E27FC236}">
                <a16:creationId xmlns:a16="http://schemas.microsoft.com/office/drawing/2014/main" id="{3C1A4098-F226-74CB-4C5A-C8197F3F5750}"/>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62A7B26D-1B96-F6CE-97AB-0C4BF9E177BD}"/>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5" name="Slide Number Placeholder 19">
            <a:extLst>
              <a:ext uri="{FF2B5EF4-FFF2-40B4-BE49-F238E27FC236}">
                <a16:creationId xmlns:a16="http://schemas.microsoft.com/office/drawing/2014/main" id="{7ADB25DC-6592-6F9C-B06B-557C28F33A3A}"/>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6" name="Picture 15">
            <a:extLst>
              <a:ext uri="{FF2B5EF4-FFF2-40B4-BE49-F238E27FC236}">
                <a16:creationId xmlns:a16="http://schemas.microsoft.com/office/drawing/2014/main" id="{0788C3D8-6954-0349-CE97-61A06FAE438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4079490966"/>
      </p:ext>
    </p:extLst>
  </p:cSld>
  <p:clrMapOvr>
    <a:masterClrMapping/>
  </p:clrMapOvr>
  <p:extLst>
    <p:ext uri="{DCECCB84-F9BA-43D5-87BE-67443E8EF086}">
      <p15:sldGuideLst xmlns:p15="http://schemas.microsoft.com/office/powerpoint/2012/main">
        <p15:guide id="1" orient="horz" pos="504" userDrawn="1">
          <p15:clr>
            <a:srgbClr val="A4A3A4"/>
          </p15:clr>
        </p15:guide>
        <p15:guide id="2" orient="horz" pos="792" userDrawn="1">
          <p15:clr>
            <a:srgbClr val="C35EA4"/>
          </p15:clr>
        </p15:guide>
        <p15:guide id="3" orient="horz" pos="3672" userDrawn="1">
          <p15:clr>
            <a:srgbClr val="C35EA4"/>
          </p15:clr>
        </p15:guide>
        <p15:guide id="4" orient="horz" pos="2784" userDrawn="1">
          <p15:clr>
            <a:srgbClr val="C35EA4"/>
          </p15:clr>
        </p15:guide>
        <p15:guide id="5" orient="horz" pos="2640" userDrawn="1">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ngle Column 1/2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457200" y="1257301"/>
            <a:ext cx="3997842" cy="457200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670A62E-2ED5-B54E-B331-EB730EEF5056}"/>
              </a:ext>
            </a:extLst>
          </p:cNvPr>
          <p:cNvSpPr>
            <a:spLocks noGrp="1"/>
          </p:cNvSpPr>
          <p:nvPr>
            <p:ph sz="quarter" idx="11"/>
          </p:nvPr>
        </p:nvSpPr>
        <p:spPr>
          <a:xfrm>
            <a:off x="4686300" y="1257300"/>
            <a:ext cx="4013200" cy="4572000"/>
          </a:xfrm>
        </p:spPr>
        <p:txBody>
          <a:bodyPr/>
          <a:lstStyle>
            <a:lvl1pPr marL="0" indent="0">
              <a:buNone/>
              <a:defRPr/>
            </a:lvl1pPr>
          </a:lstStyle>
          <a:p>
            <a:pPr lvl="0"/>
            <a:endParaRPr lang="en-US"/>
          </a:p>
        </p:txBody>
      </p:sp>
      <p:sp>
        <p:nvSpPr>
          <p:cNvPr id="13" name="Rectangle 12">
            <a:extLst>
              <a:ext uri="{FF2B5EF4-FFF2-40B4-BE49-F238E27FC236}">
                <a16:creationId xmlns:a16="http://schemas.microsoft.com/office/drawing/2014/main" id="{C61E82D3-C9D9-079A-63F8-B27B1A7A2350}"/>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8859D1A7-6C0C-6DC0-72B6-45CD7500155A}"/>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5" name="Slide Number Placeholder 19">
            <a:extLst>
              <a:ext uri="{FF2B5EF4-FFF2-40B4-BE49-F238E27FC236}">
                <a16:creationId xmlns:a16="http://schemas.microsoft.com/office/drawing/2014/main" id="{8A33515A-9385-666C-F77C-B61CA9A1D68F}"/>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6" name="Picture 15">
            <a:extLst>
              <a:ext uri="{FF2B5EF4-FFF2-40B4-BE49-F238E27FC236}">
                <a16:creationId xmlns:a16="http://schemas.microsoft.com/office/drawing/2014/main" id="{FE4BBC9B-072E-965F-9BD5-F6E91546D67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39534657"/>
      </p:ext>
    </p:extLst>
  </p:cSld>
  <p:clrMapOvr>
    <a:masterClrMapping/>
  </p:clrMapOvr>
  <p:extLst>
    <p:ext uri="{DCECCB84-F9BA-43D5-87BE-67443E8EF086}">
      <p15:sldGuideLst xmlns:p15="http://schemas.microsoft.com/office/powerpoint/2012/main">
        <p15:guide id="1" orient="horz" pos="504" userDrawn="1">
          <p15:clr>
            <a:srgbClr val="A4A3A4"/>
          </p15:clr>
        </p15:guide>
        <p15:guide id="2" orient="horz" pos="792" userDrawn="1">
          <p15:clr>
            <a:srgbClr val="C35EA4"/>
          </p15:clr>
        </p15:guide>
        <p15:guide id="3" orient="horz" pos="3672" userDrawn="1">
          <p15:clr>
            <a:srgbClr val="C35EA4"/>
          </p15:clr>
        </p15:guide>
        <p15:guide id="4" pos="2952" userDrawn="1">
          <p15:clr>
            <a:srgbClr val="C35EA4"/>
          </p15:clr>
        </p15:guide>
        <p15:guide id="5" pos="2808" userDrawn="1">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ngle Column 1/3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457200" y="1257301"/>
            <a:ext cx="2628900" cy="457200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6A86B5D-FE91-A84E-BDD9-D212433B9824}"/>
              </a:ext>
            </a:extLst>
          </p:cNvPr>
          <p:cNvSpPr>
            <a:spLocks noGrp="1"/>
          </p:cNvSpPr>
          <p:nvPr>
            <p:ph sz="quarter" idx="11"/>
          </p:nvPr>
        </p:nvSpPr>
        <p:spPr>
          <a:xfrm>
            <a:off x="3314700" y="1257300"/>
            <a:ext cx="5384800" cy="4572000"/>
          </a:xfrm>
        </p:spPr>
        <p:txBody>
          <a:bodyPr/>
          <a:lstStyle>
            <a:lvl1pPr marL="0" indent="0">
              <a:buNone/>
              <a:defRPr/>
            </a:lvl1pPr>
          </a:lstStyle>
          <a:p>
            <a:pPr lvl="0"/>
            <a:endParaRPr lang="en-US"/>
          </a:p>
        </p:txBody>
      </p:sp>
      <p:sp>
        <p:nvSpPr>
          <p:cNvPr id="13" name="Rectangle 12">
            <a:extLst>
              <a:ext uri="{FF2B5EF4-FFF2-40B4-BE49-F238E27FC236}">
                <a16:creationId xmlns:a16="http://schemas.microsoft.com/office/drawing/2014/main" id="{F49FA998-D182-990C-2CCB-4C97E178DBC7}"/>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97D9B4A4-23F0-1B80-C922-5989C825CA3B}"/>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5" name="Slide Number Placeholder 19">
            <a:extLst>
              <a:ext uri="{FF2B5EF4-FFF2-40B4-BE49-F238E27FC236}">
                <a16:creationId xmlns:a16="http://schemas.microsoft.com/office/drawing/2014/main" id="{955CD6FB-9795-5031-17FA-F5A462510BF3}"/>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6" name="Picture 15">
            <a:extLst>
              <a:ext uri="{FF2B5EF4-FFF2-40B4-BE49-F238E27FC236}">
                <a16:creationId xmlns:a16="http://schemas.microsoft.com/office/drawing/2014/main" id="{4DEA746B-ABB5-441A-C0E2-A64839C4FE1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2943779959"/>
      </p:ext>
    </p:extLst>
  </p:cSld>
  <p:clrMapOvr>
    <a:masterClrMapping/>
  </p:clrMapOvr>
  <p:extLst>
    <p:ext uri="{DCECCB84-F9BA-43D5-87BE-67443E8EF086}">
      <p15:sldGuideLst xmlns:p15="http://schemas.microsoft.com/office/powerpoint/2012/main">
        <p15:guide id="1" orient="horz" pos="504" userDrawn="1">
          <p15:clr>
            <a:srgbClr val="A4A3A4"/>
          </p15:clr>
        </p15:guide>
        <p15:guide id="2" orient="horz" pos="792" userDrawn="1">
          <p15:clr>
            <a:srgbClr val="C35EA4"/>
          </p15:clr>
        </p15:guide>
        <p15:guide id="3" orient="horz" pos="3672" userDrawn="1">
          <p15:clr>
            <a:srgbClr val="C35EA4"/>
          </p15:clr>
        </p15:guide>
        <p15:guide id="4" pos="2088" userDrawn="1">
          <p15:clr>
            <a:srgbClr val="C35EA4"/>
          </p15:clr>
        </p15:guide>
        <p15:guide id="5" pos="1944" userDrawn="1">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gle Column 1/2h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457200" y="1714501"/>
            <a:ext cx="3997842" cy="411480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C8398E6F-5F51-474F-BD61-C2EADCB049B6}"/>
              </a:ext>
            </a:extLst>
          </p:cNvPr>
          <p:cNvSpPr>
            <a:spLocks noGrp="1"/>
          </p:cNvSpPr>
          <p:nvPr>
            <p:ph type="body" sz="quarter" idx="11" hasCustomPrompt="1"/>
          </p:nvPr>
        </p:nvSpPr>
        <p:spPr>
          <a:xfrm>
            <a:off x="457200" y="964373"/>
            <a:ext cx="8229600" cy="457200"/>
          </a:xfrm>
        </p:spPr>
        <p:txBody>
          <a:bodyPr>
            <a:normAutofit/>
          </a:bodyPr>
          <a:lstStyle>
            <a:lvl1pPr marL="0" marR="0" indent="0" algn="l" defTabSz="914400" rtl="0" eaLnBrk="1" fontAlgn="auto" latinLnBrk="0" hangingPunct="1">
              <a:lnSpc>
                <a:spcPct val="100000"/>
              </a:lnSpc>
              <a:spcBef>
                <a:spcPts val="1000"/>
              </a:spcBef>
              <a:spcAft>
                <a:spcPts val="0"/>
              </a:spcAft>
              <a:buClr>
                <a:schemeClr val="accent2"/>
              </a:buClr>
              <a:buSzTx/>
              <a:buFontTx/>
              <a:buNone/>
              <a:tabLst/>
              <a:defRPr sz="2400">
                <a:solidFill>
                  <a:schemeClr val="accent3"/>
                </a:solidFill>
              </a:defRPr>
            </a:lvl1pPr>
          </a:lstStyle>
          <a:p>
            <a:pPr marL="0" marR="0" lvl="0" indent="0" algn="l" defTabSz="914400" rtl="0" eaLnBrk="1" fontAlgn="auto" latinLnBrk="0" hangingPunct="1">
              <a:lnSpc>
                <a:spcPct val="100000"/>
              </a:lnSpc>
              <a:spcBef>
                <a:spcPts val="1000"/>
              </a:spcBef>
              <a:spcAft>
                <a:spcPts val="0"/>
              </a:spcAft>
              <a:buClr>
                <a:schemeClr val="accent2"/>
              </a:buClr>
              <a:buSzTx/>
              <a:buFontTx/>
              <a:buNone/>
              <a:tabLst/>
              <a:defRPr/>
            </a:pPr>
            <a:r>
              <a:rPr lang="en-US" dirty="0"/>
              <a:t>Click to edit subtitle</a:t>
            </a:r>
          </a:p>
          <a:p>
            <a:pPr lvl="0"/>
            <a:endParaRPr lang="en-US" dirty="0"/>
          </a:p>
        </p:txBody>
      </p:sp>
      <p:sp>
        <p:nvSpPr>
          <p:cNvPr id="4" name="Content Placeholder 3">
            <a:extLst>
              <a:ext uri="{FF2B5EF4-FFF2-40B4-BE49-F238E27FC236}">
                <a16:creationId xmlns:a16="http://schemas.microsoft.com/office/drawing/2014/main" id="{35D64587-E57D-F045-B39C-958DF7CB27E9}"/>
              </a:ext>
            </a:extLst>
          </p:cNvPr>
          <p:cNvSpPr>
            <a:spLocks noGrp="1"/>
          </p:cNvSpPr>
          <p:nvPr>
            <p:ph sz="quarter" idx="12"/>
          </p:nvPr>
        </p:nvSpPr>
        <p:spPr>
          <a:xfrm>
            <a:off x="4686300" y="1714500"/>
            <a:ext cx="4013200" cy="4114800"/>
          </a:xfrm>
        </p:spPr>
        <p:txBody>
          <a:bodyPr/>
          <a:lstStyle>
            <a:lvl1pPr marL="0" indent="0">
              <a:buNone/>
              <a:defRPr/>
            </a:lvl1pPr>
          </a:lstStyle>
          <a:p>
            <a:pPr lvl="0"/>
            <a:endParaRPr lang="en-US"/>
          </a:p>
        </p:txBody>
      </p:sp>
      <p:sp>
        <p:nvSpPr>
          <p:cNvPr id="14" name="Rectangle 13">
            <a:extLst>
              <a:ext uri="{FF2B5EF4-FFF2-40B4-BE49-F238E27FC236}">
                <a16:creationId xmlns:a16="http://schemas.microsoft.com/office/drawing/2014/main" id="{0A7C4237-5697-EC41-0516-3EAF41ACF1EF}"/>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a:extLst>
              <a:ext uri="{FF2B5EF4-FFF2-40B4-BE49-F238E27FC236}">
                <a16:creationId xmlns:a16="http://schemas.microsoft.com/office/drawing/2014/main" id="{54430132-38FB-3221-5533-9EB1E793BB1C}"/>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6" name="Slide Number Placeholder 19">
            <a:extLst>
              <a:ext uri="{FF2B5EF4-FFF2-40B4-BE49-F238E27FC236}">
                <a16:creationId xmlns:a16="http://schemas.microsoft.com/office/drawing/2014/main" id="{B15CB968-A338-4AC1-679D-0426600A25F2}"/>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7" name="Picture 16">
            <a:extLst>
              <a:ext uri="{FF2B5EF4-FFF2-40B4-BE49-F238E27FC236}">
                <a16:creationId xmlns:a16="http://schemas.microsoft.com/office/drawing/2014/main" id="{5AB167D0-62B1-506A-16EC-DB1707788DE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917146999"/>
      </p:ext>
    </p:extLst>
  </p:cSld>
  <p:clrMapOvr>
    <a:masterClrMapping/>
  </p:clrMapOvr>
  <p:extLst>
    <p:ext uri="{DCECCB84-F9BA-43D5-87BE-67443E8EF086}">
      <p15:sldGuideLst xmlns:p15="http://schemas.microsoft.com/office/powerpoint/2012/main">
        <p15:guide id="1" orient="horz" pos="1080" userDrawn="1">
          <p15:clr>
            <a:srgbClr val="C35EA4"/>
          </p15:clr>
        </p15:guide>
        <p15:guide id="2" orient="horz" pos="504" userDrawn="1">
          <p15:clr>
            <a:srgbClr val="A4A3A4"/>
          </p15:clr>
        </p15:guide>
        <p15:guide id="3" orient="horz" pos="792" userDrawn="1">
          <p15:clr>
            <a:srgbClr val="A4A3A4"/>
          </p15:clr>
        </p15:guide>
        <p15:guide id="4" orient="horz" pos="3672" userDrawn="1">
          <p15:clr>
            <a:srgbClr val="C35EA4"/>
          </p15:clr>
        </p15:guide>
        <p15:guide id="5" pos="2808" userDrawn="1">
          <p15:clr>
            <a:srgbClr val="C35EA4"/>
          </p15:clr>
        </p15:guide>
        <p15:guide id="6" pos="2952" userDrawn="1">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C">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B1041C43-6C1F-374C-AA4F-BA061263F3A4}"/>
              </a:ext>
            </a:extLst>
          </p:cNvPr>
          <p:cNvSpPr>
            <a:spLocks noGrp="1"/>
          </p:cNvSpPr>
          <p:nvPr>
            <p:ph type="body" sz="quarter" idx="12" hasCustomPrompt="1"/>
          </p:nvPr>
        </p:nvSpPr>
        <p:spPr>
          <a:xfrm>
            <a:off x="3306726" y="1257300"/>
            <a:ext cx="5392266" cy="4572000"/>
          </a:xfrm>
        </p:spPr>
        <p:txBody>
          <a:bodyPr/>
          <a:lstStyle>
            <a:lvl1pPr marL="0" indent="0">
              <a:buNone/>
              <a:tabLst>
                <a:tab pos="8169275" algn="r"/>
              </a:tabLst>
              <a:defRPr b="1" i="0" u="dotted" baseline="0">
                <a:solidFill>
                  <a:schemeClr val="accent1"/>
                </a:solidFill>
                <a:uFill>
                  <a:solidFill>
                    <a:schemeClr val="accent6"/>
                  </a:solidFill>
                </a:uFill>
                <a:latin typeface="+mn-lt"/>
                <a:ea typeface="Open Sans Medium" pitchFamily="2" charset="0"/>
                <a:cs typeface="Open Sans Medium" pitchFamily="2" charset="0"/>
              </a:defRPr>
            </a:lvl1pPr>
          </a:lstStyle>
          <a:p>
            <a:pPr lvl="0"/>
            <a:r>
              <a:rPr lang="en-US"/>
              <a:t>Section 1	1</a:t>
            </a:r>
          </a:p>
          <a:p>
            <a:pPr lvl="0"/>
            <a:r>
              <a:rPr lang="en-US"/>
              <a:t>Section 2	7</a:t>
            </a:r>
          </a:p>
          <a:p>
            <a:pPr lvl="0"/>
            <a:r>
              <a:rPr lang="en-US"/>
              <a:t>Section 3	11</a:t>
            </a:r>
          </a:p>
          <a:p>
            <a:pPr lvl="0"/>
            <a:r>
              <a:rPr lang="en-US"/>
              <a:t>Section 4	15</a:t>
            </a:r>
          </a:p>
        </p:txBody>
      </p:sp>
      <p:cxnSp>
        <p:nvCxnSpPr>
          <p:cNvPr id="10" name="Straight Connector 9">
            <a:extLst>
              <a:ext uri="{FF2B5EF4-FFF2-40B4-BE49-F238E27FC236}">
                <a16:creationId xmlns:a16="http://schemas.microsoft.com/office/drawing/2014/main" id="{E697026F-C039-E64C-9D51-A7C3502C7A56}"/>
              </a:ext>
            </a:extLst>
          </p:cNvPr>
          <p:cNvCxnSpPr/>
          <p:nvPr/>
        </p:nvCxnSpPr>
        <p:spPr>
          <a:xfrm>
            <a:off x="3200400" y="800100"/>
            <a:ext cx="0" cy="50292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55D740-944D-3242-9F35-999098124E26}"/>
              </a:ext>
            </a:extLst>
          </p:cNvPr>
          <p:cNvSpPr txBox="1"/>
          <p:nvPr/>
        </p:nvSpPr>
        <p:spPr>
          <a:xfrm>
            <a:off x="457201" y="1252598"/>
            <a:ext cx="2732567" cy="969608"/>
          </a:xfrm>
          <a:prstGeom prst="rect">
            <a:avLst/>
          </a:prstGeom>
        </p:spPr>
        <p:txBody>
          <a:bodyPr vert="horz" wrap="square" lIns="0" tIns="0" rIns="0" bIns="0" rtlCol="0" anchor="t" anchorCtr="0">
            <a:noAutofit/>
          </a:bodyPr>
          <a:lstStyle>
            <a:lvl1pPr>
              <a:lnSpc>
                <a:spcPct val="100000"/>
              </a:lnSpc>
              <a:spcBef>
                <a:spcPct val="0"/>
              </a:spcBef>
              <a:buNone/>
              <a:defRPr sz="3200" b="1">
                <a:solidFill>
                  <a:schemeClr val="accent1"/>
                </a:solidFill>
                <a:latin typeface="+mj-lt"/>
                <a:ea typeface="+mj-ea"/>
                <a:cs typeface="Arial" panose="020B0604020202020204" pitchFamily="34" charset="0"/>
              </a:defRPr>
            </a:lvl1pPr>
          </a:lstStyle>
          <a:p>
            <a:pPr lvl="0"/>
            <a:r>
              <a:rPr lang="en-US" sz="3200" dirty="0"/>
              <a:t>Table of Contents</a:t>
            </a:r>
            <a:endParaRPr lang="en-US" sz="3200"/>
          </a:p>
        </p:txBody>
      </p:sp>
      <p:cxnSp>
        <p:nvCxnSpPr>
          <p:cNvPr id="17" name="Straight Connector 16">
            <a:extLst>
              <a:ext uri="{FF2B5EF4-FFF2-40B4-BE49-F238E27FC236}">
                <a16:creationId xmlns:a16="http://schemas.microsoft.com/office/drawing/2014/main" id="{06C82496-ADBE-B24F-8A07-C9DB1245E7A8}"/>
              </a:ext>
            </a:extLst>
          </p:cNvPr>
          <p:cNvCxnSpPr/>
          <p:nvPr userDrawn="1"/>
        </p:nvCxnSpPr>
        <p:spPr>
          <a:xfrm>
            <a:off x="3200400" y="800100"/>
            <a:ext cx="0" cy="50292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A637AB4-2BD9-8244-A210-3FECE9297D25}"/>
              </a:ext>
            </a:extLst>
          </p:cNvPr>
          <p:cNvSpPr txBox="1"/>
          <p:nvPr userDrawn="1"/>
        </p:nvSpPr>
        <p:spPr>
          <a:xfrm>
            <a:off x="457201" y="1252598"/>
            <a:ext cx="2732567" cy="969608"/>
          </a:xfrm>
          <a:prstGeom prst="rect">
            <a:avLst/>
          </a:prstGeom>
        </p:spPr>
        <p:txBody>
          <a:bodyPr vert="horz" wrap="square" lIns="0" tIns="0" rIns="0" bIns="0" rtlCol="0" anchor="t" anchorCtr="0">
            <a:noAutofit/>
          </a:bodyPr>
          <a:lstStyle>
            <a:lvl1pPr>
              <a:lnSpc>
                <a:spcPct val="100000"/>
              </a:lnSpc>
              <a:spcBef>
                <a:spcPct val="0"/>
              </a:spcBef>
              <a:buNone/>
              <a:defRPr sz="3200" b="1">
                <a:solidFill>
                  <a:schemeClr val="accent1"/>
                </a:solidFill>
                <a:latin typeface="+mj-lt"/>
                <a:ea typeface="+mj-ea"/>
                <a:cs typeface="Arial" panose="020B0604020202020204" pitchFamily="34" charset="0"/>
              </a:defRPr>
            </a:lvl1pPr>
          </a:lstStyle>
          <a:p>
            <a:pPr lvl="0"/>
            <a:r>
              <a:rPr lang="en-US" sz="3200" dirty="0"/>
              <a:t>Table of Contents</a:t>
            </a:r>
            <a:endParaRPr lang="en-US" sz="3200"/>
          </a:p>
        </p:txBody>
      </p:sp>
      <p:sp>
        <p:nvSpPr>
          <p:cNvPr id="14" name="Rectangle 13">
            <a:extLst>
              <a:ext uri="{FF2B5EF4-FFF2-40B4-BE49-F238E27FC236}">
                <a16:creationId xmlns:a16="http://schemas.microsoft.com/office/drawing/2014/main" id="{ACDE765B-4274-148A-FBEA-29B14292EFB6}"/>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Box 18">
            <a:extLst>
              <a:ext uri="{FF2B5EF4-FFF2-40B4-BE49-F238E27FC236}">
                <a16:creationId xmlns:a16="http://schemas.microsoft.com/office/drawing/2014/main" id="{CB0BF679-90A4-090C-55C5-CEA44A12E6D4}"/>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pic>
        <p:nvPicPr>
          <p:cNvPr id="20" name="Picture 19">
            <a:extLst>
              <a:ext uri="{FF2B5EF4-FFF2-40B4-BE49-F238E27FC236}">
                <a16:creationId xmlns:a16="http://schemas.microsoft.com/office/drawing/2014/main" id="{10FB04AF-AA21-6450-FB7F-6C3558A0157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282280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Column 1/3h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457200" y="1714501"/>
            <a:ext cx="2628900" cy="411480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C8398E6F-5F51-474F-BD61-C2EADCB049B6}"/>
              </a:ext>
            </a:extLst>
          </p:cNvPr>
          <p:cNvSpPr>
            <a:spLocks noGrp="1"/>
          </p:cNvSpPr>
          <p:nvPr>
            <p:ph type="body" sz="quarter" idx="11" hasCustomPrompt="1"/>
          </p:nvPr>
        </p:nvSpPr>
        <p:spPr>
          <a:xfrm>
            <a:off x="457200" y="964373"/>
            <a:ext cx="8229600" cy="457200"/>
          </a:xfrm>
        </p:spPr>
        <p:txBody>
          <a:bodyPr>
            <a:normAutofit/>
          </a:bodyPr>
          <a:lstStyle>
            <a:lvl1pPr marL="0" marR="0" indent="0" algn="l" defTabSz="914400" rtl="0" eaLnBrk="1" fontAlgn="auto" latinLnBrk="0" hangingPunct="1">
              <a:lnSpc>
                <a:spcPct val="100000"/>
              </a:lnSpc>
              <a:spcBef>
                <a:spcPts val="1000"/>
              </a:spcBef>
              <a:spcAft>
                <a:spcPts val="0"/>
              </a:spcAft>
              <a:buClr>
                <a:schemeClr val="accent2"/>
              </a:buClr>
              <a:buSzTx/>
              <a:buFontTx/>
              <a:buNone/>
              <a:tabLst/>
              <a:defRPr sz="2400">
                <a:solidFill>
                  <a:schemeClr val="accent3"/>
                </a:solidFill>
              </a:defRPr>
            </a:lvl1pPr>
          </a:lstStyle>
          <a:p>
            <a:pPr marL="0" marR="0" lvl="0" indent="0" algn="l" defTabSz="914400" rtl="0" eaLnBrk="1" fontAlgn="auto" latinLnBrk="0" hangingPunct="1">
              <a:lnSpc>
                <a:spcPct val="100000"/>
              </a:lnSpc>
              <a:spcBef>
                <a:spcPts val="1000"/>
              </a:spcBef>
              <a:spcAft>
                <a:spcPts val="0"/>
              </a:spcAft>
              <a:buClr>
                <a:schemeClr val="accent2"/>
              </a:buClr>
              <a:buSzTx/>
              <a:buFontTx/>
              <a:buNone/>
              <a:tabLst/>
              <a:defRPr/>
            </a:pPr>
            <a:r>
              <a:rPr lang="en-US" dirty="0"/>
              <a:t>Click to edit subtitle</a:t>
            </a:r>
          </a:p>
          <a:p>
            <a:pPr lvl="0"/>
            <a:endParaRPr lang="en-US" dirty="0"/>
          </a:p>
        </p:txBody>
      </p:sp>
      <p:sp>
        <p:nvSpPr>
          <p:cNvPr id="4" name="Content Placeholder 3">
            <a:extLst>
              <a:ext uri="{FF2B5EF4-FFF2-40B4-BE49-F238E27FC236}">
                <a16:creationId xmlns:a16="http://schemas.microsoft.com/office/drawing/2014/main" id="{D941544C-257C-DF47-AE8F-7AB507C85830}"/>
              </a:ext>
            </a:extLst>
          </p:cNvPr>
          <p:cNvSpPr>
            <a:spLocks noGrp="1"/>
          </p:cNvSpPr>
          <p:nvPr>
            <p:ph sz="quarter" idx="12"/>
          </p:nvPr>
        </p:nvSpPr>
        <p:spPr>
          <a:xfrm>
            <a:off x="3314700" y="1714500"/>
            <a:ext cx="5372100" cy="4114800"/>
          </a:xfrm>
        </p:spPr>
        <p:txBody>
          <a:bodyPr/>
          <a:lstStyle>
            <a:lvl1pPr marL="0" indent="0">
              <a:buNone/>
              <a:defRPr/>
            </a:lvl1pPr>
          </a:lstStyle>
          <a:p>
            <a:pPr lvl="0"/>
            <a:endParaRPr lang="en-US"/>
          </a:p>
        </p:txBody>
      </p:sp>
      <p:sp>
        <p:nvSpPr>
          <p:cNvPr id="14" name="Rectangle 13">
            <a:extLst>
              <a:ext uri="{FF2B5EF4-FFF2-40B4-BE49-F238E27FC236}">
                <a16:creationId xmlns:a16="http://schemas.microsoft.com/office/drawing/2014/main" id="{2CEAFA7A-F5B1-CC63-2219-5B5C1B0C1AA4}"/>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a:extLst>
              <a:ext uri="{FF2B5EF4-FFF2-40B4-BE49-F238E27FC236}">
                <a16:creationId xmlns:a16="http://schemas.microsoft.com/office/drawing/2014/main" id="{80B74991-A7C3-369B-5871-ADD44A244AC9}"/>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6" name="Slide Number Placeholder 19">
            <a:extLst>
              <a:ext uri="{FF2B5EF4-FFF2-40B4-BE49-F238E27FC236}">
                <a16:creationId xmlns:a16="http://schemas.microsoft.com/office/drawing/2014/main" id="{2522EEED-B45E-B31B-0035-022A838B40EB}"/>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7" name="Picture 16">
            <a:extLst>
              <a:ext uri="{FF2B5EF4-FFF2-40B4-BE49-F238E27FC236}">
                <a16:creationId xmlns:a16="http://schemas.microsoft.com/office/drawing/2014/main" id="{B117B2A5-6D90-4FCF-1032-5BD849C8C2E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3491353299"/>
      </p:ext>
    </p:extLst>
  </p:cSld>
  <p:clrMapOvr>
    <a:masterClrMapping/>
  </p:clrMapOvr>
  <p:extLst>
    <p:ext uri="{DCECCB84-F9BA-43D5-87BE-67443E8EF086}">
      <p15:sldGuideLst xmlns:p15="http://schemas.microsoft.com/office/powerpoint/2012/main">
        <p15:guide id="1" orient="horz" pos="1080" userDrawn="1">
          <p15:clr>
            <a:srgbClr val="C35EA4"/>
          </p15:clr>
        </p15:guide>
        <p15:guide id="2" orient="horz" pos="504" userDrawn="1">
          <p15:clr>
            <a:srgbClr val="A4A3A4"/>
          </p15:clr>
        </p15:guide>
        <p15:guide id="3" orient="horz" pos="792" userDrawn="1">
          <p15:clr>
            <a:srgbClr val="A4A3A4"/>
          </p15:clr>
        </p15:guide>
        <p15:guide id="4" orient="horz" pos="3672" userDrawn="1">
          <p15:clr>
            <a:srgbClr val="C35EA4"/>
          </p15:clr>
        </p15:guide>
        <p15:guide id="5" pos="1944" userDrawn="1">
          <p15:clr>
            <a:srgbClr val="C35EA4"/>
          </p15:clr>
        </p15:guide>
        <p15:guide id="6" pos="2088" userDrawn="1">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ngle Column 1/3v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457200" y="3190875"/>
            <a:ext cx="8229599" cy="263842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C8398E6F-5F51-474F-BD61-C2EADCB049B6}"/>
              </a:ext>
            </a:extLst>
          </p:cNvPr>
          <p:cNvSpPr>
            <a:spLocks noGrp="1"/>
          </p:cNvSpPr>
          <p:nvPr>
            <p:ph type="body" sz="quarter" idx="11" hasCustomPrompt="1"/>
          </p:nvPr>
        </p:nvSpPr>
        <p:spPr>
          <a:xfrm>
            <a:off x="457200" y="964373"/>
            <a:ext cx="8229600" cy="457200"/>
          </a:xfrm>
        </p:spPr>
        <p:txBody>
          <a:bodyPr>
            <a:normAutofit/>
          </a:bodyPr>
          <a:lstStyle>
            <a:lvl1pPr marL="0" marR="0" indent="0" algn="l" defTabSz="914400" rtl="0" eaLnBrk="1" fontAlgn="auto" latinLnBrk="0" hangingPunct="1">
              <a:lnSpc>
                <a:spcPct val="100000"/>
              </a:lnSpc>
              <a:spcBef>
                <a:spcPts val="1000"/>
              </a:spcBef>
              <a:spcAft>
                <a:spcPts val="0"/>
              </a:spcAft>
              <a:buClr>
                <a:schemeClr val="accent2"/>
              </a:buClr>
              <a:buSzTx/>
              <a:buFontTx/>
              <a:buNone/>
              <a:tabLst/>
              <a:defRPr sz="2400">
                <a:solidFill>
                  <a:schemeClr val="accent3"/>
                </a:solidFill>
              </a:defRPr>
            </a:lvl1pPr>
          </a:lstStyle>
          <a:p>
            <a:pPr marL="0" marR="0" lvl="0" indent="0" algn="l" defTabSz="914400" rtl="0" eaLnBrk="1" fontAlgn="auto" latinLnBrk="0" hangingPunct="1">
              <a:lnSpc>
                <a:spcPct val="100000"/>
              </a:lnSpc>
              <a:spcBef>
                <a:spcPts val="1000"/>
              </a:spcBef>
              <a:spcAft>
                <a:spcPts val="0"/>
              </a:spcAft>
              <a:buClr>
                <a:schemeClr val="accent2"/>
              </a:buClr>
              <a:buSzTx/>
              <a:buFontTx/>
              <a:buNone/>
              <a:tabLst/>
              <a:defRPr/>
            </a:pPr>
            <a:r>
              <a:rPr lang="en-US" dirty="0"/>
              <a:t>Click to edit subtitle</a:t>
            </a:r>
          </a:p>
          <a:p>
            <a:pPr lvl="0"/>
            <a:endParaRPr lang="en-US" dirty="0"/>
          </a:p>
        </p:txBody>
      </p:sp>
      <p:sp>
        <p:nvSpPr>
          <p:cNvPr id="4" name="Content Placeholder 3">
            <a:extLst>
              <a:ext uri="{FF2B5EF4-FFF2-40B4-BE49-F238E27FC236}">
                <a16:creationId xmlns:a16="http://schemas.microsoft.com/office/drawing/2014/main" id="{22DD8DDE-27DB-404B-83B7-AB51B4CD7173}"/>
              </a:ext>
            </a:extLst>
          </p:cNvPr>
          <p:cNvSpPr>
            <a:spLocks noGrp="1"/>
          </p:cNvSpPr>
          <p:nvPr>
            <p:ph sz="quarter" idx="12"/>
          </p:nvPr>
        </p:nvSpPr>
        <p:spPr>
          <a:xfrm>
            <a:off x="457200" y="1714500"/>
            <a:ext cx="8229600" cy="1257300"/>
          </a:xfrm>
        </p:spPr>
        <p:txBody>
          <a:bodyPr/>
          <a:lstStyle>
            <a:lvl1pPr marL="0" indent="0">
              <a:buNone/>
              <a:defRPr/>
            </a:lvl1pPr>
          </a:lstStyle>
          <a:p>
            <a:pPr lvl="0"/>
            <a:endParaRPr lang="en-US"/>
          </a:p>
        </p:txBody>
      </p:sp>
      <p:sp>
        <p:nvSpPr>
          <p:cNvPr id="14" name="Rectangle 13">
            <a:extLst>
              <a:ext uri="{FF2B5EF4-FFF2-40B4-BE49-F238E27FC236}">
                <a16:creationId xmlns:a16="http://schemas.microsoft.com/office/drawing/2014/main" id="{1C3BA540-753F-DE65-A2EB-8C5C74104CE2}"/>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a:extLst>
              <a:ext uri="{FF2B5EF4-FFF2-40B4-BE49-F238E27FC236}">
                <a16:creationId xmlns:a16="http://schemas.microsoft.com/office/drawing/2014/main" id="{7AAB35C9-BB1B-08EC-302F-BE5FA5E56E58}"/>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6" name="Slide Number Placeholder 19">
            <a:extLst>
              <a:ext uri="{FF2B5EF4-FFF2-40B4-BE49-F238E27FC236}">
                <a16:creationId xmlns:a16="http://schemas.microsoft.com/office/drawing/2014/main" id="{C160C4E2-27A9-CC9F-EA68-95B0D05E71BD}"/>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7" name="Picture 16">
            <a:extLst>
              <a:ext uri="{FF2B5EF4-FFF2-40B4-BE49-F238E27FC236}">
                <a16:creationId xmlns:a16="http://schemas.microsoft.com/office/drawing/2014/main" id="{CF2FB4F4-30FF-CD79-2EDA-4F488CEE294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1073532860"/>
      </p:ext>
    </p:extLst>
  </p:cSld>
  <p:clrMapOvr>
    <a:masterClrMapping/>
  </p:clrMapOvr>
  <p:extLst>
    <p:ext uri="{DCECCB84-F9BA-43D5-87BE-67443E8EF086}">
      <p15:sldGuideLst xmlns:p15="http://schemas.microsoft.com/office/powerpoint/2012/main">
        <p15:guide id="1" orient="horz" pos="1080" userDrawn="1">
          <p15:clr>
            <a:srgbClr val="C35EA4"/>
          </p15:clr>
        </p15:guide>
        <p15:guide id="2" orient="horz" pos="504" userDrawn="1">
          <p15:clr>
            <a:srgbClr val="A4A3A4"/>
          </p15:clr>
        </p15:guide>
        <p15:guide id="3" orient="horz" pos="792" userDrawn="1">
          <p15:clr>
            <a:srgbClr val="A4A3A4"/>
          </p15:clr>
        </p15:guide>
        <p15:guide id="4" orient="horz" pos="3672" userDrawn="1">
          <p15:clr>
            <a:srgbClr val="C35EA4"/>
          </p15:clr>
        </p15:guide>
        <p15:guide id="5" orient="horz" pos="2010" userDrawn="1">
          <p15:clr>
            <a:srgbClr val="C35EA4"/>
          </p15:clr>
        </p15:guide>
        <p15:guide id="6" orient="horz" pos="1872" userDrawn="1">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ngle Column 2/3v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457200" y="4572000"/>
            <a:ext cx="8229599" cy="125730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C8398E6F-5F51-474F-BD61-C2EADCB049B6}"/>
              </a:ext>
            </a:extLst>
          </p:cNvPr>
          <p:cNvSpPr>
            <a:spLocks noGrp="1"/>
          </p:cNvSpPr>
          <p:nvPr>
            <p:ph type="body" sz="quarter" idx="11" hasCustomPrompt="1"/>
          </p:nvPr>
        </p:nvSpPr>
        <p:spPr>
          <a:xfrm>
            <a:off x="457200" y="964373"/>
            <a:ext cx="8229600" cy="457200"/>
          </a:xfrm>
        </p:spPr>
        <p:txBody>
          <a:bodyPr>
            <a:normAutofit/>
          </a:bodyPr>
          <a:lstStyle>
            <a:lvl1pPr marL="0" marR="0" indent="0" algn="l" defTabSz="914400" rtl="0" eaLnBrk="1" fontAlgn="auto" latinLnBrk="0" hangingPunct="1">
              <a:lnSpc>
                <a:spcPct val="100000"/>
              </a:lnSpc>
              <a:spcBef>
                <a:spcPts val="1000"/>
              </a:spcBef>
              <a:spcAft>
                <a:spcPts val="0"/>
              </a:spcAft>
              <a:buClr>
                <a:schemeClr val="accent2"/>
              </a:buClr>
              <a:buSzTx/>
              <a:buFontTx/>
              <a:buNone/>
              <a:tabLst/>
              <a:defRPr sz="2400">
                <a:solidFill>
                  <a:schemeClr val="accent3"/>
                </a:solidFill>
              </a:defRPr>
            </a:lvl1pPr>
          </a:lstStyle>
          <a:p>
            <a:pPr marL="0" marR="0" lvl="0" indent="0" algn="l" defTabSz="914400" rtl="0" eaLnBrk="1" fontAlgn="auto" latinLnBrk="0" hangingPunct="1">
              <a:lnSpc>
                <a:spcPct val="100000"/>
              </a:lnSpc>
              <a:spcBef>
                <a:spcPts val="1000"/>
              </a:spcBef>
              <a:spcAft>
                <a:spcPts val="0"/>
              </a:spcAft>
              <a:buClr>
                <a:schemeClr val="accent2"/>
              </a:buClr>
              <a:buSzTx/>
              <a:buFontTx/>
              <a:buNone/>
              <a:tabLst/>
              <a:defRPr/>
            </a:pPr>
            <a:r>
              <a:rPr lang="en-US" dirty="0"/>
              <a:t>Click to edit subtitle</a:t>
            </a:r>
          </a:p>
          <a:p>
            <a:pPr lvl="0"/>
            <a:endParaRPr lang="en-US" dirty="0"/>
          </a:p>
        </p:txBody>
      </p:sp>
      <p:sp>
        <p:nvSpPr>
          <p:cNvPr id="4" name="Content Placeholder 3">
            <a:extLst>
              <a:ext uri="{FF2B5EF4-FFF2-40B4-BE49-F238E27FC236}">
                <a16:creationId xmlns:a16="http://schemas.microsoft.com/office/drawing/2014/main" id="{AC9BE637-27A8-3941-8752-FACAED53D18A}"/>
              </a:ext>
            </a:extLst>
          </p:cNvPr>
          <p:cNvSpPr>
            <a:spLocks noGrp="1"/>
          </p:cNvSpPr>
          <p:nvPr>
            <p:ph sz="quarter" idx="12"/>
          </p:nvPr>
        </p:nvSpPr>
        <p:spPr>
          <a:xfrm>
            <a:off x="457200" y="1714500"/>
            <a:ext cx="8242300" cy="2628900"/>
          </a:xfrm>
        </p:spPr>
        <p:txBody>
          <a:bodyPr/>
          <a:lstStyle>
            <a:lvl1pPr marL="0" indent="0">
              <a:buNone/>
              <a:defRPr/>
            </a:lvl1pPr>
          </a:lstStyle>
          <a:p>
            <a:pPr lvl="0"/>
            <a:endParaRPr lang="en-US"/>
          </a:p>
        </p:txBody>
      </p:sp>
      <p:sp>
        <p:nvSpPr>
          <p:cNvPr id="14" name="Rectangle 13">
            <a:extLst>
              <a:ext uri="{FF2B5EF4-FFF2-40B4-BE49-F238E27FC236}">
                <a16:creationId xmlns:a16="http://schemas.microsoft.com/office/drawing/2014/main" id="{BAEE3E71-8155-D165-8D73-E709D0594479}"/>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a:extLst>
              <a:ext uri="{FF2B5EF4-FFF2-40B4-BE49-F238E27FC236}">
                <a16:creationId xmlns:a16="http://schemas.microsoft.com/office/drawing/2014/main" id="{BF26CC09-0146-B4D6-2E37-99F137F26561}"/>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6" name="Slide Number Placeholder 19">
            <a:extLst>
              <a:ext uri="{FF2B5EF4-FFF2-40B4-BE49-F238E27FC236}">
                <a16:creationId xmlns:a16="http://schemas.microsoft.com/office/drawing/2014/main" id="{FA0B52FB-28AF-FCC2-B894-36D339A928B8}"/>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7" name="Picture 16">
            <a:extLst>
              <a:ext uri="{FF2B5EF4-FFF2-40B4-BE49-F238E27FC236}">
                <a16:creationId xmlns:a16="http://schemas.microsoft.com/office/drawing/2014/main" id="{25FBA253-1931-1820-F1E4-FD58982BEEF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1311143269"/>
      </p:ext>
    </p:extLst>
  </p:cSld>
  <p:clrMapOvr>
    <a:masterClrMapping/>
  </p:clrMapOvr>
  <p:extLst>
    <p:ext uri="{DCECCB84-F9BA-43D5-87BE-67443E8EF086}">
      <p15:sldGuideLst xmlns:p15="http://schemas.microsoft.com/office/powerpoint/2012/main">
        <p15:guide id="1" orient="horz" pos="1080" userDrawn="1">
          <p15:clr>
            <a:srgbClr val="C35EA4"/>
          </p15:clr>
        </p15:guide>
        <p15:guide id="2" orient="horz" pos="504" userDrawn="1">
          <p15:clr>
            <a:srgbClr val="A4A3A4"/>
          </p15:clr>
        </p15:guide>
        <p15:guide id="3" orient="horz" pos="792" userDrawn="1">
          <p15:clr>
            <a:srgbClr val="A4A3A4"/>
          </p15:clr>
        </p15:guide>
        <p15:guide id="4" orient="horz" pos="3672" userDrawn="1">
          <p15:clr>
            <a:srgbClr val="C35EA4"/>
          </p15:clr>
        </p15:guide>
        <p15:guide id="5" orient="horz" pos="2880" userDrawn="1">
          <p15:clr>
            <a:srgbClr val="C35EA4"/>
          </p15:clr>
        </p15:guide>
        <p15:guide id="6" orient="horz" pos="2736" userDrawn="1">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oub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457200" y="1257301"/>
            <a:ext cx="4005072" cy="457200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82E65D1D-AFCF-E44B-8C60-A67EAC88461D}"/>
              </a:ext>
            </a:extLst>
          </p:cNvPr>
          <p:cNvSpPr>
            <a:spLocks noGrp="1"/>
          </p:cNvSpPr>
          <p:nvPr>
            <p:ph type="body" sz="quarter" idx="11" hasCustomPrompt="1"/>
          </p:nvPr>
        </p:nvSpPr>
        <p:spPr>
          <a:xfrm>
            <a:off x="4681731" y="1257300"/>
            <a:ext cx="4017770" cy="457200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918B8D9F-3DE2-FBFD-842D-18FE4E719032}"/>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C31E2E41-85AD-8DE4-1BEE-97006593800D}"/>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7" name="Slide Number Placeholder 19">
            <a:extLst>
              <a:ext uri="{FF2B5EF4-FFF2-40B4-BE49-F238E27FC236}">
                <a16:creationId xmlns:a16="http://schemas.microsoft.com/office/drawing/2014/main" id="{2064F33F-1EF2-2B7F-7B64-8EAC05E931B7}"/>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8" name="Picture 17">
            <a:extLst>
              <a:ext uri="{FF2B5EF4-FFF2-40B4-BE49-F238E27FC236}">
                <a16:creationId xmlns:a16="http://schemas.microsoft.com/office/drawing/2014/main" id="{38B0B110-CC71-E633-3869-E64C575E931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3971421609"/>
      </p:ext>
    </p:extLst>
  </p:cSld>
  <p:clrMapOvr>
    <a:masterClrMapping/>
  </p:clrMapOvr>
  <p:extLst>
    <p:ext uri="{DCECCB84-F9BA-43D5-87BE-67443E8EF086}">
      <p15:sldGuideLst xmlns:p15="http://schemas.microsoft.com/office/powerpoint/2012/main">
        <p15:guide id="1" orient="horz" pos="504" userDrawn="1">
          <p15:clr>
            <a:srgbClr val="A4A3A4"/>
          </p15:clr>
        </p15:guide>
        <p15:guide id="2" orient="horz" pos="792" userDrawn="1">
          <p15:clr>
            <a:srgbClr val="C35EA4"/>
          </p15:clr>
        </p15:guide>
        <p15:guide id="3" orient="horz" pos="3672" userDrawn="1">
          <p15:clr>
            <a:srgbClr val="C35EA4"/>
          </p15:clr>
        </p15:guide>
        <p15:guide id="4" pos="2808" userDrawn="1">
          <p15:clr>
            <a:srgbClr val="C35EA4"/>
          </p15:clr>
        </p15:guide>
        <p15:guide id="5" pos="2952" userDrawn="1">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ouble Column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457201" y="2582865"/>
            <a:ext cx="4005071" cy="324643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82E65D1D-AFCF-E44B-8C60-A67EAC88461D}"/>
              </a:ext>
            </a:extLst>
          </p:cNvPr>
          <p:cNvSpPr>
            <a:spLocks noGrp="1"/>
          </p:cNvSpPr>
          <p:nvPr>
            <p:ph type="body" sz="quarter" idx="11" hasCustomPrompt="1"/>
          </p:nvPr>
        </p:nvSpPr>
        <p:spPr>
          <a:xfrm>
            <a:off x="4694429" y="2582862"/>
            <a:ext cx="4005071" cy="32464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ound Single Corner Rectangle 14">
            <a:extLst>
              <a:ext uri="{FF2B5EF4-FFF2-40B4-BE49-F238E27FC236}">
                <a16:creationId xmlns:a16="http://schemas.microsoft.com/office/drawing/2014/main" id="{6E209F64-5725-AB42-AC32-46A0DA829193}"/>
              </a:ext>
            </a:extLst>
          </p:cNvPr>
          <p:cNvSpPr/>
          <p:nvPr userDrawn="1"/>
        </p:nvSpPr>
        <p:spPr>
          <a:xfrm flipH="1">
            <a:off x="457200" y="1257300"/>
            <a:ext cx="8686800" cy="1143000"/>
          </a:xfrm>
          <a:prstGeom prst="round1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7">
            <a:extLst>
              <a:ext uri="{FF2B5EF4-FFF2-40B4-BE49-F238E27FC236}">
                <a16:creationId xmlns:a16="http://schemas.microsoft.com/office/drawing/2014/main" id="{CA905AD4-3557-0B43-B9B2-6C002D85744C}"/>
              </a:ext>
            </a:extLst>
          </p:cNvPr>
          <p:cNvSpPr>
            <a:spLocks noGrp="1"/>
          </p:cNvSpPr>
          <p:nvPr>
            <p:ph type="body" sz="quarter" idx="12" hasCustomPrompt="1"/>
          </p:nvPr>
        </p:nvSpPr>
        <p:spPr>
          <a:xfrm>
            <a:off x="2275840" y="1257300"/>
            <a:ext cx="6410960" cy="1143000"/>
          </a:xfrm>
          <a:noFill/>
        </p:spPr>
        <p:txBody>
          <a:bodyPr tIns="91440" bIns="182880" anchor="ctr"/>
          <a:lstStyle>
            <a:lvl1pPr marL="0" indent="0" algn="l">
              <a:lnSpc>
                <a:spcPct val="130000"/>
              </a:lnSpc>
              <a:spcBef>
                <a:spcPts val="0"/>
              </a:spcBef>
              <a:buNone/>
              <a:defRPr b="1" i="0" spc="50" baseline="0">
                <a:solidFill>
                  <a:schemeClr val="accent2"/>
                </a:solidFill>
                <a:latin typeface="+mj-lt"/>
                <a:ea typeface="Open Sans ExtraBold" pitchFamily="2" charset="0"/>
                <a:cs typeface="Open Sans Extra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callout</a:t>
            </a:r>
          </a:p>
        </p:txBody>
      </p:sp>
      <p:sp>
        <p:nvSpPr>
          <p:cNvPr id="17" name="Picture Placeholder 16">
            <a:extLst>
              <a:ext uri="{FF2B5EF4-FFF2-40B4-BE49-F238E27FC236}">
                <a16:creationId xmlns:a16="http://schemas.microsoft.com/office/drawing/2014/main" id="{E1C027BE-B4B1-AC49-A1C6-80604B3DDB13}"/>
              </a:ext>
            </a:extLst>
          </p:cNvPr>
          <p:cNvSpPr>
            <a:spLocks noGrp="1"/>
          </p:cNvSpPr>
          <p:nvPr>
            <p:ph type="pic" sz="quarter" idx="13" hasCustomPrompt="1"/>
          </p:nvPr>
        </p:nvSpPr>
        <p:spPr>
          <a:xfrm>
            <a:off x="862966" y="1351756"/>
            <a:ext cx="955675" cy="954088"/>
          </a:xfrm>
        </p:spPr>
        <p:txBody>
          <a:bodyPr/>
          <a:lstStyle>
            <a:lvl1pPr marL="0" indent="0">
              <a:buNone/>
              <a:defRPr/>
            </a:lvl1pPr>
          </a:lstStyle>
          <a:p>
            <a:r>
              <a:rPr lang="en-US"/>
              <a:t>Insert icon</a:t>
            </a:r>
          </a:p>
        </p:txBody>
      </p:sp>
      <p:sp>
        <p:nvSpPr>
          <p:cNvPr id="18" name="Rectangle 17">
            <a:extLst>
              <a:ext uri="{FF2B5EF4-FFF2-40B4-BE49-F238E27FC236}">
                <a16:creationId xmlns:a16="http://schemas.microsoft.com/office/drawing/2014/main" id="{139D7970-BA6C-950C-DD8A-7C1CCF12B388}"/>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Box 18">
            <a:extLst>
              <a:ext uri="{FF2B5EF4-FFF2-40B4-BE49-F238E27FC236}">
                <a16:creationId xmlns:a16="http://schemas.microsoft.com/office/drawing/2014/main" id="{30C334C4-46B2-42F1-7DED-25B522641096}"/>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20" name="Slide Number Placeholder 19">
            <a:extLst>
              <a:ext uri="{FF2B5EF4-FFF2-40B4-BE49-F238E27FC236}">
                <a16:creationId xmlns:a16="http://schemas.microsoft.com/office/drawing/2014/main" id="{2E96627B-D427-3B5E-E1D2-A2121F55A387}"/>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21" name="Picture 20">
            <a:extLst>
              <a:ext uri="{FF2B5EF4-FFF2-40B4-BE49-F238E27FC236}">
                <a16:creationId xmlns:a16="http://schemas.microsoft.com/office/drawing/2014/main" id="{972007E0-0769-4003-5A03-CD4820FD64DE}"/>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3043925786"/>
      </p:ext>
    </p:extLst>
  </p:cSld>
  <p:clrMapOvr>
    <a:masterClrMapping/>
  </p:clrMapOvr>
  <p:extLst>
    <p:ext uri="{DCECCB84-F9BA-43D5-87BE-67443E8EF086}">
      <p15:sldGuideLst xmlns:p15="http://schemas.microsoft.com/office/powerpoint/2012/main">
        <p15:guide id="1" orient="horz" pos="1512" userDrawn="1">
          <p15:clr>
            <a:srgbClr val="C35EA4"/>
          </p15:clr>
        </p15:guide>
        <p15:guide id="2" orient="horz" pos="504" userDrawn="1">
          <p15:clr>
            <a:srgbClr val="A4A3A4"/>
          </p15:clr>
        </p15:guide>
        <p15:guide id="3" orient="horz" pos="792" userDrawn="1">
          <p15:clr>
            <a:srgbClr val="C35EA4"/>
          </p15:clr>
        </p15:guide>
        <p15:guide id="4" orient="horz" pos="1620" userDrawn="1">
          <p15:clr>
            <a:srgbClr val="C35EA4"/>
          </p15:clr>
        </p15:guide>
        <p15:guide id="5" orient="horz" pos="3672" userDrawn="1">
          <p15:clr>
            <a:srgbClr val="C35EA4"/>
          </p15:clr>
        </p15:guide>
        <p15:guide id="6" pos="2808" userDrawn="1">
          <p15:clr>
            <a:srgbClr val="C35EA4"/>
          </p15:clr>
        </p15:guide>
        <p15:guide id="7" pos="2952" userDrawn="1">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ouble Column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457200" y="1676401"/>
            <a:ext cx="4005072" cy="415290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C8398E6F-5F51-474F-BD61-C2EADCB049B6}"/>
              </a:ext>
            </a:extLst>
          </p:cNvPr>
          <p:cNvSpPr>
            <a:spLocks noGrp="1"/>
          </p:cNvSpPr>
          <p:nvPr>
            <p:ph type="body" sz="quarter" idx="11" hasCustomPrompt="1"/>
          </p:nvPr>
        </p:nvSpPr>
        <p:spPr>
          <a:xfrm>
            <a:off x="457200" y="945323"/>
            <a:ext cx="8229600" cy="457200"/>
          </a:xfrm>
        </p:spPr>
        <p:txBody>
          <a:bodyPr>
            <a:normAutofit/>
          </a:bodyPr>
          <a:lstStyle>
            <a:lvl1pPr marL="0" indent="0">
              <a:buFontTx/>
              <a:buNone/>
              <a:defRPr sz="2400">
                <a:solidFill>
                  <a:schemeClr val="accent3"/>
                </a:solidFill>
              </a:defRPr>
            </a:lvl1pPr>
          </a:lstStyle>
          <a:p>
            <a:pPr lvl="0"/>
            <a:r>
              <a:rPr lang="en-US" dirty="0"/>
              <a:t>Click to edit subtitle</a:t>
            </a:r>
          </a:p>
        </p:txBody>
      </p:sp>
      <p:sp>
        <p:nvSpPr>
          <p:cNvPr id="10" name="Text Placeholder 9">
            <a:extLst>
              <a:ext uri="{FF2B5EF4-FFF2-40B4-BE49-F238E27FC236}">
                <a16:creationId xmlns:a16="http://schemas.microsoft.com/office/drawing/2014/main" id="{172D3D9A-D0ED-6E4D-9437-6E1E5F993732}"/>
              </a:ext>
            </a:extLst>
          </p:cNvPr>
          <p:cNvSpPr>
            <a:spLocks noGrp="1"/>
          </p:cNvSpPr>
          <p:nvPr>
            <p:ph type="body" sz="quarter" idx="12" hasCustomPrompt="1"/>
          </p:nvPr>
        </p:nvSpPr>
        <p:spPr>
          <a:xfrm>
            <a:off x="4705350" y="1676400"/>
            <a:ext cx="3981450" cy="415290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B4CFB447-B780-C1C2-22D6-8B9F14466E54}"/>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4F131D3C-8F4F-6A09-65B6-C90E6FBD836D}"/>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7" name="Slide Number Placeholder 19">
            <a:extLst>
              <a:ext uri="{FF2B5EF4-FFF2-40B4-BE49-F238E27FC236}">
                <a16:creationId xmlns:a16="http://schemas.microsoft.com/office/drawing/2014/main" id="{B469163A-A154-8D51-B505-46BAC2D977C9}"/>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8" name="Picture 17">
            <a:extLst>
              <a:ext uri="{FF2B5EF4-FFF2-40B4-BE49-F238E27FC236}">
                <a16:creationId xmlns:a16="http://schemas.microsoft.com/office/drawing/2014/main" id="{5BCD715F-2845-0E25-7822-AAD9D85467B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122185891"/>
      </p:ext>
    </p:extLst>
  </p:cSld>
  <p:clrMapOvr>
    <a:masterClrMapping/>
  </p:clrMapOvr>
  <p:extLst>
    <p:ext uri="{DCECCB84-F9BA-43D5-87BE-67443E8EF086}">
      <p15:sldGuideLst xmlns:p15="http://schemas.microsoft.com/office/powerpoint/2012/main">
        <p15:guide id="1" orient="horz" pos="1056" userDrawn="1">
          <p15:clr>
            <a:srgbClr val="C35EA4"/>
          </p15:clr>
        </p15:guide>
        <p15:guide id="2" orient="horz" pos="504" userDrawn="1">
          <p15:clr>
            <a:srgbClr val="A4A3A4"/>
          </p15:clr>
        </p15:guide>
        <p15:guide id="3" orient="horz" pos="792" userDrawn="1">
          <p15:clr>
            <a:srgbClr val="A4A3A4"/>
          </p15:clr>
        </p15:guide>
        <p15:guide id="4" orient="horz" pos="3672" userDrawn="1">
          <p15:clr>
            <a:srgbClr val="C35EA4"/>
          </p15:clr>
        </p15:guide>
        <p15:guide id="5" pos="2808" userDrawn="1">
          <p15:clr>
            <a:srgbClr val="C35EA4"/>
          </p15:clr>
        </p15:guide>
        <p15:guide id="6" pos="2952" userDrawn="1">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ouble Column + Subtitle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457200" y="2827073"/>
            <a:ext cx="3997842" cy="300222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C8398E6F-5F51-474F-BD61-C2EADCB049B6}"/>
              </a:ext>
            </a:extLst>
          </p:cNvPr>
          <p:cNvSpPr>
            <a:spLocks noGrp="1"/>
          </p:cNvSpPr>
          <p:nvPr>
            <p:ph type="body" sz="quarter" idx="11" hasCustomPrompt="1"/>
          </p:nvPr>
        </p:nvSpPr>
        <p:spPr>
          <a:xfrm>
            <a:off x="457200" y="935798"/>
            <a:ext cx="8229600" cy="457200"/>
          </a:xfrm>
        </p:spPr>
        <p:txBody>
          <a:bodyPr>
            <a:normAutofit/>
          </a:bodyPr>
          <a:lstStyle>
            <a:lvl1pPr marL="0" indent="0">
              <a:buFontTx/>
              <a:buNone/>
              <a:defRPr sz="2400">
                <a:solidFill>
                  <a:schemeClr val="accent3"/>
                </a:solidFill>
              </a:defRPr>
            </a:lvl1pPr>
          </a:lstStyle>
          <a:p>
            <a:pPr lvl="0"/>
            <a:r>
              <a:rPr lang="en-US" dirty="0"/>
              <a:t>Click to edit subtitle</a:t>
            </a:r>
          </a:p>
        </p:txBody>
      </p:sp>
      <p:sp>
        <p:nvSpPr>
          <p:cNvPr id="11" name="Text Placeholder 10">
            <a:extLst>
              <a:ext uri="{FF2B5EF4-FFF2-40B4-BE49-F238E27FC236}">
                <a16:creationId xmlns:a16="http://schemas.microsoft.com/office/drawing/2014/main" id="{70DE499E-1D8F-C94B-AA1F-3877C7E0094A}"/>
              </a:ext>
            </a:extLst>
          </p:cNvPr>
          <p:cNvSpPr>
            <a:spLocks noGrp="1"/>
          </p:cNvSpPr>
          <p:nvPr>
            <p:ph type="body" sz="quarter" idx="13" hasCustomPrompt="1"/>
          </p:nvPr>
        </p:nvSpPr>
        <p:spPr>
          <a:xfrm>
            <a:off x="4688960" y="2827072"/>
            <a:ext cx="3997841" cy="300222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ound Single Corner Rectangle 15">
            <a:extLst>
              <a:ext uri="{FF2B5EF4-FFF2-40B4-BE49-F238E27FC236}">
                <a16:creationId xmlns:a16="http://schemas.microsoft.com/office/drawing/2014/main" id="{3316AE29-2688-BB4B-B290-462646988C85}"/>
              </a:ext>
            </a:extLst>
          </p:cNvPr>
          <p:cNvSpPr/>
          <p:nvPr userDrawn="1"/>
        </p:nvSpPr>
        <p:spPr>
          <a:xfrm flipH="1">
            <a:off x="457200" y="1676399"/>
            <a:ext cx="8686800" cy="1015869"/>
          </a:xfrm>
          <a:prstGeom prst="round1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 Placeholder 7">
            <a:extLst>
              <a:ext uri="{FF2B5EF4-FFF2-40B4-BE49-F238E27FC236}">
                <a16:creationId xmlns:a16="http://schemas.microsoft.com/office/drawing/2014/main" id="{A281FACE-2C72-3648-B8ED-FA742C018D25}"/>
              </a:ext>
            </a:extLst>
          </p:cNvPr>
          <p:cNvSpPr>
            <a:spLocks noGrp="1"/>
          </p:cNvSpPr>
          <p:nvPr>
            <p:ph type="body" sz="quarter" idx="14" hasCustomPrompt="1"/>
          </p:nvPr>
        </p:nvSpPr>
        <p:spPr>
          <a:xfrm>
            <a:off x="2275840" y="1676399"/>
            <a:ext cx="6410960" cy="1015869"/>
          </a:xfrm>
          <a:noFill/>
        </p:spPr>
        <p:txBody>
          <a:bodyPr tIns="91440" bIns="182880" anchor="ctr"/>
          <a:lstStyle>
            <a:lvl1pPr marL="0" indent="0" algn="l">
              <a:lnSpc>
                <a:spcPct val="130000"/>
              </a:lnSpc>
              <a:spcBef>
                <a:spcPts val="0"/>
              </a:spcBef>
              <a:buNone/>
              <a:defRPr b="1" i="0" spc="50" baseline="0">
                <a:solidFill>
                  <a:schemeClr val="accent2"/>
                </a:solidFill>
                <a:latin typeface="+mj-lt"/>
                <a:ea typeface="Open Sans ExtraBold" pitchFamily="2" charset="0"/>
                <a:cs typeface="Open Sans Extra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callout</a:t>
            </a:r>
          </a:p>
        </p:txBody>
      </p:sp>
      <p:sp>
        <p:nvSpPr>
          <p:cNvPr id="18" name="Picture Placeholder 16">
            <a:extLst>
              <a:ext uri="{FF2B5EF4-FFF2-40B4-BE49-F238E27FC236}">
                <a16:creationId xmlns:a16="http://schemas.microsoft.com/office/drawing/2014/main" id="{BD74F82C-1D58-494E-8B4C-C94D8030138F}"/>
              </a:ext>
            </a:extLst>
          </p:cNvPr>
          <p:cNvSpPr>
            <a:spLocks noGrp="1"/>
          </p:cNvSpPr>
          <p:nvPr>
            <p:ph type="pic" sz="quarter" idx="12" hasCustomPrompt="1"/>
          </p:nvPr>
        </p:nvSpPr>
        <p:spPr>
          <a:xfrm>
            <a:off x="862966" y="1764471"/>
            <a:ext cx="955675" cy="833341"/>
          </a:xfrm>
        </p:spPr>
        <p:txBody>
          <a:bodyPr/>
          <a:lstStyle>
            <a:lvl1pPr marL="0" indent="0">
              <a:buNone/>
              <a:defRPr/>
            </a:lvl1pPr>
          </a:lstStyle>
          <a:p>
            <a:r>
              <a:rPr lang="en-US"/>
              <a:t>Insert icon</a:t>
            </a:r>
          </a:p>
        </p:txBody>
      </p:sp>
      <p:sp>
        <p:nvSpPr>
          <p:cNvPr id="19" name="Rectangle 18">
            <a:extLst>
              <a:ext uri="{FF2B5EF4-FFF2-40B4-BE49-F238E27FC236}">
                <a16:creationId xmlns:a16="http://schemas.microsoft.com/office/drawing/2014/main" id="{9FE47623-0389-C1A0-EA49-52894395149B}"/>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extBox 19">
            <a:extLst>
              <a:ext uri="{FF2B5EF4-FFF2-40B4-BE49-F238E27FC236}">
                <a16:creationId xmlns:a16="http://schemas.microsoft.com/office/drawing/2014/main" id="{FF15C447-468C-FC12-73E0-8EF1C1B53F02}"/>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21" name="Slide Number Placeholder 19">
            <a:extLst>
              <a:ext uri="{FF2B5EF4-FFF2-40B4-BE49-F238E27FC236}">
                <a16:creationId xmlns:a16="http://schemas.microsoft.com/office/drawing/2014/main" id="{DF5C4869-1DEA-D471-49E5-7D2B4336AC5F}"/>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22" name="Picture 21">
            <a:extLst>
              <a:ext uri="{FF2B5EF4-FFF2-40B4-BE49-F238E27FC236}">
                <a16:creationId xmlns:a16="http://schemas.microsoft.com/office/drawing/2014/main" id="{BC7FB8F9-E260-C1DF-427F-0CB550DF7DC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2467584690"/>
      </p:ext>
    </p:extLst>
  </p:cSld>
  <p:clrMapOvr>
    <a:masterClrMapping/>
  </p:clrMapOvr>
  <p:extLst>
    <p:ext uri="{DCECCB84-F9BA-43D5-87BE-67443E8EF086}">
      <p15:sldGuideLst xmlns:p15="http://schemas.microsoft.com/office/powerpoint/2012/main">
        <p15:guide id="1" orient="horz" pos="1056" userDrawn="1">
          <p15:clr>
            <a:srgbClr val="C35EA4"/>
          </p15:clr>
        </p15:guide>
        <p15:guide id="2" orient="horz" pos="504" userDrawn="1">
          <p15:clr>
            <a:srgbClr val="A4A3A4"/>
          </p15:clr>
        </p15:guide>
        <p15:guide id="3" orient="horz" pos="792" userDrawn="1">
          <p15:clr>
            <a:srgbClr val="A4A3A4"/>
          </p15:clr>
        </p15:guide>
        <p15:guide id="4" orient="horz" pos="1704" userDrawn="1">
          <p15:clr>
            <a:srgbClr val="C35EA4"/>
          </p15:clr>
        </p15:guide>
        <p15:guide id="5" orient="horz" pos="1776" userDrawn="1">
          <p15:clr>
            <a:srgbClr val="C35EA4"/>
          </p15:clr>
        </p15:guide>
        <p15:guide id="6" orient="horz" pos="3672" userDrawn="1">
          <p15:clr>
            <a:srgbClr val="C35EA4"/>
          </p15:clr>
        </p15:guide>
        <p15:guide id="7" pos="2808" userDrawn="1">
          <p15:clr>
            <a:srgbClr val="C35EA4"/>
          </p15:clr>
        </p15:guide>
        <p15:guide id="8" pos="2952" userDrawn="1">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ouble Bi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dirty="0"/>
              <a:t>Click to edit title</a:t>
            </a:r>
          </a:p>
        </p:txBody>
      </p:sp>
      <p:sp>
        <p:nvSpPr>
          <p:cNvPr id="4" name="Picture Placeholder 3">
            <a:extLst>
              <a:ext uri="{FF2B5EF4-FFF2-40B4-BE49-F238E27FC236}">
                <a16:creationId xmlns:a16="http://schemas.microsoft.com/office/drawing/2014/main" id="{8D9C1134-ACD0-CA4F-B216-69F77220BF9E}"/>
              </a:ext>
            </a:extLst>
          </p:cNvPr>
          <p:cNvSpPr>
            <a:spLocks noGrp="1"/>
          </p:cNvSpPr>
          <p:nvPr>
            <p:ph type="pic" sz="quarter" idx="10"/>
          </p:nvPr>
        </p:nvSpPr>
        <p:spPr>
          <a:xfrm>
            <a:off x="457199" y="1257301"/>
            <a:ext cx="1935725" cy="1629832"/>
          </a:xfrm>
          <a:prstGeom prst="round2DiagRect">
            <a:avLst>
              <a:gd name="adj1" fmla="val 8821"/>
              <a:gd name="adj2" fmla="val 0"/>
            </a:avLst>
          </a:prstGeom>
        </p:spPr>
        <p:txBody>
          <a:bodyPr/>
          <a:lstStyle>
            <a:lvl1pPr marL="0" indent="0">
              <a:buNone/>
              <a:defRPr/>
            </a:lvl1pPr>
          </a:lstStyle>
          <a:p>
            <a:endParaRPr lang="en-US"/>
          </a:p>
        </p:txBody>
      </p:sp>
      <p:sp>
        <p:nvSpPr>
          <p:cNvPr id="13" name="Text Placeholder 12">
            <a:extLst>
              <a:ext uri="{FF2B5EF4-FFF2-40B4-BE49-F238E27FC236}">
                <a16:creationId xmlns:a16="http://schemas.microsoft.com/office/drawing/2014/main" id="{77B27B43-0A8F-E04E-AF72-DD9737243227}"/>
              </a:ext>
            </a:extLst>
          </p:cNvPr>
          <p:cNvSpPr>
            <a:spLocks noGrp="1"/>
          </p:cNvSpPr>
          <p:nvPr>
            <p:ph type="body" sz="quarter" idx="11" hasCustomPrompt="1"/>
          </p:nvPr>
        </p:nvSpPr>
        <p:spPr>
          <a:xfrm>
            <a:off x="2628900" y="1257300"/>
            <a:ext cx="6057899" cy="380999"/>
          </a:xfrm>
        </p:spPr>
        <p:txBody>
          <a:bodyPr>
            <a:normAutofit/>
          </a:bodyPr>
          <a:lstStyle>
            <a:lvl1pPr marL="0" indent="0">
              <a:spcBef>
                <a:spcPts val="0"/>
              </a:spcBef>
              <a:buNone/>
              <a:defRPr sz="2000">
                <a:solidFill>
                  <a:schemeClr val="accent2"/>
                </a:solidFill>
                <a:latin typeface="+mj-lt"/>
              </a:defRPr>
            </a:lvl1pPr>
          </a:lstStyle>
          <a:p>
            <a:pPr lvl="0"/>
            <a:r>
              <a:rPr lang="en-US"/>
              <a:t>Firstname Lastname</a:t>
            </a:r>
          </a:p>
        </p:txBody>
      </p:sp>
      <p:sp>
        <p:nvSpPr>
          <p:cNvPr id="14" name="Text Placeholder 12">
            <a:extLst>
              <a:ext uri="{FF2B5EF4-FFF2-40B4-BE49-F238E27FC236}">
                <a16:creationId xmlns:a16="http://schemas.microsoft.com/office/drawing/2014/main" id="{C75A0538-363D-8C4B-BAC9-AAB885B21DDA}"/>
              </a:ext>
            </a:extLst>
          </p:cNvPr>
          <p:cNvSpPr>
            <a:spLocks noGrp="1"/>
          </p:cNvSpPr>
          <p:nvPr>
            <p:ph type="body" sz="quarter" idx="12" hasCustomPrompt="1"/>
          </p:nvPr>
        </p:nvSpPr>
        <p:spPr>
          <a:xfrm>
            <a:off x="2628900" y="1630881"/>
            <a:ext cx="6070091" cy="283895"/>
          </a:xfrm>
        </p:spPr>
        <p:txBody>
          <a:bodyPr/>
          <a:lstStyle>
            <a:lvl1pPr marL="0" indent="0">
              <a:spcBef>
                <a:spcPts val="0"/>
              </a:spcBef>
              <a:buNone/>
              <a:defRPr sz="1600" i="1">
                <a:solidFill>
                  <a:schemeClr val="bg2">
                    <a:lumMod val="50000"/>
                  </a:schemeClr>
                </a:solidFill>
              </a:defRPr>
            </a:lvl1pPr>
          </a:lstStyle>
          <a:p>
            <a:pPr lvl="0"/>
            <a:r>
              <a:rPr lang="en-US"/>
              <a:t>Title</a:t>
            </a:r>
          </a:p>
        </p:txBody>
      </p:sp>
      <p:sp>
        <p:nvSpPr>
          <p:cNvPr id="16" name="Text Placeholder 15">
            <a:extLst>
              <a:ext uri="{FF2B5EF4-FFF2-40B4-BE49-F238E27FC236}">
                <a16:creationId xmlns:a16="http://schemas.microsoft.com/office/drawing/2014/main" id="{0464E922-C464-CE4E-A959-593ACF4530D0}"/>
              </a:ext>
            </a:extLst>
          </p:cNvPr>
          <p:cNvSpPr>
            <a:spLocks noGrp="1"/>
          </p:cNvSpPr>
          <p:nvPr>
            <p:ph type="body" sz="quarter" idx="13"/>
          </p:nvPr>
        </p:nvSpPr>
        <p:spPr>
          <a:xfrm>
            <a:off x="2628900" y="2133601"/>
            <a:ext cx="6057899" cy="1295400"/>
          </a:xfrm>
        </p:spPr>
        <p:txBody>
          <a:bodyPr>
            <a:noAutofit/>
          </a:bodyPr>
          <a:lstStyle>
            <a:lvl1pPr marL="0" indent="0">
              <a:lnSpc>
                <a:spcPct val="130000"/>
              </a:lnSpc>
              <a:spcBef>
                <a:spcPts val="0"/>
              </a:spcBef>
              <a:buNone/>
              <a:defRPr sz="1000"/>
            </a:lvl1pPr>
          </a:lstStyle>
          <a:p>
            <a:pPr lvl="0"/>
            <a:endParaRPr lang="en-US"/>
          </a:p>
        </p:txBody>
      </p:sp>
      <p:sp>
        <p:nvSpPr>
          <p:cNvPr id="15" name="Picture Placeholder 3">
            <a:extLst>
              <a:ext uri="{FF2B5EF4-FFF2-40B4-BE49-F238E27FC236}">
                <a16:creationId xmlns:a16="http://schemas.microsoft.com/office/drawing/2014/main" id="{4ADF24AD-09E8-B54D-B9E9-EB5AD3C4CBF3}"/>
              </a:ext>
            </a:extLst>
          </p:cNvPr>
          <p:cNvSpPr>
            <a:spLocks noGrp="1"/>
          </p:cNvSpPr>
          <p:nvPr>
            <p:ph type="pic" sz="quarter" idx="14"/>
          </p:nvPr>
        </p:nvSpPr>
        <p:spPr>
          <a:xfrm>
            <a:off x="445008" y="3657601"/>
            <a:ext cx="1972955" cy="1629832"/>
          </a:xfrm>
          <a:prstGeom prst="round2DiagRect">
            <a:avLst>
              <a:gd name="adj1" fmla="val 8821"/>
              <a:gd name="adj2" fmla="val 0"/>
            </a:avLst>
          </a:prstGeom>
        </p:spPr>
        <p:txBody>
          <a:bodyPr/>
          <a:lstStyle>
            <a:lvl1pPr marL="0" indent="0">
              <a:buNone/>
              <a:defRPr/>
            </a:lvl1pPr>
          </a:lstStyle>
          <a:p>
            <a:endParaRPr lang="en-US"/>
          </a:p>
        </p:txBody>
      </p:sp>
      <p:sp>
        <p:nvSpPr>
          <p:cNvPr id="17" name="Text Placeholder 12">
            <a:extLst>
              <a:ext uri="{FF2B5EF4-FFF2-40B4-BE49-F238E27FC236}">
                <a16:creationId xmlns:a16="http://schemas.microsoft.com/office/drawing/2014/main" id="{955864F6-58AB-E041-80B9-C7086D2122C2}"/>
              </a:ext>
            </a:extLst>
          </p:cNvPr>
          <p:cNvSpPr>
            <a:spLocks noGrp="1"/>
          </p:cNvSpPr>
          <p:nvPr>
            <p:ph type="body" sz="quarter" idx="15" hasCustomPrompt="1"/>
          </p:nvPr>
        </p:nvSpPr>
        <p:spPr>
          <a:xfrm>
            <a:off x="2628900" y="3657600"/>
            <a:ext cx="6045707" cy="380999"/>
          </a:xfrm>
        </p:spPr>
        <p:txBody>
          <a:bodyPr>
            <a:normAutofit/>
          </a:bodyPr>
          <a:lstStyle>
            <a:lvl1pPr marL="0" indent="0">
              <a:spcBef>
                <a:spcPts val="0"/>
              </a:spcBef>
              <a:buNone/>
              <a:defRPr sz="2000">
                <a:solidFill>
                  <a:schemeClr val="accent2"/>
                </a:solidFill>
                <a:latin typeface="+mj-lt"/>
              </a:defRPr>
            </a:lvl1pPr>
          </a:lstStyle>
          <a:p>
            <a:pPr lvl="0"/>
            <a:r>
              <a:rPr lang="en-US"/>
              <a:t>Firstname Lastname</a:t>
            </a:r>
          </a:p>
        </p:txBody>
      </p:sp>
      <p:sp>
        <p:nvSpPr>
          <p:cNvPr id="18" name="Text Placeholder 12">
            <a:extLst>
              <a:ext uri="{FF2B5EF4-FFF2-40B4-BE49-F238E27FC236}">
                <a16:creationId xmlns:a16="http://schemas.microsoft.com/office/drawing/2014/main" id="{1DC60D68-247A-7846-A12C-73D27AAC2060}"/>
              </a:ext>
            </a:extLst>
          </p:cNvPr>
          <p:cNvSpPr>
            <a:spLocks noGrp="1"/>
          </p:cNvSpPr>
          <p:nvPr>
            <p:ph type="body" sz="quarter" idx="16" hasCustomPrompt="1"/>
          </p:nvPr>
        </p:nvSpPr>
        <p:spPr>
          <a:xfrm>
            <a:off x="2641092" y="4031181"/>
            <a:ext cx="6045707" cy="283895"/>
          </a:xfrm>
        </p:spPr>
        <p:txBody>
          <a:bodyPr/>
          <a:lstStyle>
            <a:lvl1pPr marL="0" indent="0">
              <a:spcBef>
                <a:spcPts val="0"/>
              </a:spcBef>
              <a:buNone/>
              <a:defRPr sz="1600" i="1">
                <a:solidFill>
                  <a:schemeClr val="bg2">
                    <a:lumMod val="50000"/>
                  </a:schemeClr>
                </a:solidFill>
              </a:defRPr>
            </a:lvl1pPr>
          </a:lstStyle>
          <a:p>
            <a:pPr lvl="0"/>
            <a:r>
              <a:rPr lang="en-US"/>
              <a:t>Title</a:t>
            </a:r>
          </a:p>
        </p:txBody>
      </p:sp>
      <p:sp>
        <p:nvSpPr>
          <p:cNvPr id="19" name="Text Placeholder 15">
            <a:extLst>
              <a:ext uri="{FF2B5EF4-FFF2-40B4-BE49-F238E27FC236}">
                <a16:creationId xmlns:a16="http://schemas.microsoft.com/office/drawing/2014/main" id="{50CE86EB-BE6F-E140-9D78-59AD5901E158}"/>
              </a:ext>
            </a:extLst>
          </p:cNvPr>
          <p:cNvSpPr>
            <a:spLocks noGrp="1"/>
          </p:cNvSpPr>
          <p:nvPr>
            <p:ph type="body" sz="quarter" idx="17"/>
          </p:nvPr>
        </p:nvSpPr>
        <p:spPr>
          <a:xfrm>
            <a:off x="2628900" y="4533901"/>
            <a:ext cx="6045707" cy="1295400"/>
          </a:xfrm>
        </p:spPr>
        <p:txBody>
          <a:bodyPr>
            <a:noAutofit/>
          </a:bodyPr>
          <a:lstStyle>
            <a:lvl1pPr marL="0" indent="0">
              <a:lnSpc>
                <a:spcPct val="130000"/>
              </a:lnSpc>
              <a:spcBef>
                <a:spcPts val="0"/>
              </a:spcBef>
              <a:buNone/>
              <a:defRPr sz="1000"/>
            </a:lvl1pPr>
          </a:lstStyle>
          <a:p>
            <a:pPr lvl="0"/>
            <a:endParaRPr lang="en-US"/>
          </a:p>
        </p:txBody>
      </p:sp>
      <p:sp>
        <p:nvSpPr>
          <p:cNvPr id="20" name="Rectangle 19">
            <a:extLst>
              <a:ext uri="{FF2B5EF4-FFF2-40B4-BE49-F238E27FC236}">
                <a16:creationId xmlns:a16="http://schemas.microsoft.com/office/drawing/2014/main" id="{D80E3BEF-3FAB-DBD6-6E8F-EDEC2CFF2D7E}"/>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Box 20">
            <a:extLst>
              <a:ext uri="{FF2B5EF4-FFF2-40B4-BE49-F238E27FC236}">
                <a16:creationId xmlns:a16="http://schemas.microsoft.com/office/drawing/2014/main" id="{C753943E-C5A6-684E-5844-779E37248B3E}"/>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22" name="Slide Number Placeholder 19">
            <a:extLst>
              <a:ext uri="{FF2B5EF4-FFF2-40B4-BE49-F238E27FC236}">
                <a16:creationId xmlns:a16="http://schemas.microsoft.com/office/drawing/2014/main" id="{73ABB8E3-5EED-41F0-BFB5-B41E4B6783B9}"/>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23" name="Picture 22">
            <a:extLst>
              <a:ext uri="{FF2B5EF4-FFF2-40B4-BE49-F238E27FC236}">
                <a16:creationId xmlns:a16="http://schemas.microsoft.com/office/drawing/2014/main" id="{A8281B7B-196A-5210-E63C-990B66B4299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2281739007"/>
      </p:ext>
    </p:extLst>
  </p:cSld>
  <p:clrMapOvr>
    <a:masterClrMapping/>
  </p:clrMapOvr>
  <p:extLst>
    <p:ext uri="{DCECCB84-F9BA-43D5-87BE-67443E8EF086}">
      <p15:sldGuideLst xmlns:p15="http://schemas.microsoft.com/office/powerpoint/2012/main">
        <p15:guide id="2" orient="horz" pos="792">
          <p15:clr>
            <a:srgbClr val="C35EA4"/>
          </p15:clr>
        </p15:guide>
        <p15:guide id="3" orient="horz" pos="3672">
          <p15:clr>
            <a:srgbClr val="C35EA4"/>
          </p15:clr>
        </p15:guide>
        <p15:guide id="4" orient="horz" pos="2160">
          <p15:clr>
            <a:srgbClr val="C35EA4"/>
          </p15:clr>
        </p15:guide>
        <p15:guide id="5" orient="horz" pos="2304">
          <p15:clr>
            <a:srgbClr val="C35EA4"/>
          </p15:clr>
        </p15:guide>
        <p15:guide id="6" pos="2880">
          <p15:clr>
            <a:srgbClr val="FBAE40"/>
          </p15:clr>
        </p15:guide>
        <p15:guide id="7" pos="1512">
          <p15:clr>
            <a:srgbClr val="C35EA4"/>
          </p15:clr>
        </p15:guide>
        <p15:guide id="8" pos="1656">
          <p15:clr>
            <a:srgbClr val="C35E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1/2v">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C5F0225-D34E-9848-87D8-C28E2DB62D78}"/>
              </a:ext>
            </a:extLst>
          </p:cNvPr>
          <p:cNvSpPr>
            <a:spLocks noGrp="1"/>
          </p:cNvSpPr>
          <p:nvPr>
            <p:ph type="pic" sz="quarter" idx="11"/>
          </p:nvPr>
        </p:nvSpPr>
        <p:spPr>
          <a:xfrm>
            <a:off x="0" y="0"/>
            <a:ext cx="9144000" cy="3086100"/>
          </a:xfrm>
          <a:solidFill>
            <a:schemeClr val="accent4">
              <a:lumMod val="20000"/>
              <a:lumOff val="80000"/>
            </a:schemeClr>
          </a:solidFill>
        </p:spPr>
        <p:txBody>
          <a:bodyPr/>
          <a:lstStyle>
            <a:lvl1pPr marL="0" indent="0">
              <a:buNone/>
              <a:defRPr/>
            </a:lvl1pPr>
          </a:lstStyle>
          <a:p>
            <a:endParaRPr lang="en-US"/>
          </a:p>
        </p:txBody>
      </p:sp>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Click to edit title</a:t>
            </a:r>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457200" y="3276600"/>
            <a:ext cx="8229600" cy="255270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D7CB88D8-E634-5B26-81EB-A2B7E4F2DBD7}"/>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D5BD0AFF-07FB-2FD9-9C34-A8445FA86960}"/>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5" name="Slide Number Placeholder 19">
            <a:extLst>
              <a:ext uri="{FF2B5EF4-FFF2-40B4-BE49-F238E27FC236}">
                <a16:creationId xmlns:a16="http://schemas.microsoft.com/office/drawing/2014/main" id="{841910FC-22BE-E0C4-E983-3E07B1C5E5CF}"/>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6" name="Picture 15">
            <a:extLst>
              <a:ext uri="{FF2B5EF4-FFF2-40B4-BE49-F238E27FC236}">
                <a16:creationId xmlns:a16="http://schemas.microsoft.com/office/drawing/2014/main" id="{0EFDF92F-1191-D6FF-7148-2994A81A41F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4183040314"/>
      </p:ext>
    </p:extLst>
  </p:cSld>
  <p:clrMapOvr>
    <a:masterClrMapping/>
  </p:clrMapOvr>
  <p:extLst>
    <p:ext uri="{DCECCB84-F9BA-43D5-87BE-67443E8EF086}">
      <p15:sldGuideLst xmlns:p15="http://schemas.microsoft.com/office/powerpoint/2012/main">
        <p15:guide id="1" orient="horz" pos="504" userDrawn="1">
          <p15:clr>
            <a:srgbClr val="A4A3A4"/>
          </p15:clr>
        </p15:guide>
        <p15:guide id="2" orient="horz" pos="1944" userDrawn="1">
          <p15:clr>
            <a:srgbClr val="C35EA4"/>
          </p15:clr>
        </p15:guide>
        <p15:guide id="3" orient="horz" pos="3672" userDrawn="1">
          <p15:clr>
            <a:srgbClr val="C35EA4"/>
          </p15:clr>
        </p15:guide>
        <p15:guide id="4" orient="horz" pos="2064" userDrawn="1">
          <p15:clr>
            <a:srgbClr val="C35E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1/3v">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C5F0225-D34E-9848-87D8-C28E2DB62D78}"/>
              </a:ext>
            </a:extLst>
          </p:cNvPr>
          <p:cNvSpPr>
            <a:spLocks noGrp="1"/>
          </p:cNvSpPr>
          <p:nvPr>
            <p:ph type="pic" sz="quarter" idx="11"/>
          </p:nvPr>
        </p:nvSpPr>
        <p:spPr>
          <a:xfrm>
            <a:off x="0" y="0"/>
            <a:ext cx="9144000" cy="2180492"/>
          </a:xfrm>
          <a:solidFill>
            <a:schemeClr val="accent4">
              <a:lumMod val="20000"/>
              <a:lumOff val="80000"/>
            </a:schemeClr>
          </a:solidFill>
        </p:spPr>
        <p:txBody>
          <a:bodyPr/>
          <a:lstStyle>
            <a:lvl1pPr marL="0" indent="0">
              <a:buNone/>
              <a:defRPr/>
            </a:lvl1pPr>
          </a:lstStyle>
          <a:p>
            <a:endParaRPr lang="en-US"/>
          </a:p>
        </p:txBody>
      </p:sp>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Click to edit title</a:t>
            </a:r>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457200" y="2363057"/>
            <a:ext cx="8229600" cy="3466245"/>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84887C77-DC09-A10B-61AC-0E77B9FF83FD}"/>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ABDF8287-DB49-409F-2724-2BA0F493D202}"/>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5" name="Slide Number Placeholder 19">
            <a:extLst>
              <a:ext uri="{FF2B5EF4-FFF2-40B4-BE49-F238E27FC236}">
                <a16:creationId xmlns:a16="http://schemas.microsoft.com/office/drawing/2014/main" id="{93C73824-C59F-AD4F-FE53-71CCF29CC85E}"/>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6" name="Picture 15">
            <a:extLst>
              <a:ext uri="{FF2B5EF4-FFF2-40B4-BE49-F238E27FC236}">
                <a16:creationId xmlns:a16="http://schemas.microsoft.com/office/drawing/2014/main" id="{8A868A56-A0CE-44A8-5532-D3DB68E9BD6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4121365220"/>
      </p:ext>
    </p:extLst>
  </p:cSld>
  <p:clrMapOvr>
    <a:masterClrMapping/>
  </p:clrMapOvr>
  <p:extLst>
    <p:ext uri="{DCECCB84-F9BA-43D5-87BE-67443E8EF086}">
      <p15:sldGuideLst xmlns:p15="http://schemas.microsoft.com/office/powerpoint/2012/main">
        <p15:guide id="1" orient="horz" pos="504" userDrawn="1">
          <p15:clr>
            <a:srgbClr val="A4A3A4"/>
          </p15:clr>
        </p15:guide>
        <p15:guide id="2" orient="horz" pos="1368" userDrawn="1">
          <p15:clr>
            <a:srgbClr val="C35EA4"/>
          </p15:clr>
        </p15:guide>
        <p15:guide id="3" orient="horz" pos="3672" userDrawn="1">
          <p15:clr>
            <a:srgbClr val="C35EA4"/>
          </p15:clr>
        </p15:guide>
        <p15:guide id="4" orient="horz" pos="1488"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1">
    <p:bg>
      <p:bgPr>
        <a:solidFill>
          <a:schemeClr val="accent1"/>
        </a:solidFill>
        <a:effectLst/>
      </p:bgPr>
    </p:bg>
    <p:spTree>
      <p:nvGrpSpPr>
        <p:cNvPr id="1" name=""/>
        <p:cNvGrpSpPr/>
        <p:nvPr/>
      </p:nvGrpSpPr>
      <p:grpSpPr>
        <a:xfrm>
          <a:off x="0" y="0"/>
          <a:ext cx="0" cy="0"/>
          <a:chOff x="0" y="0"/>
          <a:chExt cx="0" cy="0"/>
        </a:xfrm>
      </p:grpSpPr>
      <p:pic>
        <p:nvPicPr>
          <p:cNvPr id="43" name="Picture 42" hidden="1">
            <a:extLst>
              <a:ext uri="{FF2B5EF4-FFF2-40B4-BE49-F238E27FC236}">
                <a16:creationId xmlns:a16="http://schemas.microsoft.com/office/drawing/2014/main" id="{17099BEF-79C2-804F-949D-AE42AC56495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8235" r="13509"/>
          <a:stretch/>
        </p:blipFill>
        <p:spPr>
          <a:xfrm>
            <a:off x="3739698" y="0"/>
            <a:ext cx="5404302" cy="5617274"/>
          </a:xfrm>
          <a:prstGeom prst="rect">
            <a:avLst/>
          </a:prstGeom>
        </p:spPr>
      </p:pic>
      <p:grpSp>
        <p:nvGrpSpPr>
          <p:cNvPr id="61" name="Group 60" hidden="1">
            <a:extLst>
              <a:ext uri="{FF2B5EF4-FFF2-40B4-BE49-F238E27FC236}">
                <a16:creationId xmlns:a16="http://schemas.microsoft.com/office/drawing/2014/main" id="{07BAD96D-3C29-344D-823F-F81F689ABB64}"/>
              </a:ext>
            </a:extLst>
          </p:cNvPr>
          <p:cNvGrpSpPr/>
          <p:nvPr/>
        </p:nvGrpSpPr>
        <p:grpSpPr>
          <a:xfrm>
            <a:off x="3751891" y="-501704"/>
            <a:ext cx="6236539" cy="7384088"/>
            <a:chOff x="3751890" y="-501704"/>
            <a:chExt cx="6236539" cy="7384088"/>
          </a:xfrm>
        </p:grpSpPr>
        <p:grpSp>
          <p:nvGrpSpPr>
            <p:cNvPr id="42" name="Group 41">
              <a:extLst>
                <a:ext uri="{FF2B5EF4-FFF2-40B4-BE49-F238E27FC236}">
                  <a16:creationId xmlns:a16="http://schemas.microsoft.com/office/drawing/2014/main" id="{65817D02-479D-8845-8FBD-8797585A7B0C}"/>
                </a:ext>
              </a:extLst>
            </p:cNvPr>
            <p:cNvGrpSpPr/>
            <p:nvPr/>
          </p:nvGrpSpPr>
          <p:grpSpPr>
            <a:xfrm>
              <a:off x="3751890" y="-501704"/>
              <a:ext cx="6236539" cy="7384088"/>
              <a:chOff x="3691077" y="-504126"/>
              <a:chExt cx="6236539" cy="7384088"/>
            </a:xfrm>
          </p:grpSpPr>
          <p:sp>
            <p:nvSpPr>
              <p:cNvPr id="29" name="Round Diagonal Corner Rectangle 28">
                <a:extLst>
                  <a:ext uri="{FF2B5EF4-FFF2-40B4-BE49-F238E27FC236}">
                    <a16:creationId xmlns:a16="http://schemas.microsoft.com/office/drawing/2014/main" id="{AF5B9D0A-178B-BD47-9A56-A04F78ABA8A6}"/>
                  </a:ext>
                </a:extLst>
              </p:cNvPr>
              <p:cNvSpPr>
                <a:spLocks noChangeAspect="1"/>
              </p:cNvSpPr>
              <p:nvPr/>
            </p:nvSpPr>
            <p:spPr>
              <a:xfrm>
                <a:off x="6266877" y="2044789"/>
                <a:ext cx="1086120" cy="1086155"/>
              </a:xfrm>
              <a:prstGeom prst="round2DiagRect">
                <a:avLst>
                  <a:gd name="adj1" fmla="val 39653"/>
                  <a:gd name="adj2" fmla="val 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30" name="Round Diagonal Corner Rectangle 29">
                <a:extLst>
                  <a:ext uri="{FF2B5EF4-FFF2-40B4-BE49-F238E27FC236}">
                    <a16:creationId xmlns:a16="http://schemas.microsoft.com/office/drawing/2014/main" id="{87FCA544-E633-C44D-A8C6-7E870D7E3FFD}"/>
                  </a:ext>
                </a:extLst>
              </p:cNvPr>
              <p:cNvSpPr>
                <a:spLocks noChangeAspect="1"/>
              </p:cNvSpPr>
              <p:nvPr/>
            </p:nvSpPr>
            <p:spPr>
              <a:xfrm rot="5400000">
                <a:off x="7553930" y="2044807"/>
                <a:ext cx="1086155" cy="1086120"/>
              </a:xfrm>
              <a:prstGeom prst="round2DiagRect">
                <a:avLst>
                  <a:gd name="adj1" fmla="val 39653"/>
                  <a:gd name="adj2" fmla="val 0"/>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31" name="Round Diagonal Corner Rectangle 30">
                <a:extLst>
                  <a:ext uri="{FF2B5EF4-FFF2-40B4-BE49-F238E27FC236}">
                    <a16:creationId xmlns:a16="http://schemas.microsoft.com/office/drawing/2014/main" id="{97943EBC-D90E-224B-9843-5CCFD5B521A6}"/>
                  </a:ext>
                </a:extLst>
              </p:cNvPr>
              <p:cNvSpPr>
                <a:spLocks noChangeAspect="1"/>
              </p:cNvSpPr>
              <p:nvPr/>
            </p:nvSpPr>
            <p:spPr>
              <a:xfrm rot="5400000">
                <a:off x="7553930" y="3323065"/>
                <a:ext cx="1086155" cy="1086120"/>
              </a:xfrm>
              <a:prstGeom prst="round2DiagRect">
                <a:avLst>
                  <a:gd name="adj1" fmla="val 39653"/>
                  <a:gd name="adj2" fmla="val 0"/>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32" name="Round Diagonal Corner Rectangle 31">
                <a:extLst>
                  <a:ext uri="{FF2B5EF4-FFF2-40B4-BE49-F238E27FC236}">
                    <a16:creationId xmlns:a16="http://schemas.microsoft.com/office/drawing/2014/main" id="{4D29B90D-C29D-FC4A-813F-A5EE8B9EF50E}"/>
                  </a:ext>
                </a:extLst>
              </p:cNvPr>
              <p:cNvSpPr>
                <a:spLocks noChangeAspect="1"/>
              </p:cNvSpPr>
              <p:nvPr/>
            </p:nvSpPr>
            <p:spPr>
              <a:xfrm rot="5400000">
                <a:off x="6285020" y="769183"/>
                <a:ext cx="1086155" cy="1086120"/>
              </a:xfrm>
              <a:prstGeom prst="round2DiagRect">
                <a:avLst>
                  <a:gd name="adj1" fmla="val 39653"/>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33" name="Round Diagonal Corner Rectangle 32">
                <a:extLst>
                  <a:ext uri="{FF2B5EF4-FFF2-40B4-BE49-F238E27FC236}">
                    <a16:creationId xmlns:a16="http://schemas.microsoft.com/office/drawing/2014/main" id="{FC4DB6BD-2171-8744-A89F-D9D998E67D6F}"/>
                  </a:ext>
                </a:extLst>
              </p:cNvPr>
              <p:cNvSpPr>
                <a:spLocks noChangeAspect="1"/>
              </p:cNvSpPr>
              <p:nvPr/>
            </p:nvSpPr>
            <p:spPr>
              <a:xfrm>
                <a:off x="4997967" y="769166"/>
                <a:ext cx="1086120" cy="1086155"/>
              </a:xfrm>
              <a:prstGeom prst="round2DiagRect">
                <a:avLst>
                  <a:gd name="adj1" fmla="val 39653"/>
                  <a:gd name="adj2" fmla="val 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34" name="Round Diagonal Corner Rectangle 33">
                <a:extLst>
                  <a:ext uri="{FF2B5EF4-FFF2-40B4-BE49-F238E27FC236}">
                    <a16:creationId xmlns:a16="http://schemas.microsoft.com/office/drawing/2014/main" id="{789FA182-929B-0643-80B9-44F83FD9F93D}"/>
                  </a:ext>
                </a:extLst>
              </p:cNvPr>
              <p:cNvSpPr>
                <a:spLocks noChangeAspect="1"/>
              </p:cNvSpPr>
              <p:nvPr/>
            </p:nvSpPr>
            <p:spPr>
              <a:xfrm>
                <a:off x="6266877" y="-499640"/>
                <a:ext cx="1086120" cy="1086155"/>
              </a:xfrm>
              <a:prstGeom prst="round2DiagRect">
                <a:avLst>
                  <a:gd name="adj1" fmla="val 39653"/>
                  <a:gd name="adj2" fmla="val 0"/>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35" name="Round Diagonal Corner Rectangle 34">
                <a:extLst>
                  <a:ext uri="{FF2B5EF4-FFF2-40B4-BE49-F238E27FC236}">
                    <a16:creationId xmlns:a16="http://schemas.microsoft.com/office/drawing/2014/main" id="{4A320A58-9DB0-8044-A048-4D2A273DE3E6}"/>
                  </a:ext>
                </a:extLst>
              </p:cNvPr>
              <p:cNvSpPr>
                <a:spLocks noChangeAspect="1"/>
              </p:cNvSpPr>
              <p:nvPr/>
            </p:nvSpPr>
            <p:spPr>
              <a:xfrm rot="5400000">
                <a:off x="7553930" y="-504108"/>
                <a:ext cx="1086155" cy="1086120"/>
              </a:xfrm>
              <a:prstGeom prst="round2DiagRect">
                <a:avLst>
                  <a:gd name="adj1" fmla="val 39653"/>
                  <a:gd name="adj2" fmla="val 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36" name="Round Diagonal Corner Rectangle 35">
                <a:extLst>
                  <a:ext uri="{FF2B5EF4-FFF2-40B4-BE49-F238E27FC236}">
                    <a16:creationId xmlns:a16="http://schemas.microsoft.com/office/drawing/2014/main" id="{2431589C-E293-2344-8A89-358E0312AC77}"/>
                  </a:ext>
                </a:extLst>
              </p:cNvPr>
              <p:cNvSpPr/>
              <p:nvPr/>
            </p:nvSpPr>
            <p:spPr>
              <a:xfrm rot="5400000">
                <a:off x="8841000" y="768705"/>
                <a:ext cx="1086634" cy="1086598"/>
              </a:xfrm>
              <a:prstGeom prst="round2DiagRect">
                <a:avLst>
                  <a:gd name="adj1" fmla="val 39653"/>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37" name="Round Diagonal Corner Rectangle 36">
                <a:extLst>
                  <a:ext uri="{FF2B5EF4-FFF2-40B4-BE49-F238E27FC236}">
                    <a16:creationId xmlns:a16="http://schemas.microsoft.com/office/drawing/2014/main" id="{73DB28F7-7250-DF48-9CD1-47D499E71E37}"/>
                  </a:ext>
                </a:extLst>
              </p:cNvPr>
              <p:cNvSpPr>
                <a:spLocks noChangeAspect="1"/>
              </p:cNvSpPr>
              <p:nvPr/>
            </p:nvSpPr>
            <p:spPr>
              <a:xfrm>
                <a:off x="8841018" y="2044788"/>
                <a:ext cx="1086120" cy="1086155"/>
              </a:xfrm>
              <a:prstGeom prst="round2DiagRect">
                <a:avLst>
                  <a:gd name="adj1" fmla="val 39653"/>
                  <a:gd name="adj2" fmla="val 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38" name="Round Diagonal Corner Rectangle 37">
                <a:extLst>
                  <a:ext uri="{FF2B5EF4-FFF2-40B4-BE49-F238E27FC236}">
                    <a16:creationId xmlns:a16="http://schemas.microsoft.com/office/drawing/2014/main" id="{0669DAC2-8073-7A4C-9D13-E41F28509141}"/>
                  </a:ext>
                </a:extLst>
              </p:cNvPr>
              <p:cNvSpPr>
                <a:spLocks noChangeAspect="1"/>
              </p:cNvSpPr>
              <p:nvPr/>
            </p:nvSpPr>
            <p:spPr>
              <a:xfrm rot="5400000">
                <a:off x="8815600" y="4518203"/>
                <a:ext cx="1086155" cy="1086120"/>
              </a:xfrm>
              <a:prstGeom prst="round2DiagRect">
                <a:avLst>
                  <a:gd name="adj1" fmla="val 39653"/>
                  <a:gd name="adj2" fmla="val 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39" name="Round Diagonal Corner Rectangle 42">
                <a:extLst>
                  <a:ext uri="{FF2B5EF4-FFF2-40B4-BE49-F238E27FC236}">
                    <a16:creationId xmlns:a16="http://schemas.microsoft.com/office/drawing/2014/main" id="{D21E084A-CA83-C74B-A086-41EDAFDE0764}"/>
                  </a:ext>
                </a:extLst>
              </p:cNvPr>
              <p:cNvSpPr>
                <a:spLocks noChangeAspect="1"/>
              </p:cNvSpPr>
              <p:nvPr/>
            </p:nvSpPr>
            <p:spPr>
              <a:xfrm rot="5400000">
                <a:off x="3691060" y="-504108"/>
                <a:ext cx="1086328" cy="1086293"/>
              </a:xfrm>
              <a:custGeom>
                <a:avLst/>
                <a:gdLst>
                  <a:gd name="connsiteX0" fmla="*/ 430748 w 1086328"/>
                  <a:gd name="connsiteY0" fmla="*/ 0 h 1086293"/>
                  <a:gd name="connsiteX1" fmla="*/ 1086328 w 1086328"/>
                  <a:gd name="connsiteY1" fmla="*/ 0 h 1086293"/>
                  <a:gd name="connsiteX2" fmla="*/ 1086328 w 1086328"/>
                  <a:gd name="connsiteY2" fmla="*/ 0 h 1086293"/>
                  <a:gd name="connsiteX3" fmla="*/ 1086328 w 1086328"/>
                  <a:gd name="connsiteY3" fmla="*/ 655545 h 1086293"/>
                  <a:gd name="connsiteX4" fmla="*/ 655580 w 1086328"/>
                  <a:gd name="connsiteY4" fmla="*/ 1086293 h 1086293"/>
                  <a:gd name="connsiteX5" fmla="*/ 0 w 1086328"/>
                  <a:gd name="connsiteY5" fmla="*/ 1086293 h 1086293"/>
                  <a:gd name="connsiteX6" fmla="*/ 0 w 1086328"/>
                  <a:gd name="connsiteY6" fmla="*/ 1086293 h 1086293"/>
                  <a:gd name="connsiteX7" fmla="*/ 0 w 1086328"/>
                  <a:gd name="connsiteY7" fmla="*/ 430748 h 1086293"/>
                  <a:gd name="connsiteX8" fmla="*/ 430748 w 1086328"/>
                  <a:gd name="connsiteY8" fmla="*/ 0 h 1086293"/>
                  <a:gd name="connsiteX0" fmla="*/ 430748 w 1086328"/>
                  <a:gd name="connsiteY0" fmla="*/ 0 h 1086293"/>
                  <a:gd name="connsiteX1" fmla="*/ 1086328 w 1086328"/>
                  <a:gd name="connsiteY1" fmla="*/ 0 h 1086293"/>
                  <a:gd name="connsiteX2" fmla="*/ 1086328 w 1086328"/>
                  <a:gd name="connsiteY2" fmla="*/ 0 h 1086293"/>
                  <a:gd name="connsiteX3" fmla="*/ 1086328 w 1086328"/>
                  <a:gd name="connsiteY3" fmla="*/ 655545 h 1086293"/>
                  <a:gd name="connsiteX4" fmla="*/ 655580 w 1086328"/>
                  <a:gd name="connsiteY4" fmla="*/ 1086293 h 1086293"/>
                  <a:gd name="connsiteX5" fmla="*/ 0 w 1086328"/>
                  <a:gd name="connsiteY5" fmla="*/ 1086293 h 1086293"/>
                  <a:gd name="connsiteX6" fmla="*/ 0 w 1086328"/>
                  <a:gd name="connsiteY6" fmla="*/ 430748 h 1086293"/>
                  <a:gd name="connsiteX7" fmla="*/ 430748 w 1086328"/>
                  <a:gd name="connsiteY7" fmla="*/ 0 h 108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6328" h="1086293">
                    <a:moveTo>
                      <a:pt x="430748" y="0"/>
                    </a:moveTo>
                    <a:lnTo>
                      <a:pt x="1086328" y="0"/>
                    </a:lnTo>
                    <a:lnTo>
                      <a:pt x="1086328" y="0"/>
                    </a:lnTo>
                    <a:lnTo>
                      <a:pt x="1086328" y="655545"/>
                    </a:lnTo>
                    <a:cubicBezTo>
                      <a:pt x="1086328" y="893441"/>
                      <a:pt x="893476" y="1086293"/>
                      <a:pt x="655580" y="1086293"/>
                    </a:cubicBezTo>
                    <a:lnTo>
                      <a:pt x="0" y="1086293"/>
                    </a:lnTo>
                    <a:lnTo>
                      <a:pt x="0" y="430748"/>
                    </a:lnTo>
                    <a:cubicBezTo>
                      <a:pt x="0" y="192852"/>
                      <a:pt x="192852" y="0"/>
                      <a:pt x="430748"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40" name="Round Diagonal Corner Rectangle 39">
                <a:extLst>
                  <a:ext uri="{FF2B5EF4-FFF2-40B4-BE49-F238E27FC236}">
                    <a16:creationId xmlns:a16="http://schemas.microsoft.com/office/drawing/2014/main" id="{C45948A3-8279-A14C-A449-5D4ABA54538B}"/>
                  </a:ext>
                </a:extLst>
              </p:cNvPr>
              <p:cNvSpPr>
                <a:spLocks noChangeAspect="1"/>
              </p:cNvSpPr>
              <p:nvPr/>
            </p:nvSpPr>
            <p:spPr>
              <a:xfrm>
                <a:off x="6266877" y="4516638"/>
                <a:ext cx="1086120" cy="1086155"/>
              </a:xfrm>
              <a:prstGeom prst="round2DiagRect">
                <a:avLst>
                  <a:gd name="adj1" fmla="val 39653"/>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41" name="Round Diagonal Corner Rectangle 40">
                <a:extLst>
                  <a:ext uri="{FF2B5EF4-FFF2-40B4-BE49-F238E27FC236}">
                    <a16:creationId xmlns:a16="http://schemas.microsoft.com/office/drawing/2014/main" id="{E3FDCBE5-E7B3-3649-8A07-DF6592F99990}"/>
                  </a:ext>
                </a:extLst>
              </p:cNvPr>
              <p:cNvSpPr>
                <a:spLocks noChangeAspect="1"/>
              </p:cNvSpPr>
              <p:nvPr/>
            </p:nvSpPr>
            <p:spPr>
              <a:xfrm>
                <a:off x="8815618" y="5793807"/>
                <a:ext cx="1086120" cy="1086155"/>
              </a:xfrm>
              <a:prstGeom prst="round2DiagRect">
                <a:avLst>
                  <a:gd name="adj1" fmla="val 39653"/>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grpSp>
        <p:sp>
          <p:nvSpPr>
            <p:cNvPr id="60" name="Round Diagonal Corner Rectangle 59">
              <a:extLst>
                <a:ext uri="{FF2B5EF4-FFF2-40B4-BE49-F238E27FC236}">
                  <a16:creationId xmlns:a16="http://schemas.microsoft.com/office/drawing/2014/main" id="{A837DD99-57FA-E74F-BD15-A00EF0C04BEE}"/>
                </a:ext>
              </a:extLst>
            </p:cNvPr>
            <p:cNvSpPr>
              <a:spLocks noChangeAspect="1"/>
            </p:cNvSpPr>
            <p:nvPr/>
          </p:nvSpPr>
          <p:spPr>
            <a:xfrm rot="5400000">
              <a:off x="7614743" y="2047227"/>
              <a:ext cx="1086155" cy="1086120"/>
            </a:xfrm>
            <a:prstGeom prst="round2DiagRect">
              <a:avLst>
                <a:gd name="adj1" fmla="val 39653"/>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grpSp>
      <p:pic>
        <p:nvPicPr>
          <p:cNvPr id="62" name="Picture 61">
            <a:extLst>
              <a:ext uri="{FF2B5EF4-FFF2-40B4-BE49-F238E27FC236}">
                <a16:creationId xmlns:a16="http://schemas.microsoft.com/office/drawing/2014/main" id="{602606E4-29C1-4B43-8B55-1F5F043EA9EA}"/>
              </a:ext>
            </a:extLst>
          </p:cNvPr>
          <p:cNvPicPr>
            <a:picLocks noChangeAspect="1"/>
          </p:cNvPicPr>
          <p:nvPr/>
        </p:nvPicPr>
        <p:blipFill rotWithShape="1">
          <a:blip r:embed="rId3" cstate="print">
            <a:alphaModFix amt="34000"/>
            <a:extLst>
              <a:ext uri="{28A0092B-C50C-407E-A947-70E740481C1C}">
                <a14:useLocalDpi xmlns:a14="http://schemas.microsoft.com/office/drawing/2010/main"/>
              </a:ext>
            </a:extLst>
          </a:blip>
          <a:srcRect t="6723" r="13246"/>
          <a:stretch/>
        </p:blipFill>
        <p:spPr>
          <a:xfrm>
            <a:off x="3751891" y="0"/>
            <a:ext cx="5392110" cy="6858000"/>
          </a:xfrm>
          <a:prstGeom prst="rect">
            <a:avLst/>
          </a:prstGeom>
        </p:spPr>
      </p:pic>
      <p:sp>
        <p:nvSpPr>
          <p:cNvPr id="2" name="Title 1">
            <a:extLst>
              <a:ext uri="{FF2B5EF4-FFF2-40B4-BE49-F238E27FC236}">
                <a16:creationId xmlns:a16="http://schemas.microsoft.com/office/drawing/2014/main" id="{533D1DCE-8B8A-4F49-8C92-1BB28EF877CE}"/>
              </a:ext>
            </a:extLst>
          </p:cNvPr>
          <p:cNvSpPr>
            <a:spLocks noGrp="1"/>
          </p:cNvSpPr>
          <p:nvPr>
            <p:ph type="title" hasCustomPrompt="1"/>
          </p:nvPr>
        </p:nvSpPr>
        <p:spPr>
          <a:xfrm>
            <a:off x="459090" y="3513770"/>
            <a:ext cx="5502799" cy="515112"/>
          </a:xfrm>
        </p:spPr>
        <p:txBody>
          <a:bodyPr/>
          <a:lstStyle>
            <a:lvl1pPr>
              <a:defRPr>
                <a:solidFill>
                  <a:schemeClr val="bg1"/>
                </a:solidFill>
              </a:defRPr>
            </a:lvl1pPr>
          </a:lstStyle>
          <a:p>
            <a:r>
              <a:rPr lang="en-US" dirty="0"/>
              <a:t>Click to edit title</a:t>
            </a:r>
          </a:p>
        </p:txBody>
      </p:sp>
      <p:sp>
        <p:nvSpPr>
          <p:cNvPr id="64" name="Text Placeholder 63">
            <a:extLst>
              <a:ext uri="{FF2B5EF4-FFF2-40B4-BE49-F238E27FC236}">
                <a16:creationId xmlns:a16="http://schemas.microsoft.com/office/drawing/2014/main" id="{62D34AA2-E617-D84E-BB58-9E3F460E93D0}"/>
              </a:ext>
            </a:extLst>
          </p:cNvPr>
          <p:cNvSpPr>
            <a:spLocks noGrp="1"/>
          </p:cNvSpPr>
          <p:nvPr>
            <p:ph type="body" sz="quarter" idx="10" hasCustomPrompt="1"/>
          </p:nvPr>
        </p:nvSpPr>
        <p:spPr>
          <a:xfrm>
            <a:off x="459089" y="4173137"/>
            <a:ext cx="5502799" cy="889000"/>
          </a:xfrm>
        </p:spPr>
        <p:txBody>
          <a:bodyPr>
            <a:norm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subtitle</a:t>
            </a:r>
          </a:p>
        </p:txBody>
      </p:sp>
      <p:pic>
        <p:nvPicPr>
          <p:cNvPr id="65" name="Picture 64">
            <a:extLst>
              <a:ext uri="{FF2B5EF4-FFF2-40B4-BE49-F238E27FC236}">
                <a16:creationId xmlns:a16="http://schemas.microsoft.com/office/drawing/2014/main" id="{B0FD0F65-E4E6-C74B-B4D0-6E1C90D4B415}"/>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57200" y="6281546"/>
            <a:ext cx="1981636" cy="392824"/>
          </a:xfrm>
          <a:prstGeom prst="rect">
            <a:avLst/>
          </a:prstGeom>
        </p:spPr>
      </p:pic>
      <p:sp>
        <p:nvSpPr>
          <p:cNvPr id="66" name="TextBox 65">
            <a:extLst>
              <a:ext uri="{FF2B5EF4-FFF2-40B4-BE49-F238E27FC236}">
                <a16:creationId xmlns:a16="http://schemas.microsoft.com/office/drawing/2014/main" id="{ECC44CC0-3B49-F54F-BCD5-FEBC26AA24B6}"/>
              </a:ext>
            </a:extLst>
          </p:cNvPr>
          <p:cNvSpPr txBox="1"/>
          <p:nvPr/>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pic>
        <p:nvPicPr>
          <p:cNvPr id="24" name="Picture 23" hidden="1">
            <a:extLst>
              <a:ext uri="{FF2B5EF4-FFF2-40B4-BE49-F238E27FC236}">
                <a16:creationId xmlns:a16="http://schemas.microsoft.com/office/drawing/2014/main" id="{C9FF7B49-D35B-F247-8854-C4B4E684A31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8235" r="13509"/>
          <a:stretch/>
        </p:blipFill>
        <p:spPr>
          <a:xfrm>
            <a:off x="3739698" y="0"/>
            <a:ext cx="5404302" cy="5617274"/>
          </a:xfrm>
          <a:prstGeom prst="rect">
            <a:avLst/>
          </a:prstGeom>
        </p:spPr>
      </p:pic>
      <p:grpSp>
        <p:nvGrpSpPr>
          <p:cNvPr id="25" name="Group 24" hidden="1">
            <a:extLst>
              <a:ext uri="{FF2B5EF4-FFF2-40B4-BE49-F238E27FC236}">
                <a16:creationId xmlns:a16="http://schemas.microsoft.com/office/drawing/2014/main" id="{DD4B1703-1202-6041-85B3-8D38DD3A15C3}"/>
              </a:ext>
            </a:extLst>
          </p:cNvPr>
          <p:cNvGrpSpPr/>
          <p:nvPr userDrawn="1"/>
        </p:nvGrpSpPr>
        <p:grpSpPr>
          <a:xfrm>
            <a:off x="3751891" y="-501704"/>
            <a:ext cx="6236539" cy="7384088"/>
            <a:chOff x="3751890" y="-501704"/>
            <a:chExt cx="6236539" cy="7384088"/>
          </a:xfrm>
        </p:grpSpPr>
        <p:grpSp>
          <p:nvGrpSpPr>
            <p:cNvPr id="26" name="Group 25">
              <a:extLst>
                <a:ext uri="{FF2B5EF4-FFF2-40B4-BE49-F238E27FC236}">
                  <a16:creationId xmlns:a16="http://schemas.microsoft.com/office/drawing/2014/main" id="{6596C879-4041-A74D-85B6-A73EB725F561}"/>
                </a:ext>
              </a:extLst>
            </p:cNvPr>
            <p:cNvGrpSpPr/>
            <p:nvPr userDrawn="1"/>
          </p:nvGrpSpPr>
          <p:grpSpPr>
            <a:xfrm>
              <a:off x="3751890" y="-501704"/>
              <a:ext cx="6236539" cy="7384088"/>
              <a:chOff x="3691077" y="-504126"/>
              <a:chExt cx="6236539" cy="7384088"/>
            </a:xfrm>
          </p:grpSpPr>
          <p:sp>
            <p:nvSpPr>
              <p:cNvPr id="28" name="Round Diagonal Corner Rectangle 27">
                <a:extLst>
                  <a:ext uri="{FF2B5EF4-FFF2-40B4-BE49-F238E27FC236}">
                    <a16:creationId xmlns:a16="http://schemas.microsoft.com/office/drawing/2014/main" id="{AE82FB1C-072F-FB4A-BD67-1478B43BD3EB}"/>
                  </a:ext>
                </a:extLst>
              </p:cNvPr>
              <p:cNvSpPr>
                <a:spLocks noChangeAspect="1"/>
              </p:cNvSpPr>
              <p:nvPr userDrawn="1"/>
            </p:nvSpPr>
            <p:spPr>
              <a:xfrm>
                <a:off x="6266877" y="2044789"/>
                <a:ext cx="1086120" cy="1086155"/>
              </a:xfrm>
              <a:prstGeom prst="round2DiagRect">
                <a:avLst>
                  <a:gd name="adj1" fmla="val 39653"/>
                  <a:gd name="adj2" fmla="val 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44" name="Round Diagonal Corner Rectangle 43">
                <a:extLst>
                  <a:ext uri="{FF2B5EF4-FFF2-40B4-BE49-F238E27FC236}">
                    <a16:creationId xmlns:a16="http://schemas.microsoft.com/office/drawing/2014/main" id="{A90F4F9A-5373-FB45-87E0-9C359DA577CA}"/>
                  </a:ext>
                </a:extLst>
              </p:cNvPr>
              <p:cNvSpPr>
                <a:spLocks noChangeAspect="1"/>
              </p:cNvSpPr>
              <p:nvPr userDrawn="1"/>
            </p:nvSpPr>
            <p:spPr>
              <a:xfrm rot="5400000">
                <a:off x="7553930" y="2044807"/>
                <a:ext cx="1086155" cy="1086120"/>
              </a:xfrm>
              <a:prstGeom prst="round2DiagRect">
                <a:avLst>
                  <a:gd name="adj1" fmla="val 39653"/>
                  <a:gd name="adj2" fmla="val 0"/>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45" name="Round Diagonal Corner Rectangle 44">
                <a:extLst>
                  <a:ext uri="{FF2B5EF4-FFF2-40B4-BE49-F238E27FC236}">
                    <a16:creationId xmlns:a16="http://schemas.microsoft.com/office/drawing/2014/main" id="{785C13AA-910D-F146-9D32-2C98DD057030}"/>
                  </a:ext>
                </a:extLst>
              </p:cNvPr>
              <p:cNvSpPr>
                <a:spLocks noChangeAspect="1"/>
              </p:cNvSpPr>
              <p:nvPr userDrawn="1"/>
            </p:nvSpPr>
            <p:spPr>
              <a:xfrm rot="5400000">
                <a:off x="7553930" y="3323065"/>
                <a:ext cx="1086155" cy="1086120"/>
              </a:xfrm>
              <a:prstGeom prst="round2DiagRect">
                <a:avLst>
                  <a:gd name="adj1" fmla="val 39653"/>
                  <a:gd name="adj2" fmla="val 0"/>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46" name="Round Diagonal Corner Rectangle 45">
                <a:extLst>
                  <a:ext uri="{FF2B5EF4-FFF2-40B4-BE49-F238E27FC236}">
                    <a16:creationId xmlns:a16="http://schemas.microsoft.com/office/drawing/2014/main" id="{5D5EBE2B-B160-E24A-873D-89D4490EDD09}"/>
                  </a:ext>
                </a:extLst>
              </p:cNvPr>
              <p:cNvSpPr>
                <a:spLocks noChangeAspect="1"/>
              </p:cNvSpPr>
              <p:nvPr userDrawn="1"/>
            </p:nvSpPr>
            <p:spPr>
              <a:xfrm rot="5400000">
                <a:off x="6285020" y="769183"/>
                <a:ext cx="1086155" cy="1086120"/>
              </a:xfrm>
              <a:prstGeom prst="round2DiagRect">
                <a:avLst>
                  <a:gd name="adj1" fmla="val 39653"/>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47" name="Round Diagonal Corner Rectangle 46">
                <a:extLst>
                  <a:ext uri="{FF2B5EF4-FFF2-40B4-BE49-F238E27FC236}">
                    <a16:creationId xmlns:a16="http://schemas.microsoft.com/office/drawing/2014/main" id="{E1812691-EE51-BE4A-AEDF-670883D8CEF1}"/>
                  </a:ext>
                </a:extLst>
              </p:cNvPr>
              <p:cNvSpPr>
                <a:spLocks noChangeAspect="1"/>
              </p:cNvSpPr>
              <p:nvPr userDrawn="1"/>
            </p:nvSpPr>
            <p:spPr>
              <a:xfrm>
                <a:off x="4997967" y="769166"/>
                <a:ext cx="1086120" cy="1086155"/>
              </a:xfrm>
              <a:prstGeom prst="round2DiagRect">
                <a:avLst>
                  <a:gd name="adj1" fmla="val 39653"/>
                  <a:gd name="adj2" fmla="val 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48" name="Round Diagonal Corner Rectangle 47">
                <a:extLst>
                  <a:ext uri="{FF2B5EF4-FFF2-40B4-BE49-F238E27FC236}">
                    <a16:creationId xmlns:a16="http://schemas.microsoft.com/office/drawing/2014/main" id="{D346B3EA-EC14-E64B-B90F-B1AE28CC1EDA}"/>
                  </a:ext>
                </a:extLst>
              </p:cNvPr>
              <p:cNvSpPr>
                <a:spLocks noChangeAspect="1"/>
              </p:cNvSpPr>
              <p:nvPr userDrawn="1"/>
            </p:nvSpPr>
            <p:spPr>
              <a:xfrm>
                <a:off x="6266877" y="-499640"/>
                <a:ext cx="1086120" cy="1086155"/>
              </a:xfrm>
              <a:prstGeom prst="round2DiagRect">
                <a:avLst>
                  <a:gd name="adj1" fmla="val 39653"/>
                  <a:gd name="adj2" fmla="val 0"/>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49" name="Round Diagonal Corner Rectangle 48">
                <a:extLst>
                  <a:ext uri="{FF2B5EF4-FFF2-40B4-BE49-F238E27FC236}">
                    <a16:creationId xmlns:a16="http://schemas.microsoft.com/office/drawing/2014/main" id="{16EF5578-0F9B-054E-A34E-0B7DF22189FE}"/>
                  </a:ext>
                </a:extLst>
              </p:cNvPr>
              <p:cNvSpPr>
                <a:spLocks noChangeAspect="1"/>
              </p:cNvSpPr>
              <p:nvPr userDrawn="1"/>
            </p:nvSpPr>
            <p:spPr>
              <a:xfrm rot="5400000">
                <a:off x="7553930" y="-504108"/>
                <a:ext cx="1086155" cy="1086120"/>
              </a:xfrm>
              <a:prstGeom prst="round2DiagRect">
                <a:avLst>
                  <a:gd name="adj1" fmla="val 39653"/>
                  <a:gd name="adj2" fmla="val 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50" name="Round Diagonal Corner Rectangle 49">
                <a:extLst>
                  <a:ext uri="{FF2B5EF4-FFF2-40B4-BE49-F238E27FC236}">
                    <a16:creationId xmlns:a16="http://schemas.microsoft.com/office/drawing/2014/main" id="{167386BA-E73A-384E-9971-015A05609B14}"/>
                  </a:ext>
                </a:extLst>
              </p:cNvPr>
              <p:cNvSpPr/>
              <p:nvPr userDrawn="1"/>
            </p:nvSpPr>
            <p:spPr>
              <a:xfrm rot="5400000">
                <a:off x="8841000" y="768705"/>
                <a:ext cx="1086634" cy="1086598"/>
              </a:xfrm>
              <a:prstGeom prst="round2DiagRect">
                <a:avLst>
                  <a:gd name="adj1" fmla="val 39653"/>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51" name="Round Diagonal Corner Rectangle 50">
                <a:extLst>
                  <a:ext uri="{FF2B5EF4-FFF2-40B4-BE49-F238E27FC236}">
                    <a16:creationId xmlns:a16="http://schemas.microsoft.com/office/drawing/2014/main" id="{68F300B9-42AA-5442-9937-AFD1C7BEC868}"/>
                  </a:ext>
                </a:extLst>
              </p:cNvPr>
              <p:cNvSpPr>
                <a:spLocks noChangeAspect="1"/>
              </p:cNvSpPr>
              <p:nvPr userDrawn="1"/>
            </p:nvSpPr>
            <p:spPr>
              <a:xfrm>
                <a:off x="8841018" y="2044788"/>
                <a:ext cx="1086120" cy="1086155"/>
              </a:xfrm>
              <a:prstGeom prst="round2DiagRect">
                <a:avLst>
                  <a:gd name="adj1" fmla="val 39653"/>
                  <a:gd name="adj2" fmla="val 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52" name="Round Diagonal Corner Rectangle 51">
                <a:extLst>
                  <a:ext uri="{FF2B5EF4-FFF2-40B4-BE49-F238E27FC236}">
                    <a16:creationId xmlns:a16="http://schemas.microsoft.com/office/drawing/2014/main" id="{FF5C1CBF-854A-D64F-92E2-22E308B5313B}"/>
                  </a:ext>
                </a:extLst>
              </p:cNvPr>
              <p:cNvSpPr>
                <a:spLocks noChangeAspect="1"/>
              </p:cNvSpPr>
              <p:nvPr userDrawn="1"/>
            </p:nvSpPr>
            <p:spPr>
              <a:xfrm rot="5400000">
                <a:off x="8815600" y="4518203"/>
                <a:ext cx="1086155" cy="1086120"/>
              </a:xfrm>
              <a:prstGeom prst="round2DiagRect">
                <a:avLst>
                  <a:gd name="adj1" fmla="val 39653"/>
                  <a:gd name="adj2" fmla="val 0"/>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53" name="Round Diagonal Corner Rectangle 42">
                <a:extLst>
                  <a:ext uri="{FF2B5EF4-FFF2-40B4-BE49-F238E27FC236}">
                    <a16:creationId xmlns:a16="http://schemas.microsoft.com/office/drawing/2014/main" id="{CB262156-699A-204A-9AF5-B5378D8D748F}"/>
                  </a:ext>
                </a:extLst>
              </p:cNvPr>
              <p:cNvSpPr>
                <a:spLocks noChangeAspect="1"/>
              </p:cNvSpPr>
              <p:nvPr userDrawn="1"/>
            </p:nvSpPr>
            <p:spPr>
              <a:xfrm rot="5400000">
                <a:off x="3691060" y="-504108"/>
                <a:ext cx="1086328" cy="1086293"/>
              </a:xfrm>
              <a:custGeom>
                <a:avLst/>
                <a:gdLst>
                  <a:gd name="connsiteX0" fmla="*/ 430748 w 1086328"/>
                  <a:gd name="connsiteY0" fmla="*/ 0 h 1086293"/>
                  <a:gd name="connsiteX1" fmla="*/ 1086328 w 1086328"/>
                  <a:gd name="connsiteY1" fmla="*/ 0 h 1086293"/>
                  <a:gd name="connsiteX2" fmla="*/ 1086328 w 1086328"/>
                  <a:gd name="connsiteY2" fmla="*/ 0 h 1086293"/>
                  <a:gd name="connsiteX3" fmla="*/ 1086328 w 1086328"/>
                  <a:gd name="connsiteY3" fmla="*/ 655545 h 1086293"/>
                  <a:gd name="connsiteX4" fmla="*/ 655580 w 1086328"/>
                  <a:gd name="connsiteY4" fmla="*/ 1086293 h 1086293"/>
                  <a:gd name="connsiteX5" fmla="*/ 0 w 1086328"/>
                  <a:gd name="connsiteY5" fmla="*/ 1086293 h 1086293"/>
                  <a:gd name="connsiteX6" fmla="*/ 0 w 1086328"/>
                  <a:gd name="connsiteY6" fmla="*/ 1086293 h 1086293"/>
                  <a:gd name="connsiteX7" fmla="*/ 0 w 1086328"/>
                  <a:gd name="connsiteY7" fmla="*/ 430748 h 1086293"/>
                  <a:gd name="connsiteX8" fmla="*/ 430748 w 1086328"/>
                  <a:gd name="connsiteY8" fmla="*/ 0 h 1086293"/>
                  <a:gd name="connsiteX0" fmla="*/ 430748 w 1086328"/>
                  <a:gd name="connsiteY0" fmla="*/ 0 h 1086293"/>
                  <a:gd name="connsiteX1" fmla="*/ 1086328 w 1086328"/>
                  <a:gd name="connsiteY1" fmla="*/ 0 h 1086293"/>
                  <a:gd name="connsiteX2" fmla="*/ 1086328 w 1086328"/>
                  <a:gd name="connsiteY2" fmla="*/ 0 h 1086293"/>
                  <a:gd name="connsiteX3" fmla="*/ 1086328 w 1086328"/>
                  <a:gd name="connsiteY3" fmla="*/ 655545 h 1086293"/>
                  <a:gd name="connsiteX4" fmla="*/ 655580 w 1086328"/>
                  <a:gd name="connsiteY4" fmla="*/ 1086293 h 1086293"/>
                  <a:gd name="connsiteX5" fmla="*/ 0 w 1086328"/>
                  <a:gd name="connsiteY5" fmla="*/ 1086293 h 1086293"/>
                  <a:gd name="connsiteX6" fmla="*/ 0 w 1086328"/>
                  <a:gd name="connsiteY6" fmla="*/ 430748 h 1086293"/>
                  <a:gd name="connsiteX7" fmla="*/ 430748 w 1086328"/>
                  <a:gd name="connsiteY7" fmla="*/ 0 h 108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6328" h="1086293">
                    <a:moveTo>
                      <a:pt x="430748" y="0"/>
                    </a:moveTo>
                    <a:lnTo>
                      <a:pt x="1086328" y="0"/>
                    </a:lnTo>
                    <a:lnTo>
                      <a:pt x="1086328" y="0"/>
                    </a:lnTo>
                    <a:lnTo>
                      <a:pt x="1086328" y="655545"/>
                    </a:lnTo>
                    <a:cubicBezTo>
                      <a:pt x="1086328" y="893441"/>
                      <a:pt x="893476" y="1086293"/>
                      <a:pt x="655580" y="1086293"/>
                    </a:cubicBezTo>
                    <a:lnTo>
                      <a:pt x="0" y="1086293"/>
                    </a:lnTo>
                    <a:lnTo>
                      <a:pt x="0" y="430748"/>
                    </a:lnTo>
                    <a:cubicBezTo>
                      <a:pt x="0" y="192852"/>
                      <a:pt x="192852" y="0"/>
                      <a:pt x="430748" y="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54" name="Round Diagonal Corner Rectangle 53">
                <a:extLst>
                  <a:ext uri="{FF2B5EF4-FFF2-40B4-BE49-F238E27FC236}">
                    <a16:creationId xmlns:a16="http://schemas.microsoft.com/office/drawing/2014/main" id="{DF7B85A8-09AF-814D-BE3F-2CE56192C6B2}"/>
                  </a:ext>
                </a:extLst>
              </p:cNvPr>
              <p:cNvSpPr>
                <a:spLocks noChangeAspect="1"/>
              </p:cNvSpPr>
              <p:nvPr userDrawn="1"/>
            </p:nvSpPr>
            <p:spPr>
              <a:xfrm>
                <a:off x="6266877" y="4516638"/>
                <a:ext cx="1086120" cy="1086155"/>
              </a:xfrm>
              <a:prstGeom prst="round2DiagRect">
                <a:avLst>
                  <a:gd name="adj1" fmla="val 39653"/>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55" name="Round Diagonal Corner Rectangle 54">
                <a:extLst>
                  <a:ext uri="{FF2B5EF4-FFF2-40B4-BE49-F238E27FC236}">
                    <a16:creationId xmlns:a16="http://schemas.microsoft.com/office/drawing/2014/main" id="{E9210733-A0BB-6F42-A387-0EA4FEB4843B}"/>
                  </a:ext>
                </a:extLst>
              </p:cNvPr>
              <p:cNvSpPr>
                <a:spLocks noChangeAspect="1"/>
              </p:cNvSpPr>
              <p:nvPr userDrawn="1"/>
            </p:nvSpPr>
            <p:spPr>
              <a:xfrm>
                <a:off x="8815618" y="5793807"/>
                <a:ext cx="1086120" cy="1086155"/>
              </a:xfrm>
              <a:prstGeom prst="round2DiagRect">
                <a:avLst>
                  <a:gd name="adj1" fmla="val 39653"/>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grpSp>
        <p:sp>
          <p:nvSpPr>
            <p:cNvPr id="27" name="Round Diagonal Corner Rectangle 26">
              <a:extLst>
                <a:ext uri="{FF2B5EF4-FFF2-40B4-BE49-F238E27FC236}">
                  <a16:creationId xmlns:a16="http://schemas.microsoft.com/office/drawing/2014/main" id="{58C68550-BBBF-514F-BA7A-9B52C4A04059}"/>
                </a:ext>
              </a:extLst>
            </p:cNvPr>
            <p:cNvSpPr>
              <a:spLocks noChangeAspect="1"/>
            </p:cNvSpPr>
            <p:nvPr userDrawn="1"/>
          </p:nvSpPr>
          <p:spPr>
            <a:xfrm rot="5400000">
              <a:off x="7614743" y="2047227"/>
              <a:ext cx="1086155" cy="1086120"/>
            </a:xfrm>
            <a:prstGeom prst="round2DiagRect">
              <a:avLst>
                <a:gd name="adj1" fmla="val 39653"/>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grpSp>
    </p:spTree>
    <p:extLst>
      <p:ext uri="{BB962C8B-B14F-4D97-AF65-F5344CB8AC3E}">
        <p14:creationId xmlns:p14="http://schemas.microsoft.com/office/powerpoint/2010/main" val="3234299128"/>
      </p:ext>
    </p:extLst>
  </p:cSld>
  <p:clrMapOvr>
    <a:masterClrMapping/>
  </p:clrMapOvr>
  <p:extLst>
    <p:ext uri="{DCECCB84-F9BA-43D5-87BE-67443E8EF086}">
      <p15:sldGuideLst xmlns:p15="http://schemas.microsoft.com/office/powerpoint/2012/main">
        <p15:guide id="1" orient="horz" pos="2520" userDrawn="1">
          <p15:clr>
            <a:srgbClr val="A4A3A4"/>
          </p15:clr>
        </p15:guide>
        <p15:guide id="2" orient="horz" pos="2784" userDrawn="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2/3v">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C5F0225-D34E-9848-87D8-C28E2DB62D78}"/>
              </a:ext>
            </a:extLst>
          </p:cNvPr>
          <p:cNvSpPr>
            <a:spLocks noGrp="1"/>
          </p:cNvSpPr>
          <p:nvPr>
            <p:ph type="pic" sz="quarter" idx="11"/>
          </p:nvPr>
        </p:nvSpPr>
        <p:spPr>
          <a:xfrm>
            <a:off x="0" y="0"/>
            <a:ext cx="9144000" cy="4038600"/>
          </a:xfrm>
          <a:solidFill>
            <a:schemeClr val="accent4">
              <a:lumMod val="20000"/>
              <a:lumOff val="80000"/>
            </a:schemeClr>
          </a:solidFill>
        </p:spPr>
        <p:txBody>
          <a:bodyPr/>
          <a:lstStyle>
            <a:lvl1pPr marL="0" indent="0">
              <a:buNone/>
              <a:defRPr/>
            </a:lvl1pPr>
          </a:lstStyle>
          <a:p>
            <a:endParaRPr lang="en-US"/>
          </a:p>
        </p:txBody>
      </p:sp>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Click to edit title</a:t>
            </a:r>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457200" y="4229100"/>
            <a:ext cx="8229600" cy="160020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265F7FB3-5125-8667-9AFF-3FC2C33D424E}"/>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BC2332CD-9D9A-8726-37AE-4FBC96448110}"/>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5" name="Slide Number Placeholder 19">
            <a:extLst>
              <a:ext uri="{FF2B5EF4-FFF2-40B4-BE49-F238E27FC236}">
                <a16:creationId xmlns:a16="http://schemas.microsoft.com/office/drawing/2014/main" id="{BF68DD20-A829-04CF-0642-EDF9EB53A8AE}"/>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6" name="Picture 15">
            <a:extLst>
              <a:ext uri="{FF2B5EF4-FFF2-40B4-BE49-F238E27FC236}">
                <a16:creationId xmlns:a16="http://schemas.microsoft.com/office/drawing/2014/main" id="{EC46988A-3C7A-B95B-5F9D-4DDF3FEE51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1042854921"/>
      </p:ext>
    </p:extLst>
  </p:cSld>
  <p:clrMapOvr>
    <a:masterClrMapping/>
  </p:clrMapOvr>
  <p:extLst>
    <p:ext uri="{DCECCB84-F9BA-43D5-87BE-67443E8EF086}">
      <p15:sldGuideLst xmlns:p15="http://schemas.microsoft.com/office/powerpoint/2012/main">
        <p15:guide id="1" orient="horz" pos="504" userDrawn="1">
          <p15:clr>
            <a:srgbClr val="A4A3A4"/>
          </p15:clr>
        </p15:guide>
        <p15:guide id="2" orient="horz" pos="2544" userDrawn="1">
          <p15:clr>
            <a:srgbClr val="C35EA4"/>
          </p15:clr>
        </p15:guide>
        <p15:guide id="3" orient="horz" pos="3672" userDrawn="1">
          <p15:clr>
            <a:srgbClr val="C35EA4"/>
          </p15:clr>
        </p15:guide>
        <p15:guide id="4" orient="horz" pos="2664" userDrawn="1">
          <p15:clr>
            <a:srgbClr val="C35E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 1/2h R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8A1615-FFBA-8E48-BE84-F07D0DE64BB7}"/>
              </a:ext>
            </a:extLst>
          </p:cNvPr>
          <p:cNvSpPr/>
          <p:nvPr userDrawn="1"/>
        </p:nvSpPr>
        <p:spPr>
          <a:xfrm>
            <a:off x="4572000" y="5829300"/>
            <a:ext cx="4572000" cy="3429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Picture Placeholder 3">
            <a:extLst>
              <a:ext uri="{FF2B5EF4-FFF2-40B4-BE49-F238E27FC236}">
                <a16:creationId xmlns:a16="http://schemas.microsoft.com/office/drawing/2014/main" id="{DA8484B2-1840-6042-A71A-991014F41B7C}"/>
              </a:ext>
            </a:extLst>
          </p:cNvPr>
          <p:cNvSpPr>
            <a:spLocks noGrp="1"/>
          </p:cNvSpPr>
          <p:nvPr>
            <p:ph type="pic" sz="quarter" idx="10"/>
          </p:nvPr>
        </p:nvSpPr>
        <p:spPr>
          <a:xfrm>
            <a:off x="4572000" y="0"/>
            <a:ext cx="4572000" cy="5829300"/>
          </a:xfrm>
          <a:solidFill>
            <a:schemeClr val="accent4">
              <a:lumMod val="20000"/>
              <a:lumOff val="80000"/>
            </a:schemeClr>
          </a:solidFill>
        </p:spPr>
        <p:txBody>
          <a:bodyPr/>
          <a:lstStyle>
            <a:lvl1pPr marL="0" indent="0">
              <a:buNone/>
              <a:defRPr/>
            </a:lvl1pPr>
          </a:lstStyle>
          <a:p>
            <a:endParaRPr lang="en-US"/>
          </a:p>
        </p:txBody>
      </p:sp>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a:xfrm>
            <a:off x="457201" y="432378"/>
            <a:ext cx="3883892" cy="515112"/>
          </a:xfrm>
        </p:spPr>
        <p:txBody>
          <a:bodyPr/>
          <a:lstStyle>
            <a:lvl1pPr>
              <a:defRPr sz="3200"/>
            </a:lvl1pPr>
          </a:lstStyle>
          <a:p>
            <a:r>
              <a:rPr lang="en-US" dirty="0"/>
              <a:t>Click to edit title</a:t>
            </a:r>
          </a:p>
        </p:txBody>
      </p:sp>
      <p:sp>
        <p:nvSpPr>
          <p:cNvPr id="13" name="Text Placeholder 12">
            <a:extLst>
              <a:ext uri="{FF2B5EF4-FFF2-40B4-BE49-F238E27FC236}">
                <a16:creationId xmlns:a16="http://schemas.microsoft.com/office/drawing/2014/main" id="{A6579D85-9E22-F342-AC8B-34F863EC4D5C}"/>
              </a:ext>
            </a:extLst>
          </p:cNvPr>
          <p:cNvSpPr>
            <a:spLocks noGrp="1"/>
          </p:cNvSpPr>
          <p:nvPr>
            <p:ph type="body" sz="quarter" idx="11"/>
          </p:nvPr>
        </p:nvSpPr>
        <p:spPr>
          <a:xfrm>
            <a:off x="457201" y="1257300"/>
            <a:ext cx="3883892" cy="4572000"/>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9ECC6CFE-B988-0C4B-C7B1-6BF2944A3F49}"/>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334E632B-5A7B-E72E-DBFF-64EE5DB98DDD}"/>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7" name="Slide Number Placeholder 19">
            <a:extLst>
              <a:ext uri="{FF2B5EF4-FFF2-40B4-BE49-F238E27FC236}">
                <a16:creationId xmlns:a16="http://schemas.microsoft.com/office/drawing/2014/main" id="{937F6083-1CC8-A0E7-FDB9-296824BDE213}"/>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8" name="Picture 17">
            <a:extLst>
              <a:ext uri="{FF2B5EF4-FFF2-40B4-BE49-F238E27FC236}">
                <a16:creationId xmlns:a16="http://schemas.microsoft.com/office/drawing/2014/main" id="{372111DB-E22B-C62F-14CA-0217AD50233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4170213606"/>
      </p:ext>
    </p:extLst>
  </p:cSld>
  <p:clrMapOvr>
    <a:masterClrMapping/>
  </p:clrMapOvr>
  <p:extLst>
    <p:ext uri="{DCECCB84-F9BA-43D5-87BE-67443E8EF086}">
      <p15:sldGuideLst xmlns:p15="http://schemas.microsoft.com/office/powerpoint/2012/main">
        <p15:guide id="1" orient="horz" pos="504" userDrawn="1">
          <p15:clr>
            <a:srgbClr val="A4A3A4"/>
          </p15:clr>
        </p15:guide>
        <p15:guide id="2" orient="horz" pos="792" userDrawn="1">
          <p15:clr>
            <a:srgbClr val="C35EA4"/>
          </p15:clr>
        </p15:guide>
        <p15:guide id="3" orient="horz" pos="3672" userDrawn="1">
          <p15:clr>
            <a:srgbClr val="C35EA4"/>
          </p15:clr>
        </p15:guide>
        <p15:guide id="5" pos="2880" userDrawn="1">
          <p15:clr>
            <a:srgbClr val="C35EA4"/>
          </p15:clr>
        </p15:guide>
        <p15:guide id="6" pos="2736" userDrawn="1">
          <p15:clr>
            <a:srgbClr val="C35E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1/2 Lef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8A1615-FFBA-8E48-BE84-F07D0DE64BB7}"/>
              </a:ext>
            </a:extLst>
          </p:cNvPr>
          <p:cNvSpPr/>
          <p:nvPr userDrawn="1"/>
        </p:nvSpPr>
        <p:spPr>
          <a:xfrm>
            <a:off x="0" y="5829300"/>
            <a:ext cx="4572000" cy="3429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Picture Placeholder 3">
            <a:extLst>
              <a:ext uri="{FF2B5EF4-FFF2-40B4-BE49-F238E27FC236}">
                <a16:creationId xmlns:a16="http://schemas.microsoft.com/office/drawing/2014/main" id="{DA8484B2-1840-6042-A71A-991014F41B7C}"/>
              </a:ext>
            </a:extLst>
          </p:cNvPr>
          <p:cNvSpPr>
            <a:spLocks noGrp="1"/>
          </p:cNvSpPr>
          <p:nvPr>
            <p:ph type="pic" sz="quarter" idx="10"/>
          </p:nvPr>
        </p:nvSpPr>
        <p:spPr>
          <a:xfrm>
            <a:off x="0" y="0"/>
            <a:ext cx="4572000" cy="5829300"/>
          </a:xfrm>
          <a:solidFill>
            <a:schemeClr val="accent4">
              <a:lumMod val="20000"/>
              <a:lumOff val="80000"/>
            </a:schemeClr>
          </a:solidFill>
        </p:spPr>
        <p:txBody>
          <a:bodyPr/>
          <a:lstStyle>
            <a:lvl1pPr marL="0" indent="0">
              <a:buNone/>
              <a:defRPr/>
            </a:lvl1pPr>
          </a:lstStyle>
          <a:p>
            <a:endParaRPr lang="en-US"/>
          </a:p>
        </p:txBody>
      </p:sp>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a:xfrm>
            <a:off x="4808146" y="432378"/>
            <a:ext cx="3883892" cy="515112"/>
          </a:xfrm>
        </p:spPr>
        <p:txBody>
          <a:bodyPr/>
          <a:lstStyle>
            <a:lvl1pPr>
              <a:defRPr sz="3200"/>
            </a:lvl1pPr>
          </a:lstStyle>
          <a:p>
            <a:r>
              <a:rPr lang="en-US" dirty="0"/>
              <a:t>Click to edit title</a:t>
            </a:r>
          </a:p>
        </p:txBody>
      </p:sp>
      <p:sp>
        <p:nvSpPr>
          <p:cNvPr id="13" name="Text Placeholder 12">
            <a:extLst>
              <a:ext uri="{FF2B5EF4-FFF2-40B4-BE49-F238E27FC236}">
                <a16:creationId xmlns:a16="http://schemas.microsoft.com/office/drawing/2014/main" id="{A6579D85-9E22-F342-AC8B-34F863EC4D5C}"/>
              </a:ext>
            </a:extLst>
          </p:cNvPr>
          <p:cNvSpPr>
            <a:spLocks noGrp="1"/>
          </p:cNvSpPr>
          <p:nvPr>
            <p:ph type="body" sz="quarter" idx="11"/>
          </p:nvPr>
        </p:nvSpPr>
        <p:spPr>
          <a:xfrm>
            <a:off x="4808146" y="1257300"/>
            <a:ext cx="3883892" cy="4572000"/>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6EF56B5C-E94D-3F6D-FA07-D3CD01590D1D}"/>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CF32CC5E-F178-BF0A-0B47-B24BFDA7A0BA}"/>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7" name="Slide Number Placeholder 19">
            <a:extLst>
              <a:ext uri="{FF2B5EF4-FFF2-40B4-BE49-F238E27FC236}">
                <a16:creationId xmlns:a16="http://schemas.microsoft.com/office/drawing/2014/main" id="{94D6FCAA-2C91-C25D-9945-6010CE94FFD6}"/>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8" name="Picture 17">
            <a:extLst>
              <a:ext uri="{FF2B5EF4-FFF2-40B4-BE49-F238E27FC236}">
                <a16:creationId xmlns:a16="http://schemas.microsoft.com/office/drawing/2014/main" id="{F7B09DE6-F053-4771-DB32-236B2A7DA60E}"/>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995241150"/>
      </p:ext>
    </p:extLst>
  </p:cSld>
  <p:clrMapOvr>
    <a:masterClrMapping/>
  </p:clrMapOvr>
  <p:extLst>
    <p:ext uri="{DCECCB84-F9BA-43D5-87BE-67443E8EF086}">
      <p15:sldGuideLst xmlns:p15="http://schemas.microsoft.com/office/powerpoint/2012/main">
        <p15:guide id="1" orient="horz" pos="504" userDrawn="1">
          <p15:clr>
            <a:srgbClr val="A4A3A4"/>
          </p15:clr>
        </p15:guide>
        <p15:guide id="2" orient="horz" pos="792" userDrawn="1">
          <p15:clr>
            <a:srgbClr val="C35EA4"/>
          </p15:clr>
        </p15:guide>
        <p15:guide id="3" orient="horz" pos="3672" userDrawn="1">
          <p15:clr>
            <a:srgbClr val="C35EA4"/>
          </p15:clr>
        </p15:guide>
        <p15:guide id="5" pos="2880" userDrawn="1">
          <p15:clr>
            <a:srgbClr val="C35EA4"/>
          </p15:clr>
        </p15:guide>
        <p15:guide id="6" pos="3024" userDrawn="1">
          <p15:clr>
            <a:srgbClr val="C35E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2/3 R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8A1615-FFBA-8E48-BE84-F07D0DE64BB7}"/>
              </a:ext>
            </a:extLst>
          </p:cNvPr>
          <p:cNvSpPr/>
          <p:nvPr userDrawn="1"/>
        </p:nvSpPr>
        <p:spPr>
          <a:xfrm>
            <a:off x="3200400" y="5829300"/>
            <a:ext cx="5943600" cy="3429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Picture Placeholder 3">
            <a:extLst>
              <a:ext uri="{FF2B5EF4-FFF2-40B4-BE49-F238E27FC236}">
                <a16:creationId xmlns:a16="http://schemas.microsoft.com/office/drawing/2014/main" id="{DA8484B2-1840-6042-A71A-991014F41B7C}"/>
              </a:ext>
            </a:extLst>
          </p:cNvPr>
          <p:cNvSpPr>
            <a:spLocks noGrp="1"/>
          </p:cNvSpPr>
          <p:nvPr>
            <p:ph type="pic" sz="quarter" idx="10"/>
          </p:nvPr>
        </p:nvSpPr>
        <p:spPr>
          <a:xfrm>
            <a:off x="3200400" y="0"/>
            <a:ext cx="5943600" cy="5829300"/>
          </a:xfrm>
          <a:solidFill>
            <a:schemeClr val="accent4">
              <a:lumMod val="20000"/>
              <a:lumOff val="80000"/>
            </a:schemeClr>
          </a:solidFill>
        </p:spPr>
        <p:txBody>
          <a:bodyPr/>
          <a:lstStyle>
            <a:lvl1pPr marL="0" indent="0">
              <a:buNone/>
              <a:defRPr/>
            </a:lvl1pPr>
          </a:lstStyle>
          <a:p>
            <a:endParaRPr lang="en-US"/>
          </a:p>
        </p:txBody>
      </p:sp>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a:xfrm>
            <a:off x="457200" y="513588"/>
            <a:ext cx="2514600" cy="515112"/>
          </a:xfrm>
        </p:spPr>
        <p:txBody>
          <a:bodyPr/>
          <a:lstStyle>
            <a:lvl1pPr>
              <a:defRPr sz="2400"/>
            </a:lvl1pPr>
          </a:lstStyle>
          <a:p>
            <a:r>
              <a:rPr lang="en-US" dirty="0"/>
              <a:t>Click to edit title</a:t>
            </a:r>
          </a:p>
        </p:txBody>
      </p:sp>
      <p:sp>
        <p:nvSpPr>
          <p:cNvPr id="13" name="Text Placeholder 12">
            <a:extLst>
              <a:ext uri="{FF2B5EF4-FFF2-40B4-BE49-F238E27FC236}">
                <a16:creationId xmlns:a16="http://schemas.microsoft.com/office/drawing/2014/main" id="{A6579D85-9E22-F342-AC8B-34F863EC4D5C}"/>
              </a:ext>
            </a:extLst>
          </p:cNvPr>
          <p:cNvSpPr>
            <a:spLocks noGrp="1"/>
          </p:cNvSpPr>
          <p:nvPr>
            <p:ph type="body" sz="quarter" idx="11"/>
          </p:nvPr>
        </p:nvSpPr>
        <p:spPr>
          <a:xfrm>
            <a:off x="457200" y="1257300"/>
            <a:ext cx="2514600" cy="4572000"/>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7B6B92C-452D-9D34-F53C-1E91CDCF0DA8}"/>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extBox 19">
            <a:extLst>
              <a:ext uri="{FF2B5EF4-FFF2-40B4-BE49-F238E27FC236}">
                <a16:creationId xmlns:a16="http://schemas.microsoft.com/office/drawing/2014/main" id="{FF305869-313A-E6CC-4062-802F37B86786}"/>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21" name="Slide Number Placeholder 19">
            <a:extLst>
              <a:ext uri="{FF2B5EF4-FFF2-40B4-BE49-F238E27FC236}">
                <a16:creationId xmlns:a16="http://schemas.microsoft.com/office/drawing/2014/main" id="{B6D5E6D9-5696-DCE1-9650-A643532F0EF1}"/>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22" name="Picture 21">
            <a:extLst>
              <a:ext uri="{FF2B5EF4-FFF2-40B4-BE49-F238E27FC236}">
                <a16:creationId xmlns:a16="http://schemas.microsoft.com/office/drawing/2014/main" id="{D3DF8092-347C-40BA-8940-BFFD90EB29E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525826793"/>
      </p:ext>
    </p:extLst>
  </p:cSld>
  <p:clrMapOvr>
    <a:masterClrMapping/>
  </p:clrMapOvr>
  <p:extLst>
    <p:ext uri="{DCECCB84-F9BA-43D5-87BE-67443E8EF086}">
      <p15:sldGuideLst xmlns:p15="http://schemas.microsoft.com/office/powerpoint/2012/main">
        <p15:guide id="1" orient="horz" pos="504" userDrawn="1">
          <p15:clr>
            <a:srgbClr val="A4A3A4"/>
          </p15:clr>
        </p15:guide>
        <p15:guide id="2" orient="horz" pos="792" userDrawn="1">
          <p15:clr>
            <a:srgbClr val="C35EA4"/>
          </p15:clr>
        </p15:guide>
        <p15:guide id="3" orient="horz" pos="3672" userDrawn="1">
          <p15:clr>
            <a:srgbClr val="C35EA4"/>
          </p15:clr>
        </p15:guide>
        <p15:guide id="5" pos="2016" userDrawn="1">
          <p15:clr>
            <a:srgbClr val="C35EA4"/>
          </p15:clr>
        </p15:guide>
        <p15:guide id="6" pos="1872" userDrawn="1">
          <p15:clr>
            <a:srgbClr val="C35E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2/3 Lef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8A1615-FFBA-8E48-BE84-F07D0DE64BB7}"/>
              </a:ext>
            </a:extLst>
          </p:cNvPr>
          <p:cNvSpPr/>
          <p:nvPr userDrawn="1"/>
        </p:nvSpPr>
        <p:spPr>
          <a:xfrm>
            <a:off x="0" y="5829300"/>
            <a:ext cx="5943600" cy="3429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Picture Placeholder 3">
            <a:extLst>
              <a:ext uri="{FF2B5EF4-FFF2-40B4-BE49-F238E27FC236}">
                <a16:creationId xmlns:a16="http://schemas.microsoft.com/office/drawing/2014/main" id="{DA8484B2-1840-6042-A71A-991014F41B7C}"/>
              </a:ext>
            </a:extLst>
          </p:cNvPr>
          <p:cNvSpPr>
            <a:spLocks noGrp="1"/>
          </p:cNvSpPr>
          <p:nvPr>
            <p:ph type="pic" sz="quarter" idx="10"/>
          </p:nvPr>
        </p:nvSpPr>
        <p:spPr>
          <a:xfrm>
            <a:off x="0" y="0"/>
            <a:ext cx="5943600" cy="5829300"/>
          </a:xfrm>
          <a:solidFill>
            <a:schemeClr val="accent4">
              <a:lumMod val="20000"/>
              <a:lumOff val="80000"/>
            </a:schemeClr>
          </a:solidFill>
        </p:spPr>
        <p:txBody>
          <a:bodyPr/>
          <a:lstStyle>
            <a:lvl1pPr marL="0" indent="0">
              <a:buNone/>
              <a:defRPr/>
            </a:lvl1pPr>
          </a:lstStyle>
          <a:p>
            <a:endParaRPr lang="en-US"/>
          </a:p>
        </p:txBody>
      </p:sp>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a:xfrm>
            <a:off x="6177230" y="513588"/>
            <a:ext cx="2514600" cy="515112"/>
          </a:xfrm>
        </p:spPr>
        <p:txBody>
          <a:bodyPr/>
          <a:lstStyle>
            <a:lvl1pPr>
              <a:defRPr sz="2400"/>
            </a:lvl1pPr>
          </a:lstStyle>
          <a:p>
            <a:r>
              <a:rPr lang="en-US" dirty="0"/>
              <a:t>Click to edit title</a:t>
            </a:r>
          </a:p>
        </p:txBody>
      </p:sp>
      <p:sp>
        <p:nvSpPr>
          <p:cNvPr id="13" name="Text Placeholder 12">
            <a:extLst>
              <a:ext uri="{FF2B5EF4-FFF2-40B4-BE49-F238E27FC236}">
                <a16:creationId xmlns:a16="http://schemas.microsoft.com/office/drawing/2014/main" id="{A6579D85-9E22-F342-AC8B-34F863EC4D5C}"/>
              </a:ext>
            </a:extLst>
          </p:cNvPr>
          <p:cNvSpPr>
            <a:spLocks noGrp="1"/>
          </p:cNvSpPr>
          <p:nvPr>
            <p:ph type="body" sz="quarter" idx="11"/>
          </p:nvPr>
        </p:nvSpPr>
        <p:spPr>
          <a:xfrm>
            <a:off x="6177230" y="1257300"/>
            <a:ext cx="2514600" cy="4572000"/>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A9F490B0-44D0-C771-D30C-974D88805EF7}"/>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5F3D2F05-6855-50F4-DF64-5C65A2E5CF88}"/>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7" name="Slide Number Placeholder 19">
            <a:extLst>
              <a:ext uri="{FF2B5EF4-FFF2-40B4-BE49-F238E27FC236}">
                <a16:creationId xmlns:a16="http://schemas.microsoft.com/office/drawing/2014/main" id="{F4EA0250-962A-A0D4-4548-3AC47D60BB7E}"/>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8" name="Picture 17">
            <a:extLst>
              <a:ext uri="{FF2B5EF4-FFF2-40B4-BE49-F238E27FC236}">
                <a16:creationId xmlns:a16="http://schemas.microsoft.com/office/drawing/2014/main" id="{648DC8F3-36BD-07BA-CBA5-C9262473D3A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814859227"/>
      </p:ext>
    </p:extLst>
  </p:cSld>
  <p:clrMapOvr>
    <a:masterClrMapping/>
  </p:clrMapOvr>
  <p:extLst>
    <p:ext uri="{DCECCB84-F9BA-43D5-87BE-67443E8EF086}">
      <p15:sldGuideLst xmlns:p15="http://schemas.microsoft.com/office/powerpoint/2012/main">
        <p15:guide id="1" orient="horz" pos="504" userDrawn="1">
          <p15:clr>
            <a:srgbClr val="A4A3A4"/>
          </p15:clr>
        </p15:guide>
        <p15:guide id="2" orient="horz" pos="792" userDrawn="1">
          <p15:clr>
            <a:srgbClr val="C35EA4"/>
          </p15:clr>
        </p15:guide>
        <p15:guide id="3" orient="horz" pos="3672" userDrawn="1">
          <p15:clr>
            <a:srgbClr val="C35EA4"/>
          </p15:clr>
        </p15:guide>
        <p15:guide id="5" pos="3744" userDrawn="1">
          <p15:clr>
            <a:srgbClr val="C35EA4"/>
          </p15:clr>
        </p15:guide>
        <p15:guide id="6" pos="3888" userDrawn="1">
          <p15:clr>
            <a:srgbClr val="C35E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Full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A8484B2-1840-6042-A71A-991014F41B7C}"/>
              </a:ext>
            </a:extLst>
          </p:cNvPr>
          <p:cNvSpPr>
            <a:spLocks noGrp="1"/>
          </p:cNvSpPr>
          <p:nvPr>
            <p:ph type="pic" sz="quarter" idx="10"/>
          </p:nvPr>
        </p:nvSpPr>
        <p:spPr>
          <a:xfrm>
            <a:off x="0" y="0"/>
            <a:ext cx="9144000" cy="6172200"/>
          </a:xfrm>
          <a:solidFill>
            <a:schemeClr val="accent4">
              <a:lumMod val="20000"/>
              <a:lumOff val="80000"/>
            </a:schemeClr>
          </a:solidFill>
        </p:spPr>
        <p:txBody>
          <a:bodyPr/>
          <a:lstStyle>
            <a:lvl1pPr marL="0" indent="0">
              <a:buNone/>
              <a:defRPr/>
            </a:lvl1pPr>
          </a:lstStyle>
          <a:p>
            <a:endParaRPr lang="en-US"/>
          </a:p>
        </p:txBody>
      </p:sp>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a:xfrm>
            <a:off x="3200400" y="361866"/>
            <a:ext cx="5498592" cy="515112"/>
          </a:xfrm>
        </p:spPr>
        <p:txBody>
          <a:bodyPr/>
          <a:lstStyle>
            <a:lvl1pPr algn="r">
              <a:defRPr sz="3600">
                <a:solidFill>
                  <a:schemeClr val="bg1"/>
                </a:solidFill>
                <a:effectLst>
                  <a:outerShdw blurRad="38100" dist="38100" dir="2700000" algn="tl">
                    <a:srgbClr val="000000">
                      <a:alpha val="43137"/>
                    </a:srgbClr>
                  </a:outerShdw>
                </a:effectLst>
              </a:defRPr>
            </a:lvl1pPr>
          </a:lstStyle>
          <a:p>
            <a:r>
              <a:rPr lang="en-US" dirty="0"/>
              <a:t>Click to edit title</a:t>
            </a:r>
          </a:p>
        </p:txBody>
      </p:sp>
      <p:sp>
        <p:nvSpPr>
          <p:cNvPr id="13" name="Text Placeholder 12">
            <a:extLst>
              <a:ext uri="{FF2B5EF4-FFF2-40B4-BE49-F238E27FC236}">
                <a16:creationId xmlns:a16="http://schemas.microsoft.com/office/drawing/2014/main" id="{A6579D85-9E22-F342-AC8B-34F863EC4D5C}"/>
              </a:ext>
            </a:extLst>
          </p:cNvPr>
          <p:cNvSpPr>
            <a:spLocks noGrp="1"/>
          </p:cNvSpPr>
          <p:nvPr>
            <p:ph type="body" sz="quarter" idx="11"/>
          </p:nvPr>
        </p:nvSpPr>
        <p:spPr>
          <a:xfrm>
            <a:off x="457200" y="3999244"/>
            <a:ext cx="2514600" cy="1830056"/>
          </a:xfrm>
          <a:prstGeom prst="round2DiagRect">
            <a:avLst>
              <a:gd name="adj1" fmla="val 6677"/>
              <a:gd name="adj2" fmla="val 0"/>
            </a:avLst>
          </a:prstGeom>
          <a:solidFill>
            <a:schemeClr val="accent2">
              <a:alpha val="67259"/>
            </a:schemeClr>
          </a:solidFill>
        </p:spPr>
        <p:txBody>
          <a:bodyPr lIns="91440" tIns="182880" rIns="91440" bIns="91440">
            <a:normAutofit/>
          </a:bodyPr>
          <a:lstStyle>
            <a:lvl1pPr>
              <a:buClr>
                <a:schemeClr val="bg1"/>
              </a:buClr>
              <a:defRPr sz="1200" b="1">
                <a:solidFill>
                  <a:schemeClr val="bg1"/>
                </a:solidFill>
              </a:defRPr>
            </a:lvl1pPr>
            <a:lvl2pPr>
              <a:buClr>
                <a:schemeClr val="bg1"/>
              </a:buClr>
              <a:defRPr sz="1100" b="1">
                <a:solidFill>
                  <a:schemeClr val="bg1"/>
                </a:solidFill>
              </a:defRPr>
            </a:lvl2pPr>
            <a:lvl3pPr>
              <a:buClr>
                <a:schemeClr val="bg1"/>
              </a:buClr>
              <a:defRPr sz="1050" b="1">
                <a:solidFill>
                  <a:schemeClr val="bg1"/>
                </a:solidFill>
              </a:defRPr>
            </a:lvl3pPr>
            <a:lvl4pPr>
              <a:buClr>
                <a:schemeClr val="bg1"/>
              </a:buClr>
              <a:defRPr sz="1000" b="1">
                <a:solidFill>
                  <a:schemeClr val="bg1"/>
                </a:solidFill>
              </a:defRPr>
            </a:lvl4pPr>
            <a:lvl5pPr>
              <a:buClr>
                <a:schemeClr val="bg1"/>
              </a:buClr>
              <a:defRPr sz="10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E9422A73-D017-A113-9BF2-33395DC4FF93}"/>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7A068658-BD97-6496-89B7-76FC577D0781}"/>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5" name="Slide Number Placeholder 19">
            <a:extLst>
              <a:ext uri="{FF2B5EF4-FFF2-40B4-BE49-F238E27FC236}">
                <a16:creationId xmlns:a16="http://schemas.microsoft.com/office/drawing/2014/main" id="{EB7697FD-1348-229C-3FA9-69FC48D2EE2C}"/>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6" name="Picture 15">
            <a:extLst>
              <a:ext uri="{FF2B5EF4-FFF2-40B4-BE49-F238E27FC236}">
                <a16:creationId xmlns:a16="http://schemas.microsoft.com/office/drawing/2014/main" id="{9F2C4339-7001-8CD2-7AF2-B51AE5E70E9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2999657598"/>
      </p:ext>
    </p:extLst>
  </p:cSld>
  <p:clrMapOvr>
    <a:masterClrMapping/>
  </p:clrMapOvr>
  <p:extLst>
    <p:ext uri="{DCECCB84-F9BA-43D5-87BE-67443E8EF086}">
      <p15:sldGuideLst xmlns:p15="http://schemas.microsoft.com/office/powerpoint/2012/main">
        <p15:guide id="1" orient="horz" pos="504" userDrawn="1">
          <p15:clr>
            <a:srgbClr val="A4A3A4"/>
          </p15:clr>
        </p15:guide>
        <p15:guide id="2" orient="horz" pos="792" userDrawn="1">
          <p15:clr>
            <a:srgbClr val="C35EA4"/>
          </p15:clr>
        </p15:guide>
        <p15:guide id="3" orient="horz" pos="3672" userDrawn="1">
          <p15:clr>
            <a:srgbClr val="C35EA4"/>
          </p15:clr>
        </p15:guide>
        <p15:guide id="5" pos="2016" userDrawn="1">
          <p15:clr>
            <a:srgbClr val="C35EA4"/>
          </p15:clr>
        </p15:guide>
        <p15:guide id="6" pos="1872" userDrawn="1">
          <p15:clr>
            <a:srgbClr val="C35EA4"/>
          </p15:clr>
        </p15:guide>
        <p15:guide id="7" orient="horz" pos="1368" userDrawn="1">
          <p15:clr>
            <a:srgbClr val="C35EA4"/>
          </p15:clr>
        </p15:guide>
        <p15:guide id="8" orient="horz" pos="2520" userDrawn="1">
          <p15:clr>
            <a:srgbClr val="C35E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Full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A8484B2-1840-6042-A71A-991014F41B7C}"/>
              </a:ext>
            </a:extLst>
          </p:cNvPr>
          <p:cNvSpPr>
            <a:spLocks noGrp="1"/>
          </p:cNvSpPr>
          <p:nvPr>
            <p:ph type="pic" sz="quarter" idx="10"/>
          </p:nvPr>
        </p:nvSpPr>
        <p:spPr>
          <a:xfrm>
            <a:off x="0" y="0"/>
            <a:ext cx="9144000" cy="6172200"/>
          </a:xfrm>
          <a:solidFill>
            <a:schemeClr val="accent4">
              <a:lumMod val="20000"/>
              <a:lumOff val="80000"/>
            </a:schemeClr>
          </a:solidFill>
        </p:spPr>
        <p:txBody>
          <a:bodyPr/>
          <a:lstStyle>
            <a:lvl1pPr marL="0" indent="0">
              <a:buNone/>
              <a:defRPr/>
            </a:lvl1pPr>
          </a:lstStyle>
          <a:p>
            <a:endParaRPr lang="en-US"/>
          </a:p>
        </p:txBody>
      </p:sp>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a:xfrm>
            <a:off x="457200" y="361866"/>
            <a:ext cx="5486400" cy="515112"/>
          </a:xfrm>
        </p:spPr>
        <p:txBody>
          <a:bodyPr/>
          <a:lstStyle>
            <a:lvl1pPr>
              <a:defRPr sz="3600">
                <a:solidFill>
                  <a:schemeClr val="bg1"/>
                </a:solidFill>
                <a:effectLst>
                  <a:outerShdw blurRad="38100" dist="38100" dir="2700000" algn="tl">
                    <a:srgbClr val="000000">
                      <a:alpha val="43137"/>
                    </a:srgbClr>
                  </a:outerShdw>
                </a:effectLst>
              </a:defRPr>
            </a:lvl1pPr>
          </a:lstStyle>
          <a:p>
            <a:r>
              <a:rPr lang="en-US" dirty="0"/>
              <a:t>Click to edit title</a:t>
            </a:r>
          </a:p>
        </p:txBody>
      </p:sp>
      <p:sp>
        <p:nvSpPr>
          <p:cNvPr id="13" name="Text Placeholder 12">
            <a:extLst>
              <a:ext uri="{FF2B5EF4-FFF2-40B4-BE49-F238E27FC236}">
                <a16:creationId xmlns:a16="http://schemas.microsoft.com/office/drawing/2014/main" id="{A6579D85-9E22-F342-AC8B-34F863EC4D5C}"/>
              </a:ext>
            </a:extLst>
          </p:cNvPr>
          <p:cNvSpPr>
            <a:spLocks noGrp="1"/>
          </p:cNvSpPr>
          <p:nvPr>
            <p:ph type="body" sz="quarter" idx="11"/>
          </p:nvPr>
        </p:nvSpPr>
        <p:spPr>
          <a:xfrm>
            <a:off x="6172200" y="4000500"/>
            <a:ext cx="2514600" cy="1806574"/>
          </a:xfrm>
          <a:prstGeom prst="round2DiagRect">
            <a:avLst>
              <a:gd name="adj1" fmla="val 6677"/>
              <a:gd name="adj2" fmla="val 0"/>
            </a:avLst>
          </a:prstGeom>
          <a:solidFill>
            <a:schemeClr val="accent2">
              <a:alpha val="67259"/>
            </a:schemeClr>
          </a:solidFill>
        </p:spPr>
        <p:txBody>
          <a:bodyPr lIns="91440" tIns="182880" rIns="91440" bIns="91440">
            <a:normAutofit/>
          </a:bodyPr>
          <a:lstStyle>
            <a:lvl1pPr>
              <a:buClr>
                <a:schemeClr val="bg1"/>
              </a:buClr>
              <a:defRPr sz="1200" b="1">
                <a:solidFill>
                  <a:schemeClr val="bg1"/>
                </a:solidFill>
              </a:defRPr>
            </a:lvl1pPr>
            <a:lvl2pPr>
              <a:buClr>
                <a:schemeClr val="bg1"/>
              </a:buClr>
              <a:defRPr sz="1100" b="1">
                <a:solidFill>
                  <a:schemeClr val="bg1"/>
                </a:solidFill>
              </a:defRPr>
            </a:lvl2pPr>
            <a:lvl3pPr>
              <a:buClr>
                <a:schemeClr val="bg1"/>
              </a:buClr>
              <a:defRPr sz="1050" b="1">
                <a:solidFill>
                  <a:schemeClr val="bg1"/>
                </a:solidFill>
              </a:defRPr>
            </a:lvl3pPr>
            <a:lvl4pPr>
              <a:buClr>
                <a:schemeClr val="bg1"/>
              </a:buClr>
              <a:defRPr sz="1000" b="1">
                <a:solidFill>
                  <a:schemeClr val="bg1"/>
                </a:solidFill>
              </a:defRPr>
            </a:lvl4pPr>
            <a:lvl5pPr>
              <a:buClr>
                <a:schemeClr val="bg1"/>
              </a:buClr>
              <a:defRPr sz="10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9016268E-9DFD-EB0A-E7C4-E8EEB7DE73BD}"/>
              </a:ext>
            </a:extLst>
          </p:cNvPr>
          <p:cNvSpPr/>
          <p:nvPr userDrawn="1"/>
        </p:nvSpPr>
        <p:spPr>
          <a:xfrm>
            <a:off x="0" y="6172200"/>
            <a:ext cx="91440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0E57385E-707A-D7A3-0B0E-F533CEC46110}"/>
              </a:ext>
            </a:extLst>
          </p:cNvPr>
          <p:cNvSpPr txBox="1"/>
          <p:nvPr userDrawn="1"/>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sp>
        <p:nvSpPr>
          <p:cNvPr id="15" name="Slide Number Placeholder 19">
            <a:extLst>
              <a:ext uri="{FF2B5EF4-FFF2-40B4-BE49-F238E27FC236}">
                <a16:creationId xmlns:a16="http://schemas.microsoft.com/office/drawing/2014/main" id="{6E806AA4-976F-82F1-133E-C709EE2E4096}"/>
              </a:ext>
            </a:extLst>
          </p:cNvPr>
          <p:cNvSpPr>
            <a:spLocks noGrp="1"/>
          </p:cNvSpPr>
          <p:nvPr>
            <p:ph type="sldNum" sz="quarter" idx="4"/>
          </p:nvPr>
        </p:nvSpPr>
        <p:spPr>
          <a:xfrm>
            <a:off x="8343900" y="5989639"/>
            <a:ext cx="355092"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dirty="0"/>
          </a:p>
        </p:txBody>
      </p:sp>
      <p:pic>
        <p:nvPicPr>
          <p:cNvPr id="16" name="Picture 15">
            <a:extLst>
              <a:ext uri="{FF2B5EF4-FFF2-40B4-BE49-F238E27FC236}">
                <a16:creationId xmlns:a16="http://schemas.microsoft.com/office/drawing/2014/main" id="{60960D44-1FE2-3297-9574-3B1FB4B77FF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57200" y="6282631"/>
            <a:ext cx="1981636" cy="392824"/>
          </a:xfrm>
          <a:prstGeom prst="rect">
            <a:avLst/>
          </a:prstGeom>
        </p:spPr>
      </p:pic>
    </p:spTree>
    <p:extLst>
      <p:ext uri="{BB962C8B-B14F-4D97-AF65-F5344CB8AC3E}">
        <p14:creationId xmlns:p14="http://schemas.microsoft.com/office/powerpoint/2010/main" val="3955588660"/>
      </p:ext>
    </p:extLst>
  </p:cSld>
  <p:clrMapOvr>
    <a:masterClrMapping/>
  </p:clrMapOvr>
  <p:extLst>
    <p:ext uri="{DCECCB84-F9BA-43D5-87BE-67443E8EF086}">
      <p15:sldGuideLst xmlns:p15="http://schemas.microsoft.com/office/powerpoint/2012/main">
        <p15:guide id="1" orient="horz" pos="504" userDrawn="1">
          <p15:clr>
            <a:srgbClr val="A4A3A4"/>
          </p15:clr>
        </p15:guide>
        <p15:guide id="2" orient="horz" pos="1368" userDrawn="1">
          <p15:clr>
            <a:srgbClr val="C35EA4"/>
          </p15:clr>
        </p15:guide>
        <p15:guide id="3" orient="horz" pos="3672" userDrawn="1">
          <p15:clr>
            <a:srgbClr val="C35EA4"/>
          </p15:clr>
        </p15:guide>
        <p15:guide id="5" pos="3888" userDrawn="1">
          <p15:clr>
            <a:srgbClr val="C35EA4"/>
          </p15:clr>
        </p15:guide>
        <p15:guide id="6" pos="3744" userDrawn="1">
          <p15:clr>
            <a:srgbClr val="C35EA4"/>
          </p15:clr>
        </p15:guide>
        <p15:guide id="7" orient="horz" pos="2520" userDrawn="1">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Divider 2">
    <p:bg>
      <p:bgPr>
        <a:solidFill>
          <a:schemeClr val="accent2"/>
        </a:solidFill>
        <a:effectLst/>
      </p:bgPr>
    </p:bg>
    <p:spTree>
      <p:nvGrpSpPr>
        <p:cNvPr id="1" name=""/>
        <p:cNvGrpSpPr/>
        <p:nvPr/>
      </p:nvGrpSpPr>
      <p:grpSpPr>
        <a:xfrm>
          <a:off x="0" y="0"/>
          <a:ext cx="0" cy="0"/>
          <a:chOff x="0" y="0"/>
          <a:chExt cx="0" cy="0"/>
        </a:xfrm>
      </p:grpSpPr>
      <p:pic>
        <p:nvPicPr>
          <p:cNvPr id="43" name="Picture 42" hidden="1">
            <a:extLst>
              <a:ext uri="{FF2B5EF4-FFF2-40B4-BE49-F238E27FC236}">
                <a16:creationId xmlns:a16="http://schemas.microsoft.com/office/drawing/2014/main" id="{17099BEF-79C2-804F-949D-AE42AC56495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8235" r="13509"/>
          <a:stretch/>
        </p:blipFill>
        <p:spPr>
          <a:xfrm>
            <a:off x="3739698" y="0"/>
            <a:ext cx="5404302" cy="5617274"/>
          </a:xfrm>
          <a:prstGeom prst="rect">
            <a:avLst/>
          </a:prstGeom>
        </p:spPr>
      </p:pic>
      <p:pic>
        <p:nvPicPr>
          <p:cNvPr id="4" name="Picture 3">
            <a:extLst>
              <a:ext uri="{FF2B5EF4-FFF2-40B4-BE49-F238E27FC236}">
                <a16:creationId xmlns:a16="http://schemas.microsoft.com/office/drawing/2014/main" id="{96D4A85A-8E02-0A4A-A5A5-ECA17FDF5D31}"/>
              </a:ext>
            </a:extLst>
          </p:cNvPr>
          <p:cNvPicPr>
            <a:picLocks noChangeAspect="1"/>
          </p:cNvPicPr>
          <p:nvPr/>
        </p:nvPicPr>
        <p:blipFill rotWithShape="1">
          <a:blip r:embed="rId3" cstate="print">
            <a:alphaModFix amt="70000"/>
            <a:extLst>
              <a:ext uri="{28A0092B-C50C-407E-A947-70E740481C1C}">
                <a14:useLocalDpi xmlns:a14="http://schemas.microsoft.com/office/drawing/2010/main"/>
              </a:ext>
            </a:extLst>
          </a:blip>
          <a:srcRect t="7008" r="13817"/>
          <a:stretch/>
        </p:blipFill>
        <p:spPr>
          <a:xfrm>
            <a:off x="3751890" y="0"/>
            <a:ext cx="5392110" cy="6882384"/>
          </a:xfrm>
          <a:prstGeom prst="rect">
            <a:avLst/>
          </a:prstGeom>
        </p:spPr>
      </p:pic>
      <p:sp>
        <p:nvSpPr>
          <p:cNvPr id="2" name="Title 1">
            <a:extLst>
              <a:ext uri="{FF2B5EF4-FFF2-40B4-BE49-F238E27FC236}">
                <a16:creationId xmlns:a16="http://schemas.microsoft.com/office/drawing/2014/main" id="{533D1DCE-8B8A-4F49-8C92-1BB28EF877CE}"/>
              </a:ext>
            </a:extLst>
          </p:cNvPr>
          <p:cNvSpPr>
            <a:spLocks noGrp="1"/>
          </p:cNvSpPr>
          <p:nvPr>
            <p:ph type="title" hasCustomPrompt="1"/>
          </p:nvPr>
        </p:nvSpPr>
        <p:spPr>
          <a:xfrm>
            <a:off x="459090" y="3513770"/>
            <a:ext cx="5502799" cy="515112"/>
          </a:xfrm>
        </p:spPr>
        <p:txBody>
          <a:bodyPr/>
          <a:lstStyle>
            <a:lvl1pPr>
              <a:defRPr>
                <a:solidFill>
                  <a:schemeClr val="bg1"/>
                </a:solidFill>
              </a:defRPr>
            </a:lvl1pPr>
          </a:lstStyle>
          <a:p>
            <a:r>
              <a:rPr lang="en-US" dirty="0"/>
              <a:t>Click to edit title</a:t>
            </a:r>
          </a:p>
        </p:txBody>
      </p:sp>
      <p:sp>
        <p:nvSpPr>
          <p:cNvPr id="64" name="Text Placeholder 63">
            <a:extLst>
              <a:ext uri="{FF2B5EF4-FFF2-40B4-BE49-F238E27FC236}">
                <a16:creationId xmlns:a16="http://schemas.microsoft.com/office/drawing/2014/main" id="{62D34AA2-E617-D84E-BB58-9E3F460E93D0}"/>
              </a:ext>
            </a:extLst>
          </p:cNvPr>
          <p:cNvSpPr>
            <a:spLocks noGrp="1"/>
          </p:cNvSpPr>
          <p:nvPr>
            <p:ph type="body" sz="quarter" idx="10" hasCustomPrompt="1"/>
          </p:nvPr>
        </p:nvSpPr>
        <p:spPr>
          <a:xfrm>
            <a:off x="459089" y="4173137"/>
            <a:ext cx="5502799" cy="889000"/>
          </a:xfrm>
        </p:spPr>
        <p:txBody>
          <a:bodyPr>
            <a:norm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subtitle</a:t>
            </a:r>
          </a:p>
        </p:txBody>
      </p:sp>
      <p:sp>
        <p:nvSpPr>
          <p:cNvPr id="25" name="TextBox 24">
            <a:extLst>
              <a:ext uri="{FF2B5EF4-FFF2-40B4-BE49-F238E27FC236}">
                <a16:creationId xmlns:a16="http://schemas.microsoft.com/office/drawing/2014/main" id="{1FC9B96B-4FB7-294B-B963-BF5191867D18}"/>
              </a:ext>
            </a:extLst>
          </p:cNvPr>
          <p:cNvSpPr txBox="1"/>
          <p:nvPr/>
        </p:nvSpPr>
        <p:spPr>
          <a:xfrm>
            <a:off x="4832604" y="6325118"/>
            <a:ext cx="3511296" cy="261610"/>
          </a:xfrm>
          <a:prstGeom prst="rect">
            <a:avLst/>
          </a:prstGeom>
          <a:noFill/>
        </p:spPr>
        <p:txBody>
          <a:bodyPr wrap="square" rtlCol="0">
            <a:spAutoFit/>
          </a:bodyPr>
          <a:lstStyle/>
          <a:p>
            <a:pPr algn="r"/>
            <a:r>
              <a:rPr lang="en-US" sz="1100" b="0" i="0" dirty="0">
                <a:solidFill>
                  <a:schemeClr val="bg1"/>
                </a:solidFill>
                <a:latin typeface="Open Sans Light" pitchFamily="2" charset="0"/>
                <a:ea typeface="Open Sans Light" pitchFamily="2" charset="0"/>
                <a:cs typeface="Open Sans Light" pitchFamily="2" charset="0"/>
              </a:rPr>
              <a:t>Proprietary &amp; Confidential</a:t>
            </a:r>
          </a:p>
        </p:txBody>
      </p:sp>
      <p:pic>
        <p:nvPicPr>
          <p:cNvPr id="8" name="Picture 7" hidden="1">
            <a:extLst>
              <a:ext uri="{FF2B5EF4-FFF2-40B4-BE49-F238E27FC236}">
                <a16:creationId xmlns:a16="http://schemas.microsoft.com/office/drawing/2014/main" id="{0D647570-964E-C94D-ABC0-81558ED281B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8235" r="13509"/>
          <a:stretch/>
        </p:blipFill>
        <p:spPr>
          <a:xfrm>
            <a:off x="3739698" y="0"/>
            <a:ext cx="5404302" cy="5617274"/>
          </a:xfrm>
          <a:prstGeom prst="rect">
            <a:avLst/>
          </a:prstGeom>
        </p:spPr>
      </p:pic>
      <p:pic>
        <p:nvPicPr>
          <p:cNvPr id="12" name="Picture 11">
            <a:extLst>
              <a:ext uri="{FF2B5EF4-FFF2-40B4-BE49-F238E27FC236}">
                <a16:creationId xmlns:a16="http://schemas.microsoft.com/office/drawing/2014/main" id="{326B4893-5209-DE06-68F0-43D7098AE50E}"/>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457200" y="6281546"/>
            <a:ext cx="1981636" cy="392824"/>
          </a:xfrm>
          <a:prstGeom prst="rect">
            <a:avLst/>
          </a:prstGeom>
        </p:spPr>
      </p:pic>
    </p:spTree>
    <p:extLst>
      <p:ext uri="{BB962C8B-B14F-4D97-AF65-F5344CB8AC3E}">
        <p14:creationId xmlns:p14="http://schemas.microsoft.com/office/powerpoint/2010/main" val="2407206977"/>
      </p:ext>
    </p:extLst>
  </p:cSld>
  <p:clrMapOvr>
    <a:masterClrMapping/>
  </p:clrMapOvr>
  <p:extLst>
    <p:ext uri="{DCECCB84-F9BA-43D5-87BE-67443E8EF086}">
      <p15:sldGuideLst xmlns:p15="http://schemas.microsoft.com/office/powerpoint/2012/main">
        <p15:guide id="1" orient="horz" pos="2520" userDrawn="1">
          <p15:clr>
            <a:srgbClr val="A4A3A4"/>
          </p15:clr>
        </p15:guide>
        <p15:guide id="2" orient="horz" pos="2784"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2">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1C67343C-4952-4F44-BF72-901E8A9052E0}"/>
              </a:ext>
            </a:extLst>
          </p:cNvPr>
          <p:cNvSpPr/>
          <p:nvPr userDrawn="1"/>
        </p:nvSpPr>
        <p:spPr>
          <a:xfrm>
            <a:off x="0" y="6156327"/>
            <a:ext cx="9144000" cy="701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 name="Group 3">
            <a:extLst>
              <a:ext uri="{FF2B5EF4-FFF2-40B4-BE49-F238E27FC236}">
                <a16:creationId xmlns:a16="http://schemas.microsoft.com/office/drawing/2014/main" id="{C424D3A9-F345-8D9D-FA88-E5789D339C76}"/>
              </a:ext>
            </a:extLst>
          </p:cNvPr>
          <p:cNvGrpSpPr/>
          <p:nvPr userDrawn="1"/>
        </p:nvGrpSpPr>
        <p:grpSpPr>
          <a:xfrm>
            <a:off x="4561739" y="459136"/>
            <a:ext cx="4078947" cy="640226"/>
            <a:chOff x="4561739" y="459136"/>
            <a:chExt cx="4078947" cy="640226"/>
          </a:xfrm>
        </p:grpSpPr>
        <p:sp>
          <p:nvSpPr>
            <p:cNvPr id="11" name="TextBox 10">
              <a:extLst>
                <a:ext uri="{FF2B5EF4-FFF2-40B4-BE49-F238E27FC236}">
                  <a16:creationId xmlns:a16="http://schemas.microsoft.com/office/drawing/2014/main" id="{D86416F8-B422-8040-BADA-FFC3E878BFB1}"/>
                </a:ext>
              </a:extLst>
            </p:cNvPr>
            <p:cNvSpPr txBox="1"/>
            <p:nvPr userDrawn="1"/>
          </p:nvSpPr>
          <p:spPr>
            <a:xfrm>
              <a:off x="4815375" y="469751"/>
              <a:ext cx="1116194" cy="379143"/>
            </a:xfrm>
            <a:prstGeom prst="rect">
              <a:avLst/>
            </a:prstGeom>
            <a:noFill/>
          </p:spPr>
          <p:txBody>
            <a:bodyPr wrap="square" lIns="0" tIns="0" rIns="0" bIns="0" rtlCol="0" anchor="ctr" anchorCtr="0">
              <a:spAutoFit/>
            </a:bodyPr>
            <a:lstStyle/>
            <a:p>
              <a:pPr>
                <a:lnSpc>
                  <a:spcPts val="1000"/>
                </a:lnSpc>
              </a:pPr>
              <a:r>
                <a:rPr lang="en-US" sz="800" b="0" i="0">
                  <a:latin typeface="Arial Nova Cond" panose="020B0506020202020204" pitchFamily="34" charset="0"/>
                  <a:ea typeface="Open Sans Condensed Condensed" pitchFamily="2" charset="0"/>
                  <a:cs typeface="Open Sans Condensed Condensed" pitchFamily="2" charset="0"/>
                </a:rPr>
                <a:t>30 Federal Street</a:t>
              </a:r>
            </a:p>
            <a:p>
              <a:pPr>
                <a:lnSpc>
                  <a:spcPts val="1000"/>
                </a:lnSpc>
              </a:pPr>
              <a:r>
                <a:rPr lang="en-US" sz="800" b="0" i="0">
                  <a:latin typeface="Arial Nova Cond" panose="020B0506020202020204" pitchFamily="34" charset="0"/>
                  <a:ea typeface="Open Sans Condensed Condensed" pitchFamily="2" charset="0"/>
                  <a:cs typeface="Open Sans Condensed Condensed" pitchFamily="2" charset="0"/>
                </a:rPr>
                <a:t>4</a:t>
              </a:r>
              <a:r>
                <a:rPr lang="en-US" sz="800" b="0" i="0" baseline="30000">
                  <a:latin typeface="Arial Nova Cond" panose="020B0506020202020204" pitchFamily="34" charset="0"/>
                  <a:ea typeface="Open Sans Condensed Condensed" pitchFamily="2" charset="0"/>
                  <a:cs typeface="Open Sans Condensed Condensed" pitchFamily="2" charset="0"/>
                </a:rPr>
                <a:t>th</a:t>
              </a:r>
              <a:r>
                <a:rPr lang="en-US" sz="800" b="0" i="0">
                  <a:latin typeface="Arial Nova Cond" panose="020B0506020202020204" pitchFamily="34" charset="0"/>
                  <a:ea typeface="Open Sans Condensed Condensed" pitchFamily="2" charset="0"/>
                  <a:cs typeface="Open Sans Condensed Condensed" pitchFamily="2" charset="0"/>
                </a:rPr>
                <a:t> Floor</a:t>
              </a:r>
            </a:p>
            <a:p>
              <a:pPr>
                <a:lnSpc>
                  <a:spcPts val="1000"/>
                </a:lnSpc>
              </a:pPr>
              <a:r>
                <a:rPr lang="en-US" sz="800" b="0" i="0">
                  <a:latin typeface="Arial Nova Cond" panose="020B0506020202020204" pitchFamily="34" charset="0"/>
                  <a:ea typeface="Open Sans Condensed Condensed" pitchFamily="2" charset="0"/>
                  <a:cs typeface="Open Sans Condensed Condensed" pitchFamily="2" charset="0"/>
                </a:rPr>
                <a:t>Boston, MA 02110</a:t>
              </a:r>
            </a:p>
          </p:txBody>
        </p:sp>
        <p:pic>
          <p:nvPicPr>
            <p:cNvPr id="17" name="Graphic 16" descr="Building with solid fill">
              <a:extLst>
                <a:ext uri="{FF2B5EF4-FFF2-40B4-BE49-F238E27FC236}">
                  <a16:creationId xmlns:a16="http://schemas.microsoft.com/office/drawing/2014/main" id="{442E27D3-A028-CD49-92FE-0811695DD3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61739" y="462043"/>
              <a:ext cx="137160" cy="137160"/>
            </a:xfrm>
            <a:prstGeom prst="rect">
              <a:avLst/>
            </a:prstGeom>
          </p:spPr>
        </p:pic>
        <p:sp>
          <p:nvSpPr>
            <p:cNvPr id="12" name="TextBox 11">
              <a:extLst>
                <a:ext uri="{FF2B5EF4-FFF2-40B4-BE49-F238E27FC236}">
                  <a16:creationId xmlns:a16="http://schemas.microsoft.com/office/drawing/2014/main" id="{1328E9E4-CB2A-DF48-B085-3E51FBF7F7C1}"/>
                </a:ext>
              </a:extLst>
            </p:cNvPr>
            <p:cNvSpPr txBox="1"/>
            <p:nvPr userDrawn="1"/>
          </p:nvSpPr>
          <p:spPr>
            <a:xfrm>
              <a:off x="6227944" y="474811"/>
              <a:ext cx="835329" cy="119328"/>
            </a:xfrm>
            <a:prstGeom prst="rect">
              <a:avLst/>
            </a:prstGeom>
            <a:noFill/>
          </p:spPr>
          <p:txBody>
            <a:bodyPr wrap="square" lIns="0" tIns="0" rIns="0" bIns="0" rtlCol="0" anchor="ctr" anchorCtr="0">
              <a:spAutoFit/>
            </a:bodyPr>
            <a:lstStyle/>
            <a:p>
              <a:pPr>
                <a:lnSpc>
                  <a:spcPts val="1000"/>
                </a:lnSpc>
              </a:pPr>
              <a:r>
                <a:rPr lang="en-US" sz="800" b="0" i="0" spc="80" baseline="0">
                  <a:latin typeface="Arial Nova Cond" panose="020B0506020202020204" pitchFamily="34" charset="0"/>
                  <a:ea typeface="Open Sans Condensed Condensed" pitchFamily="2" charset="0"/>
                  <a:cs typeface="Open Sans Condensed Condensed" pitchFamily="2" charset="0"/>
                </a:rPr>
                <a:t>617.589.0930</a:t>
              </a:r>
            </a:p>
          </p:txBody>
        </p:sp>
        <p:pic>
          <p:nvPicPr>
            <p:cNvPr id="19" name="Graphic 18" descr="Receiver with solid fill">
              <a:extLst>
                <a:ext uri="{FF2B5EF4-FFF2-40B4-BE49-F238E27FC236}">
                  <a16:creationId xmlns:a16="http://schemas.microsoft.com/office/drawing/2014/main" id="{18852674-DCE3-D541-82B0-5AF24D1B583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992057" y="465566"/>
              <a:ext cx="137160" cy="137160"/>
            </a:xfrm>
            <a:prstGeom prst="rect">
              <a:avLst/>
            </a:prstGeom>
          </p:spPr>
        </p:pic>
        <p:sp>
          <p:nvSpPr>
            <p:cNvPr id="13" name="TextBox 12">
              <a:extLst>
                <a:ext uri="{FF2B5EF4-FFF2-40B4-BE49-F238E27FC236}">
                  <a16:creationId xmlns:a16="http://schemas.microsoft.com/office/drawing/2014/main" id="{D39D5EDA-E18C-0249-9F79-DF4AF024419C}"/>
                </a:ext>
              </a:extLst>
            </p:cNvPr>
            <p:cNvSpPr txBox="1"/>
            <p:nvPr userDrawn="1"/>
          </p:nvSpPr>
          <p:spPr>
            <a:xfrm>
              <a:off x="6227945" y="727332"/>
              <a:ext cx="928997" cy="119328"/>
            </a:xfrm>
            <a:prstGeom prst="rect">
              <a:avLst/>
            </a:prstGeom>
            <a:noFill/>
          </p:spPr>
          <p:txBody>
            <a:bodyPr wrap="square" lIns="0" tIns="0" rIns="0" bIns="0" rtlCol="0" anchor="ctr" anchorCtr="0">
              <a:spAutoFit/>
            </a:bodyPr>
            <a:lstStyle/>
            <a:p>
              <a:pPr>
                <a:lnSpc>
                  <a:spcPts val="1000"/>
                </a:lnSpc>
              </a:pPr>
              <a:r>
                <a:rPr lang="en-US" sz="800" b="0" i="0" spc="80" baseline="0">
                  <a:latin typeface="Arial Nova Cond" panose="020B0506020202020204" pitchFamily="34" charset="0"/>
                  <a:ea typeface="Open Sans Condensed Condensed" pitchFamily="2" charset="0"/>
                  <a:cs typeface="Open Sans Condensed Condensed" pitchFamily="2" charset="0"/>
                </a:rPr>
                <a:t>617.589.0931</a:t>
              </a:r>
            </a:p>
          </p:txBody>
        </p:sp>
        <p:pic>
          <p:nvPicPr>
            <p:cNvPr id="21" name="Graphic 20" descr="Printer with solid fill">
              <a:extLst>
                <a:ext uri="{FF2B5EF4-FFF2-40B4-BE49-F238E27FC236}">
                  <a16:creationId xmlns:a16="http://schemas.microsoft.com/office/drawing/2014/main" id="{435BC2C6-9BCC-3C49-B441-796E18A3244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01389" y="714860"/>
              <a:ext cx="137160" cy="137160"/>
            </a:xfrm>
            <a:prstGeom prst="rect">
              <a:avLst/>
            </a:prstGeom>
          </p:spPr>
        </p:pic>
        <p:sp>
          <p:nvSpPr>
            <p:cNvPr id="15" name="TextBox 14">
              <a:extLst>
                <a:ext uri="{FF2B5EF4-FFF2-40B4-BE49-F238E27FC236}">
                  <a16:creationId xmlns:a16="http://schemas.microsoft.com/office/drawing/2014/main" id="{89D8F971-A71E-6C4B-A45B-3D7E003DEFAE}"/>
                </a:ext>
              </a:extLst>
            </p:cNvPr>
            <p:cNvSpPr txBox="1"/>
            <p:nvPr userDrawn="1"/>
          </p:nvSpPr>
          <p:spPr>
            <a:xfrm>
              <a:off x="6227945" y="970165"/>
              <a:ext cx="1135977" cy="119328"/>
            </a:xfrm>
            <a:prstGeom prst="rect">
              <a:avLst/>
            </a:prstGeom>
            <a:noFill/>
          </p:spPr>
          <p:txBody>
            <a:bodyPr wrap="square" lIns="0" tIns="0" rIns="0" bIns="0" rtlCol="0" anchor="ctr" anchorCtr="0">
              <a:spAutoFit/>
            </a:bodyPr>
            <a:lstStyle/>
            <a:p>
              <a:pPr>
                <a:lnSpc>
                  <a:spcPts val="1000"/>
                </a:lnSpc>
              </a:pPr>
              <a:r>
                <a:rPr lang="en-US" sz="800" b="0" i="0" spc="0" baseline="0">
                  <a:latin typeface="Arial Nova Cond" panose="020B0506020202020204" pitchFamily="34" charset="0"/>
                  <a:ea typeface="Open Sans Condensed Condensed" pitchFamily="2" charset="0"/>
                  <a:cs typeface="Open Sans Condensed Condensed" pitchFamily="2" charset="0"/>
                </a:rPr>
                <a:t>insight@SpringGroup.com</a:t>
              </a:r>
            </a:p>
          </p:txBody>
        </p:sp>
        <p:pic>
          <p:nvPicPr>
            <p:cNvPr id="25" name="Graphic 24" descr="Envelope with solid fill">
              <a:extLst>
                <a:ext uri="{FF2B5EF4-FFF2-40B4-BE49-F238E27FC236}">
                  <a16:creationId xmlns:a16="http://schemas.microsoft.com/office/drawing/2014/main" id="{2BC6735C-1D5F-F343-BB39-1A9004C912C3}"/>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001389" y="962202"/>
              <a:ext cx="137160" cy="137160"/>
            </a:xfrm>
            <a:prstGeom prst="rect">
              <a:avLst/>
            </a:prstGeom>
          </p:spPr>
        </p:pic>
        <p:sp>
          <p:nvSpPr>
            <p:cNvPr id="14" name="TextBox 13">
              <a:extLst>
                <a:ext uri="{FF2B5EF4-FFF2-40B4-BE49-F238E27FC236}">
                  <a16:creationId xmlns:a16="http://schemas.microsoft.com/office/drawing/2014/main" id="{35AB7AC8-5B90-974C-B2EA-1F4EE62235DE}"/>
                </a:ext>
              </a:extLst>
            </p:cNvPr>
            <p:cNvSpPr txBox="1"/>
            <p:nvPr userDrawn="1"/>
          </p:nvSpPr>
          <p:spPr>
            <a:xfrm>
              <a:off x="7570902" y="739133"/>
              <a:ext cx="1018393" cy="119328"/>
            </a:xfrm>
            <a:prstGeom prst="rect">
              <a:avLst/>
            </a:prstGeom>
            <a:noFill/>
          </p:spPr>
          <p:txBody>
            <a:bodyPr wrap="square" lIns="0" tIns="0" rIns="0" bIns="0" rtlCol="0" anchor="ctr" anchorCtr="0">
              <a:spAutoFit/>
            </a:bodyPr>
            <a:lstStyle/>
            <a:p>
              <a:pPr>
                <a:lnSpc>
                  <a:spcPts val="1000"/>
                </a:lnSpc>
              </a:pPr>
              <a:r>
                <a:rPr lang="en-US" sz="800" b="0" i="0" spc="0" baseline="0">
                  <a:latin typeface="Arial Nova Cond" panose="020B0506020202020204" pitchFamily="34" charset="0"/>
                  <a:ea typeface="Open Sans Condensed Condensed" pitchFamily="2" charset="0"/>
                  <a:cs typeface="Open Sans Condensed Condensed" pitchFamily="2" charset="0"/>
                </a:rPr>
                <a:t>@SpringsInsight</a:t>
              </a:r>
            </a:p>
          </p:txBody>
        </p:sp>
        <p:pic>
          <p:nvPicPr>
            <p:cNvPr id="27" name="Graphic 26" descr="Sparrow with solid fill">
              <a:extLst>
                <a:ext uri="{FF2B5EF4-FFF2-40B4-BE49-F238E27FC236}">
                  <a16:creationId xmlns:a16="http://schemas.microsoft.com/office/drawing/2014/main" id="{E37532AB-C9FC-A84B-8398-8012A6088B59}"/>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363922" y="727571"/>
              <a:ext cx="137160" cy="137160"/>
            </a:xfrm>
            <a:prstGeom prst="rect">
              <a:avLst/>
            </a:prstGeom>
          </p:spPr>
        </p:pic>
        <p:sp>
          <p:nvSpPr>
            <p:cNvPr id="3" name="TextBox 2">
              <a:extLst>
                <a:ext uri="{FF2B5EF4-FFF2-40B4-BE49-F238E27FC236}">
                  <a16:creationId xmlns:a16="http://schemas.microsoft.com/office/drawing/2014/main" id="{424AB97B-5F2A-A94D-92C6-33121CB4916F}"/>
                </a:ext>
              </a:extLst>
            </p:cNvPr>
            <p:cNvSpPr txBox="1"/>
            <p:nvPr userDrawn="1"/>
          </p:nvSpPr>
          <p:spPr>
            <a:xfrm>
              <a:off x="7561056" y="479089"/>
              <a:ext cx="1079630" cy="119328"/>
            </a:xfrm>
            <a:prstGeom prst="rect">
              <a:avLst/>
            </a:prstGeom>
            <a:noFill/>
          </p:spPr>
          <p:txBody>
            <a:bodyPr wrap="square" lIns="0" tIns="0" rIns="0" bIns="0" rtlCol="0" anchor="ctr" anchorCtr="0">
              <a:spAutoFit/>
            </a:bodyPr>
            <a:lstStyle/>
            <a:p>
              <a:pPr>
                <a:lnSpc>
                  <a:spcPts val="1000"/>
                </a:lnSpc>
              </a:pPr>
              <a:r>
                <a:rPr lang="en-US" sz="800" b="0" i="0" spc="0" baseline="0">
                  <a:latin typeface="Arial Nova Cond" panose="020B0506020202020204" pitchFamily="34" charset="0"/>
                  <a:ea typeface="Open Sans Condensed Condensed" pitchFamily="2" charset="0"/>
                  <a:cs typeface="Open Sans Condensed Condensed" pitchFamily="2" charset="0"/>
                </a:rPr>
                <a:t>SpringGroup.com</a:t>
              </a:r>
            </a:p>
          </p:txBody>
        </p:sp>
        <p:pic>
          <p:nvPicPr>
            <p:cNvPr id="29" name="Graphic 28" descr="World with solid fill">
              <a:extLst>
                <a:ext uri="{FF2B5EF4-FFF2-40B4-BE49-F238E27FC236}">
                  <a16:creationId xmlns:a16="http://schemas.microsoft.com/office/drawing/2014/main" id="{E208AE39-306C-8047-B90B-F437FA67C791}"/>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354077" y="459136"/>
              <a:ext cx="137160" cy="137160"/>
            </a:xfrm>
            <a:prstGeom prst="rect">
              <a:avLst/>
            </a:prstGeom>
          </p:spPr>
        </p:pic>
      </p:grpSp>
      <p:pic>
        <p:nvPicPr>
          <p:cNvPr id="43" name="Picture 42">
            <a:extLst>
              <a:ext uri="{FF2B5EF4-FFF2-40B4-BE49-F238E27FC236}">
                <a16:creationId xmlns:a16="http://schemas.microsoft.com/office/drawing/2014/main" id="{92B5735B-F477-8F47-A659-39D158D3DFA7}"/>
              </a:ext>
            </a:extLst>
          </p:cNvPr>
          <p:cNvPicPr>
            <a:picLocks noChangeAspect="1"/>
          </p:cNvPicPr>
          <p:nvPr/>
        </p:nvPicPr>
        <p:blipFill>
          <a:blip r:embed="rId14" cstate="print">
            <a:extLst>
              <a:ext uri="{28A0092B-C50C-407E-A947-70E740481C1C}">
                <a14:useLocalDpi xmlns:a14="http://schemas.microsoft.com/office/drawing/2010/main"/>
              </a:ext>
            </a:extLst>
          </a:blip>
          <a:srcRect/>
          <a:stretch/>
        </p:blipFill>
        <p:spPr>
          <a:xfrm>
            <a:off x="457201" y="264612"/>
            <a:ext cx="3305247" cy="655206"/>
          </a:xfrm>
          <a:prstGeom prst="rect">
            <a:avLst/>
          </a:prstGeom>
        </p:spPr>
      </p:pic>
      <p:sp>
        <p:nvSpPr>
          <p:cNvPr id="46" name="Text Placeholder 45">
            <a:extLst>
              <a:ext uri="{FF2B5EF4-FFF2-40B4-BE49-F238E27FC236}">
                <a16:creationId xmlns:a16="http://schemas.microsoft.com/office/drawing/2014/main" id="{BFDC5DC8-0AFA-2A48-A27C-3464BA5F6BF0}"/>
              </a:ext>
            </a:extLst>
          </p:cNvPr>
          <p:cNvSpPr>
            <a:spLocks noGrp="1"/>
          </p:cNvSpPr>
          <p:nvPr>
            <p:ph type="body" sz="quarter" idx="10" hasCustomPrompt="1"/>
          </p:nvPr>
        </p:nvSpPr>
        <p:spPr>
          <a:xfrm>
            <a:off x="1481328" y="1672595"/>
            <a:ext cx="3081370" cy="189052"/>
          </a:xfrm>
        </p:spPr>
        <p:txBody>
          <a:bodyPr anchor="b" anchorCtr="0">
            <a:normAutofit/>
          </a:bodyPr>
          <a:lstStyle>
            <a:lvl1pPr marL="0" indent="0">
              <a:lnSpc>
                <a:spcPts val="1000"/>
              </a:lnSpc>
              <a:spcBef>
                <a:spcPts val="0"/>
              </a:spcBef>
              <a:buNone/>
              <a:defRPr sz="1200" b="1" i="0" spc="40" baseline="0">
                <a:solidFill>
                  <a:schemeClr val="accent1"/>
                </a:solidFill>
                <a:latin typeface="+mj-lt"/>
                <a:ea typeface="Open Sans" pitchFamily="2" charset="0"/>
                <a:cs typeface="Open Sans" pitchFamily="2" charset="0"/>
              </a:defRPr>
            </a:lvl1pPr>
          </a:lstStyle>
          <a:p>
            <a:pPr lvl="0"/>
            <a:r>
              <a:rPr lang="en-US"/>
              <a:t>Firstname Lastname</a:t>
            </a:r>
          </a:p>
        </p:txBody>
      </p:sp>
      <p:sp>
        <p:nvSpPr>
          <p:cNvPr id="47" name="Text Placeholder 45">
            <a:extLst>
              <a:ext uri="{FF2B5EF4-FFF2-40B4-BE49-F238E27FC236}">
                <a16:creationId xmlns:a16="http://schemas.microsoft.com/office/drawing/2014/main" id="{999C4E43-8911-024C-B0B5-801ED49CA87A}"/>
              </a:ext>
            </a:extLst>
          </p:cNvPr>
          <p:cNvSpPr>
            <a:spLocks noGrp="1"/>
          </p:cNvSpPr>
          <p:nvPr>
            <p:ph type="body" sz="quarter" idx="11" hasCustomPrompt="1"/>
          </p:nvPr>
        </p:nvSpPr>
        <p:spPr>
          <a:xfrm>
            <a:off x="1481205" y="1894786"/>
            <a:ext cx="3075545" cy="189052"/>
          </a:xfrm>
        </p:spPr>
        <p:txBody>
          <a:bodyPr anchor="b" anchorCtr="0">
            <a:normAutofit/>
          </a:bodyPr>
          <a:lstStyle>
            <a:lvl1pPr marL="0" indent="0">
              <a:lnSpc>
                <a:spcPts val="1000"/>
              </a:lnSpc>
              <a:spcBef>
                <a:spcPts val="0"/>
              </a:spcBef>
              <a:buNone/>
              <a:defRPr sz="1000" b="0" i="1" spc="40" baseline="0">
                <a:solidFill>
                  <a:schemeClr val="tx1"/>
                </a:solidFill>
                <a:latin typeface="+mn-lt"/>
                <a:ea typeface="Open Sans Condensed Condensed" pitchFamily="2" charset="0"/>
                <a:cs typeface="Open Sans Condensed Condensed" pitchFamily="2" charset="0"/>
              </a:defRPr>
            </a:lvl1pPr>
          </a:lstStyle>
          <a:p>
            <a:pPr lvl="0"/>
            <a:r>
              <a:rPr lang="en-US"/>
              <a:t>Title</a:t>
            </a:r>
          </a:p>
        </p:txBody>
      </p:sp>
      <p:sp>
        <p:nvSpPr>
          <p:cNvPr id="48" name="Text Placeholder 45">
            <a:extLst>
              <a:ext uri="{FF2B5EF4-FFF2-40B4-BE49-F238E27FC236}">
                <a16:creationId xmlns:a16="http://schemas.microsoft.com/office/drawing/2014/main" id="{4BB75C1C-365D-F54A-9318-E618757AB435}"/>
              </a:ext>
            </a:extLst>
          </p:cNvPr>
          <p:cNvSpPr>
            <a:spLocks noGrp="1"/>
          </p:cNvSpPr>
          <p:nvPr>
            <p:ph type="body" sz="quarter" idx="12" hasCustomPrompt="1"/>
          </p:nvPr>
        </p:nvSpPr>
        <p:spPr>
          <a:xfrm>
            <a:off x="1481341" y="2116977"/>
            <a:ext cx="3081967" cy="189052"/>
          </a:xfrm>
        </p:spPr>
        <p:txBody>
          <a:bodyPr anchor="b" anchorCtr="0"/>
          <a:lstStyle>
            <a:lvl1pPr marL="0" indent="0">
              <a:lnSpc>
                <a:spcPts val="1000"/>
              </a:lnSpc>
              <a:spcBef>
                <a:spcPts val="0"/>
              </a:spcBef>
              <a:buNone/>
              <a:defRPr sz="1000" b="0" i="0" spc="8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555.555.5555 x 555</a:t>
            </a:r>
          </a:p>
        </p:txBody>
      </p:sp>
      <p:sp>
        <p:nvSpPr>
          <p:cNvPr id="49" name="Text Placeholder 45">
            <a:extLst>
              <a:ext uri="{FF2B5EF4-FFF2-40B4-BE49-F238E27FC236}">
                <a16:creationId xmlns:a16="http://schemas.microsoft.com/office/drawing/2014/main" id="{A4909D7D-A21F-DB4E-854B-DA62227D348D}"/>
              </a:ext>
            </a:extLst>
          </p:cNvPr>
          <p:cNvSpPr>
            <a:spLocks noGrp="1"/>
          </p:cNvSpPr>
          <p:nvPr>
            <p:ph type="body" sz="quarter" idx="13" hasCustomPrompt="1"/>
          </p:nvPr>
        </p:nvSpPr>
        <p:spPr>
          <a:xfrm>
            <a:off x="1481341" y="2339169"/>
            <a:ext cx="3081968" cy="189052"/>
          </a:xfrm>
        </p:spPr>
        <p:txBody>
          <a:bodyPr anchor="b" anchorCtr="0">
            <a:normAutofit/>
          </a:bodyPr>
          <a:lstStyle>
            <a:lvl1pPr marL="0" indent="0">
              <a:lnSpc>
                <a:spcPts val="1000"/>
              </a:lnSpc>
              <a:spcBef>
                <a:spcPts val="0"/>
              </a:spcBef>
              <a:buNone/>
              <a:defRPr sz="1000" b="0" i="0" spc="5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Firstname.Lastname@SpringGroup.com</a:t>
            </a:r>
          </a:p>
        </p:txBody>
      </p:sp>
      <p:sp>
        <p:nvSpPr>
          <p:cNvPr id="51" name="Picture Placeholder 50">
            <a:extLst>
              <a:ext uri="{FF2B5EF4-FFF2-40B4-BE49-F238E27FC236}">
                <a16:creationId xmlns:a16="http://schemas.microsoft.com/office/drawing/2014/main" id="{40BD5B4D-F10A-6E4E-B8F3-25AF687C28F9}"/>
              </a:ext>
            </a:extLst>
          </p:cNvPr>
          <p:cNvSpPr>
            <a:spLocks noGrp="1"/>
          </p:cNvSpPr>
          <p:nvPr>
            <p:ph type="pic" sz="quarter" idx="14"/>
          </p:nvPr>
        </p:nvSpPr>
        <p:spPr>
          <a:xfrm>
            <a:off x="466742" y="1672595"/>
            <a:ext cx="641511" cy="641511"/>
          </a:xfrm>
          <a:prstGeom prst="ellipse">
            <a:avLst/>
          </a:prstGeom>
          <a:ln w="19050">
            <a:solidFill>
              <a:schemeClr val="bg1"/>
            </a:solidFill>
          </a:ln>
        </p:spPr>
        <p:txBody>
          <a:bodyPr>
            <a:normAutofit/>
          </a:bodyPr>
          <a:lstStyle>
            <a:lvl1pPr marL="0" indent="0">
              <a:buNone/>
              <a:defRPr sz="600" b="0" i="0">
                <a:solidFill>
                  <a:schemeClr val="tx1"/>
                </a:solidFill>
                <a:latin typeface="Arial Nova Cond" panose="020B0506020202020204" pitchFamily="34" charset="0"/>
              </a:defRPr>
            </a:lvl1pPr>
          </a:lstStyle>
          <a:p>
            <a:r>
              <a:rPr lang="en-US"/>
              <a:t>Click icon to add picture</a:t>
            </a:r>
          </a:p>
        </p:txBody>
      </p:sp>
      <p:sp>
        <p:nvSpPr>
          <p:cNvPr id="147" name="Text Placeholder 45">
            <a:extLst>
              <a:ext uri="{FF2B5EF4-FFF2-40B4-BE49-F238E27FC236}">
                <a16:creationId xmlns:a16="http://schemas.microsoft.com/office/drawing/2014/main" id="{62F7B1FF-87F1-304C-A741-5E61EFBE04D0}"/>
              </a:ext>
            </a:extLst>
          </p:cNvPr>
          <p:cNvSpPr>
            <a:spLocks noGrp="1"/>
          </p:cNvSpPr>
          <p:nvPr>
            <p:ph type="body" sz="quarter" idx="25" hasCustomPrompt="1"/>
          </p:nvPr>
        </p:nvSpPr>
        <p:spPr>
          <a:xfrm>
            <a:off x="5608319" y="1672595"/>
            <a:ext cx="3038313" cy="189052"/>
          </a:xfrm>
        </p:spPr>
        <p:txBody>
          <a:bodyPr anchor="b" anchorCtr="0">
            <a:normAutofit/>
          </a:bodyPr>
          <a:lstStyle>
            <a:lvl1pPr marL="0" indent="0">
              <a:lnSpc>
                <a:spcPts val="1000"/>
              </a:lnSpc>
              <a:spcBef>
                <a:spcPts val="0"/>
              </a:spcBef>
              <a:buNone/>
              <a:defRPr sz="1200" b="1" i="0" spc="40" baseline="0">
                <a:solidFill>
                  <a:schemeClr val="accent1"/>
                </a:solidFill>
                <a:latin typeface="+mj-lt"/>
                <a:ea typeface="Open Sans Condensed Condensed" pitchFamily="2" charset="0"/>
                <a:cs typeface="Open Sans Condensed Condensed" pitchFamily="2" charset="0"/>
              </a:defRPr>
            </a:lvl1pPr>
          </a:lstStyle>
          <a:p>
            <a:pPr lvl="0"/>
            <a:r>
              <a:rPr lang="en-US"/>
              <a:t>Firstname Lastname</a:t>
            </a:r>
          </a:p>
        </p:txBody>
      </p:sp>
      <p:sp>
        <p:nvSpPr>
          <p:cNvPr id="148" name="Text Placeholder 45">
            <a:extLst>
              <a:ext uri="{FF2B5EF4-FFF2-40B4-BE49-F238E27FC236}">
                <a16:creationId xmlns:a16="http://schemas.microsoft.com/office/drawing/2014/main" id="{945B2710-8644-C04F-B38A-F25165B21C88}"/>
              </a:ext>
            </a:extLst>
          </p:cNvPr>
          <p:cNvSpPr>
            <a:spLocks noGrp="1"/>
          </p:cNvSpPr>
          <p:nvPr>
            <p:ph type="body" sz="quarter" idx="26" hasCustomPrompt="1"/>
          </p:nvPr>
        </p:nvSpPr>
        <p:spPr>
          <a:xfrm>
            <a:off x="5608116" y="1894786"/>
            <a:ext cx="3032570" cy="189052"/>
          </a:xfrm>
        </p:spPr>
        <p:txBody>
          <a:bodyPr anchor="b" anchorCtr="0">
            <a:normAutofit/>
          </a:bodyPr>
          <a:lstStyle>
            <a:lvl1pPr marL="0" indent="0">
              <a:lnSpc>
                <a:spcPts val="1000"/>
              </a:lnSpc>
              <a:spcBef>
                <a:spcPts val="0"/>
              </a:spcBef>
              <a:buNone/>
              <a:defRPr sz="1000" b="0" i="1" spc="40" baseline="0">
                <a:solidFill>
                  <a:schemeClr val="tx1"/>
                </a:solidFill>
                <a:latin typeface="+mn-lt"/>
                <a:ea typeface="Open Sans Condensed Condensed" pitchFamily="2" charset="0"/>
                <a:cs typeface="Open Sans Condensed Condensed" pitchFamily="2" charset="0"/>
              </a:defRPr>
            </a:lvl1pPr>
          </a:lstStyle>
          <a:p>
            <a:pPr lvl="0"/>
            <a:r>
              <a:rPr lang="en-US"/>
              <a:t>Title</a:t>
            </a:r>
          </a:p>
        </p:txBody>
      </p:sp>
      <p:sp>
        <p:nvSpPr>
          <p:cNvPr id="149" name="Text Placeholder 45">
            <a:extLst>
              <a:ext uri="{FF2B5EF4-FFF2-40B4-BE49-F238E27FC236}">
                <a16:creationId xmlns:a16="http://schemas.microsoft.com/office/drawing/2014/main" id="{0B8742A8-17A0-FF46-9B68-8914A3D64CD9}"/>
              </a:ext>
            </a:extLst>
          </p:cNvPr>
          <p:cNvSpPr>
            <a:spLocks noGrp="1"/>
          </p:cNvSpPr>
          <p:nvPr>
            <p:ph type="body" sz="quarter" idx="27" hasCustomPrompt="1"/>
          </p:nvPr>
        </p:nvSpPr>
        <p:spPr>
          <a:xfrm>
            <a:off x="5608341" y="2116977"/>
            <a:ext cx="3038902" cy="189052"/>
          </a:xfrm>
        </p:spPr>
        <p:txBody>
          <a:bodyPr anchor="b" anchorCtr="0"/>
          <a:lstStyle>
            <a:lvl1pPr marL="0" indent="0">
              <a:lnSpc>
                <a:spcPts val="1000"/>
              </a:lnSpc>
              <a:spcBef>
                <a:spcPts val="0"/>
              </a:spcBef>
              <a:buNone/>
              <a:defRPr sz="1000" b="0" i="0" spc="8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555.555.5555 x 555</a:t>
            </a:r>
          </a:p>
        </p:txBody>
      </p:sp>
      <p:sp>
        <p:nvSpPr>
          <p:cNvPr id="150" name="Text Placeholder 45">
            <a:extLst>
              <a:ext uri="{FF2B5EF4-FFF2-40B4-BE49-F238E27FC236}">
                <a16:creationId xmlns:a16="http://schemas.microsoft.com/office/drawing/2014/main" id="{C5FB4E78-8BA6-E04C-AA04-98C6F53016C9}"/>
              </a:ext>
            </a:extLst>
          </p:cNvPr>
          <p:cNvSpPr>
            <a:spLocks noGrp="1"/>
          </p:cNvSpPr>
          <p:nvPr>
            <p:ph type="body" sz="quarter" idx="28" hasCustomPrompt="1"/>
          </p:nvPr>
        </p:nvSpPr>
        <p:spPr>
          <a:xfrm>
            <a:off x="5608342" y="2339169"/>
            <a:ext cx="3038903" cy="189052"/>
          </a:xfrm>
        </p:spPr>
        <p:txBody>
          <a:bodyPr anchor="b" anchorCtr="0">
            <a:normAutofit/>
          </a:bodyPr>
          <a:lstStyle>
            <a:lvl1pPr marL="0" indent="0">
              <a:lnSpc>
                <a:spcPts val="1000"/>
              </a:lnSpc>
              <a:spcBef>
                <a:spcPts val="0"/>
              </a:spcBef>
              <a:buNone/>
              <a:defRPr sz="1000" b="0" i="0" spc="5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Firstname.Lastname@SpringGroup.com</a:t>
            </a:r>
          </a:p>
        </p:txBody>
      </p:sp>
      <p:sp>
        <p:nvSpPr>
          <p:cNvPr id="151" name="Picture Placeholder 50">
            <a:extLst>
              <a:ext uri="{FF2B5EF4-FFF2-40B4-BE49-F238E27FC236}">
                <a16:creationId xmlns:a16="http://schemas.microsoft.com/office/drawing/2014/main" id="{E364ED3B-AFDD-3741-B196-C0E9C271CC51}"/>
              </a:ext>
            </a:extLst>
          </p:cNvPr>
          <p:cNvSpPr>
            <a:spLocks noGrp="1"/>
          </p:cNvSpPr>
          <p:nvPr>
            <p:ph type="pic" sz="quarter" idx="29"/>
          </p:nvPr>
        </p:nvSpPr>
        <p:spPr>
          <a:xfrm>
            <a:off x="4587253" y="1672595"/>
            <a:ext cx="641511" cy="641511"/>
          </a:xfrm>
          <a:prstGeom prst="ellipse">
            <a:avLst/>
          </a:prstGeom>
          <a:ln w="19050">
            <a:solidFill>
              <a:schemeClr val="bg1"/>
            </a:solidFill>
          </a:ln>
        </p:spPr>
        <p:txBody>
          <a:bodyPr>
            <a:normAutofit/>
          </a:bodyPr>
          <a:lstStyle>
            <a:lvl1pPr marL="0" indent="0">
              <a:buNone/>
              <a:defRPr sz="600" b="0" i="0">
                <a:solidFill>
                  <a:schemeClr val="tx1"/>
                </a:solidFill>
                <a:latin typeface="Arial Nova Cond" panose="020B0506020202020204" pitchFamily="34" charset="0"/>
              </a:defRPr>
            </a:lvl1pPr>
          </a:lstStyle>
          <a:p>
            <a:r>
              <a:rPr lang="en-US"/>
              <a:t>Click icon to add picture</a:t>
            </a:r>
          </a:p>
        </p:txBody>
      </p:sp>
      <p:sp>
        <p:nvSpPr>
          <p:cNvPr id="162" name="Rectangle 161">
            <a:extLst>
              <a:ext uri="{FF2B5EF4-FFF2-40B4-BE49-F238E27FC236}">
                <a16:creationId xmlns:a16="http://schemas.microsoft.com/office/drawing/2014/main" id="{EEF3D429-8C0B-024E-B969-A2553AD13346}"/>
              </a:ext>
            </a:extLst>
          </p:cNvPr>
          <p:cNvSpPr/>
          <p:nvPr/>
        </p:nvSpPr>
        <p:spPr>
          <a:xfrm>
            <a:off x="0" y="3048002"/>
            <a:ext cx="9144000"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0" name="Picture 49">
            <a:extLst>
              <a:ext uri="{FF2B5EF4-FFF2-40B4-BE49-F238E27FC236}">
                <a16:creationId xmlns:a16="http://schemas.microsoft.com/office/drawing/2014/main" id="{75D773E9-46C3-104E-AC86-ADE51104F6FC}"/>
              </a:ext>
            </a:extLst>
          </p:cNvPr>
          <p:cNvPicPr>
            <a:picLocks noChangeAspect="1"/>
          </p:cNvPicPr>
          <p:nvPr userDrawn="1"/>
        </p:nvPicPr>
        <p:blipFill rotWithShape="1">
          <a:blip r:embed="rId15" cstate="print">
            <a:alphaModFix amt="15000"/>
            <a:extLst>
              <a:ext uri="{28A0092B-C50C-407E-A947-70E740481C1C}">
                <a14:useLocalDpi xmlns:a14="http://schemas.microsoft.com/office/drawing/2010/main"/>
              </a:ext>
            </a:extLst>
          </a:blip>
          <a:srcRect t="6723" r="13246" b="41792"/>
          <a:stretch/>
        </p:blipFill>
        <p:spPr>
          <a:xfrm>
            <a:off x="3751890" y="3056079"/>
            <a:ext cx="5392110" cy="3801923"/>
          </a:xfrm>
          <a:prstGeom prst="rect">
            <a:avLst/>
          </a:prstGeom>
        </p:spPr>
      </p:pic>
      <p:cxnSp>
        <p:nvCxnSpPr>
          <p:cNvPr id="20" name="Straight Connector 19">
            <a:extLst>
              <a:ext uri="{FF2B5EF4-FFF2-40B4-BE49-F238E27FC236}">
                <a16:creationId xmlns:a16="http://schemas.microsoft.com/office/drawing/2014/main" id="{8CF93D63-F735-674F-88EC-2ACEF241E955}"/>
              </a:ext>
            </a:extLst>
          </p:cNvPr>
          <p:cNvCxnSpPr/>
          <p:nvPr userDrawn="1"/>
        </p:nvCxnSpPr>
        <p:spPr>
          <a:xfrm>
            <a:off x="466742" y="1259282"/>
            <a:ext cx="822005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37" name="Title 9">
            <a:extLst>
              <a:ext uri="{FF2B5EF4-FFF2-40B4-BE49-F238E27FC236}">
                <a16:creationId xmlns:a16="http://schemas.microsoft.com/office/drawing/2014/main" id="{63C40A32-E58B-2609-6266-9EE5627FCA73}"/>
              </a:ext>
            </a:extLst>
          </p:cNvPr>
          <p:cNvSpPr>
            <a:spLocks noGrp="1"/>
          </p:cNvSpPr>
          <p:nvPr>
            <p:ph type="title"/>
          </p:nvPr>
        </p:nvSpPr>
        <p:spPr>
          <a:xfrm>
            <a:off x="466743" y="3201249"/>
            <a:ext cx="8241792" cy="369332"/>
          </a:xfrm>
          <a:noFill/>
        </p:spPr>
        <p:txBody>
          <a:bodyPr wrap="square" lIns="0" tIns="0" rIns="0" bIns="0" rtlCol="0">
            <a:spAutoFit/>
          </a:bodyPr>
          <a:lstStyle>
            <a:lvl1pPr>
              <a:defRPr lang="en-US" sz="2400" i="0" u="none">
                <a:solidFill>
                  <a:schemeClr val="bg1"/>
                </a:solidFill>
                <a:latin typeface="Open Sans ExtraBold" pitchFamily="2" charset="0"/>
                <a:ea typeface="Open Sans ExtraBold" pitchFamily="2" charset="0"/>
                <a:cs typeface="Open Sans ExtraBold" pitchFamily="2" charset="0"/>
              </a:defRPr>
            </a:lvl1pPr>
          </a:lstStyle>
          <a:p>
            <a:pPr marL="0" lvl="0"/>
            <a:r>
              <a:rPr lang="en-US"/>
              <a:t>Click to edit Master title style</a:t>
            </a:r>
          </a:p>
        </p:txBody>
      </p:sp>
      <p:sp>
        <p:nvSpPr>
          <p:cNvPr id="38" name="Text Placeholder 17">
            <a:extLst>
              <a:ext uri="{FF2B5EF4-FFF2-40B4-BE49-F238E27FC236}">
                <a16:creationId xmlns:a16="http://schemas.microsoft.com/office/drawing/2014/main" id="{8104FC04-BDE6-E181-9906-9A265D883F9E}"/>
              </a:ext>
            </a:extLst>
          </p:cNvPr>
          <p:cNvSpPr>
            <a:spLocks noGrp="1"/>
          </p:cNvSpPr>
          <p:nvPr>
            <p:ph type="body" sz="quarter" idx="35"/>
          </p:nvPr>
        </p:nvSpPr>
        <p:spPr>
          <a:xfrm>
            <a:off x="466742" y="3729930"/>
            <a:ext cx="8220059" cy="2785170"/>
          </a:xfrm>
        </p:spPr>
        <p:txBody>
          <a:bodyPr wrap="square"/>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27271173"/>
      </p:ext>
    </p:extLst>
  </p:cSld>
  <p:clrMapOvr>
    <a:masterClrMapping/>
  </p:clrMapOvr>
  <p:extLst>
    <p:ext uri="{DCECCB84-F9BA-43D5-87BE-67443E8EF086}">
      <p15:sldGuideLst xmlns:p15="http://schemas.microsoft.com/office/powerpoint/2012/main">
        <p15:guide id="1" orient="horz" pos="1056" userDrawn="1">
          <p15:clr>
            <a:srgbClr val="C35EA4"/>
          </p15:clr>
        </p15:guide>
        <p15:guide id="3" orient="horz" pos="792" userDrawn="1">
          <p15:clr>
            <a:srgbClr val="A4A3A4"/>
          </p15:clr>
        </p15:guide>
        <p15:guide id="5" orient="horz" pos="504" userDrawn="1">
          <p15:clr>
            <a:srgbClr val="A4A3A4"/>
          </p15:clr>
        </p15:guide>
        <p15:guide id="6" orient="horz" pos="3648" userDrawn="1">
          <p15:clr>
            <a:srgbClr val="C35EA4"/>
          </p15:clr>
        </p15:guide>
        <p15:guide id="7" pos="1584" userDrawn="1">
          <p15:clr>
            <a:srgbClr val="C35EA4"/>
          </p15:clr>
        </p15:guide>
        <p15:guide id="8" pos="2880" userDrawn="1">
          <p15:clr>
            <a:srgbClr val="C35EA4"/>
          </p15:clr>
        </p15:guide>
        <p15:guide id="9" pos="4193" userDrawn="1">
          <p15:clr>
            <a:srgbClr val="C35EA4"/>
          </p15:clr>
        </p15:guide>
        <p15:guide id="10" orient="horz" pos="2784" userDrawn="1">
          <p15:clr>
            <a:srgbClr val="C35EA4"/>
          </p15:clr>
        </p15:guide>
        <p15:guide id="11" orient="horz" pos="1920" userDrawn="1">
          <p15:clr>
            <a:srgbClr val="C35EA4"/>
          </p15:clr>
        </p15:guide>
        <p15:guide id="12" orient="horz" pos="3875" userDrawn="1">
          <p15:clr>
            <a:srgbClr val="C35EA4"/>
          </p15:clr>
        </p15:guide>
        <p15:guide id="13" orient="horz" pos="1152" userDrawn="1">
          <p15:clr>
            <a:srgbClr val="A4A3A4"/>
          </p15:clr>
        </p15:guide>
        <p15:guide id="14" orient="horz" pos="2005" userDrawn="1">
          <p15:clr>
            <a:srgbClr val="A4A3A4"/>
          </p15:clr>
        </p15:guide>
        <p15:guide id="15" orient="horz" pos="2865" userDrawn="1">
          <p15:clr>
            <a:srgbClr val="A4A3A4"/>
          </p15:clr>
        </p15:guide>
        <p15:guide id="16" pos="936" userDrawn="1">
          <p15:clr>
            <a:srgbClr val="A4A3A4"/>
          </p15:clr>
        </p15:guide>
        <p15:guide id="17" pos="3528"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4">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1C67343C-4952-4F44-BF72-901E8A9052E0}"/>
              </a:ext>
            </a:extLst>
          </p:cNvPr>
          <p:cNvSpPr/>
          <p:nvPr userDrawn="1"/>
        </p:nvSpPr>
        <p:spPr>
          <a:xfrm>
            <a:off x="0" y="6156327"/>
            <a:ext cx="9144000" cy="701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9001AE0F-35A5-5046-BA0F-C9FA4D826577}"/>
              </a:ext>
            </a:extLst>
          </p:cNvPr>
          <p:cNvSpPr/>
          <p:nvPr userDrawn="1"/>
        </p:nvSpPr>
        <p:spPr>
          <a:xfrm flipV="1">
            <a:off x="0" y="-1"/>
            <a:ext cx="9144000" cy="167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3" name="Picture 42">
            <a:extLst>
              <a:ext uri="{FF2B5EF4-FFF2-40B4-BE49-F238E27FC236}">
                <a16:creationId xmlns:a16="http://schemas.microsoft.com/office/drawing/2014/main" id="{92B5735B-F477-8F47-A659-39D158D3DFA7}"/>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57201" y="264612"/>
            <a:ext cx="3305247" cy="655206"/>
          </a:xfrm>
          <a:prstGeom prst="rect">
            <a:avLst/>
          </a:prstGeom>
        </p:spPr>
      </p:pic>
      <p:sp>
        <p:nvSpPr>
          <p:cNvPr id="162" name="Rectangle 161">
            <a:extLst>
              <a:ext uri="{FF2B5EF4-FFF2-40B4-BE49-F238E27FC236}">
                <a16:creationId xmlns:a16="http://schemas.microsoft.com/office/drawing/2014/main" id="{EEF3D429-8C0B-024E-B969-A2553AD13346}"/>
              </a:ext>
            </a:extLst>
          </p:cNvPr>
          <p:cNvSpPr/>
          <p:nvPr/>
        </p:nvSpPr>
        <p:spPr>
          <a:xfrm>
            <a:off x="0" y="4419602"/>
            <a:ext cx="9144000" cy="24384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0" name="Straight Connector 19">
            <a:extLst>
              <a:ext uri="{FF2B5EF4-FFF2-40B4-BE49-F238E27FC236}">
                <a16:creationId xmlns:a16="http://schemas.microsoft.com/office/drawing/2014/main" id="{8CF93D63-F735-674F-88EC-2ACEF241E955}"/>
              </a:ext>
            </a:extLst>
          </p:cNvPr>
          <p:cNvCxnSpPr/>
          <p:nvPr userDrawn="1"/>
        </p:nvCxnSpPr>
        <p:spPr>
          <a:xfrm>
            <a:off x="466742" y="1259282"/>
            <a:ext cx="822005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7" name="Picture 56">
            <a:extLst>
              <a:ext uri="{FF2B5EF4-FFF2-40B4-BE49-F238E27FC236}">
                <a16:creationId xmlns:a16="http://schemas.microsoft.com/office/drawing/2014/main" id="{E22068AF-9FE4-F44B-A9E4-27C459E9F5D3}"/>
              </a:ext>
            </a:extLst>
          </p:cNvPr>
          <p:cNvPicPr>
            <a:picLocks noChangeAspect="1"/>
          </p:cNvPicPr>
          <p:nvPr userDrawn="1"/>
        </p:nvPicPr>
        <p:blipFill rotWithShape="1">
          <a:blip r:embed="rId3" cstate="print">
            <a:alphaModFix amt="15000"/>
            <a:extLst>
              <a:ext uri="{28A0092B-C50C-407E-A947-70E740481C1C}">
                <a14:useLocalDpi xmlns:a14="http://schemas.microsoft.com/office/drawing/2010/main"/>
              </a:ext>
            </a:extLst>
          </a:blip>
          <a:srcRect t="6723" r="13246" b="60257"/>
          <a:stretch/>
        </p:blipFill>
        <p:spPr>
          <a:xfrm>
            <a:off x="3751889" y="4433094"/>
            <a:ext cx="5392110" cy="2438401"/>
          </a:xfrm>
          <a:prstGeom prst="rect">
            <a:avLst/>
          </a:prstGeom>
        </p:spPr>
      </p:pic>
      <p:sp>
        <p:nvSpPr>
          <p:cNvPr id="50" name="Title 9">
            <a:extLst>
              <a:ext uri="{FF2B5EF4-FFF2-40B4-BE49-F238E27FC236}">
                <a16:creationId xmlns:a16="http://schemas.microsoft.com/office/drawing/2014/main" id="{645F9FB9-CDA3-905A-BD8B-6BA7767D139A}"/>
              </a:ext>
            </a:extLst>
          </p:cNvPr>
          <p:cNvSpPr>
            <a:spLocks noGrp="1"/>
          </p:cNvSpPr>
          <p:nvPr>
            <p:ph type="title"/>
          </p:nvPr>
        </p:nvSpPr>
        <p:spPr>
          <a:xfrm>
            <a:off x="466742" y="4583329"/>
            <a:ext cx="8241792" cy="369332"/>
          </a:xfrm>
          <a:noFill/>
        </p:spPr>
        <p:txBody>
          <a:bodyPr wrap="square" lIns="0" tIns="0" rIns="0" bIns="0" rtlCol="0">
            <a:spAutoFit/>
          </a:bodyPr>
          <a:lstStyle>
            <a:lvl1pPr>
              <a:defRPr lang="en-US" sz="2400" i="0" u="none">
                <a:solidFill>
                  <a:schemeClr val="bg1"/>
                </a:solidFill>
                <a:latin typeface="Open Sans ExtraBold" pitchFamily="2" charset="0"/>
                <a:ea typeface="Open Sans ExtraBold" pitchFamily="2" charset="0"/>
                <a:cs typeface="Open Sans ExtraBold" pitchFamily="2" charset="0"/>
              </a:defRPr>
            </a:lvl1pPr>
          </a:lstStyle>
          <a:p>
            <a:pPr marL="0" lvl="0"/>
            <a:r>
              <a:rPr lang="en-US"/>
              <a:t>Click to edit Master title style</a:t>
            </a:r>
          </a:p>
        </p:txBody>
      </p:sp>
      <p:sp>
        <p:nvSpPr>
          <p:cNvPr id="52" name="Text Placeholder 17">
            <a:extLst>
              <a:ext uri="{FF2B5EF4-FFF2-40B4-BE49-F238E27FC236}">
                <a16:creationId xmlns:a16="http://schemas.microsoft.com/office/drawing/2014/main" id="{9462E7F4-0F71-756C-FE9F-96BDA28A9C74}"/>
              </a:ext>
            </a:extLst>
          </p:cNvPr>
          <p:cNvSpPr>
            <a:spLocks noGrp="1"/>
          </p:cNvSpPr>
          <p:nvPr>
            <p:ph type="body" sz="quarter" idx="35"/>
          </p:nvPr>
        </p:nvSpPr>
        <p:spPr>
          <a:xfrm>
            <a:off x="466741" y="5112010"/>
            <a:ext cx="8220059" cy="1403090"/>
          </a:xfrm>
        </p:spPr>
        <p:txBody>
          <a:bodyPr wrap="square"/>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3" name="Text Placeholder 45">
            <a:extLst>
              <a:ext uri="{FF2B5EF4-FFF2-40B4-BE49-F238E27FC236}">
                <a16:creationId xmlns:a16="http://schemas.microsoft.com/office/drawing/2014/main" id="{FDF9F62C-A008-806F-B0A6-8D59F5D9BEF0}"/>
              </a:ext>
            </a:extLst>
          </p:cNvPr>
          <p:cNvSpPr>
            <a:spLocks noGrp="1"/>
          </p:cNvSpPr>
          <p:nvPr>
            <p:ph type="body" sz="quarter" idx="10" hasCustomPrompt="1"/>
          </p:nvPr>
        </p:nvSpPr>
        <p:spPr>
          <a:xfrm>
            <a:off x="1481328" y="1672595"/>
            <a:ext cx="3081370" cy="189052"/>
          </a:xfrm>
        </p:spPr>
        <p:txBody>
          <a:bodyPr anchor="b" anchorCtr="0">
            <a:normAutofit/>
          </a:bodyPr>
          <a:lstStyle>
            <a:lvl1pPr marL="0" indent="0">
              <a:lnSpc>
                <a:spcPts val="1000"/>
              </a:lnSpc>
              <a:spcBef>
                <a:spcPts val="0"/>
              </a:spcBef>
              <a:buNone/>
              <a:defRPr sz="1200" b="1" i="0" spc="40" baseline="0">
                <a:solidFill>
                  <a:schemeClr val="accent1"/>
                </a:solidFill>
                <a:latin typeface="+mj-lt"/>
                <a:ea typeface="Open Sans" pitchFamily="2" charset="0"/>
                <a:cs typeface="Open Sans" pitchFamily="2" charset="0"/>
              </a:defRPr>
            </a:lvl1pPr>
          </a:lstStyle>
          <a:p>
            <a:pPr lvl="0"/>
            <a:r>
              <a:rPr lang="en-US"/>
              <a:t>Firstname Lastname</a:t>
            </a:r>
          </a:p>
        </p:txBody>
      </p:sp>
      <p:sp>
        <p:nvSpPr>
          <p:cNvPr id="54" name="Text Placeholder 45">
            <a:extLst>
              <a:ext uri="{FF2B5EF4-FFF2-40B4-BE49-F238E27FC236}">
                <a16:creationId xmlns:a16="http://schemas.microsoft.com/office/drawing/2014/main" id="{8F613046-8443-CE2E-AFA5-8AB24818DBD4}"/>
              </a:ext>
            </a:extLst>
          </p:cNvPr>
          <p:cNvSpPr>
            <a:spLocks noGrp="1"/>
          </p:cNvSpPr>
          <p:nvPr>
            <p:ph type="body" sz="quarter" idx="11" hasCustomPrompt="1"/>
          </p:nvPr>
        </p:nvSpPr>
        <p:spPr>
          <a:xfrm>
            <a:off x="1481205" y="1894786"/>
            <a:ext cx="3075545" cy="189052"/>
          </a:xfrm>
        </p:spPr>
        <p:txBody>
          <a:bodyPr anchor="b" anchorCtr="0">
            <a:normAutofit/>
          </a:bodyPr>
          <a:lstStyle>
            <a:lvl1pPr marL="0" indent="0">
              <a:lnSpc>
                <a:spcPts val="1000"/>
              </a:lnSpc>
              <a:spcBef>
                <a:spcPts val="0"/>
              </a:spcBef>
              <a:buNone/>
              <a:defRPr sz="1000" b="0" i="1" spc="40" baseline="0">
                <a:solidFill>
                  <a:schemeClr val="tx1"/>
                </a:solidFill>
                <a:latin typeface="+mn-lt"/>
                <a:ea typeface="Open Sans Condensed Condensed" pitchFamily="2" charset="0"/>
                <a:cs typeface="Open Sans Condensed Condensed" pitchFamily="2" charset="0"/>
              </a:defRPr>
            </a:lvl1pPr>
          </a:lstStyle>
          <a:p>
            <a:pPr lvl="0"/>
            <a:r>
              <a:rPr lang="en-US"/>
              <a:t>Title</a:t>
            </a:r>
          </a:p>
        </p:txBody>
      </p:sp>
      <p:sp>
        <p:nvSpPr>
          <p:cNvPr id="55" name="Text Placeholder 45">
            <a:extLst>
              <a:ext uri="{FF2B5EF4-FFF2-40B4-BE49-F238E27FC236}">
                <a16:creationId xmlns:a16="http://schemas.microsoft.com/office/drawing/2014/main" id="{D9C3D6CC-264F-E10D-D54E-06F97CF99C70}"/>
              </a:ext>
            </a:extLst>
          </p:cNvPr>
          <p:cNvSpPr>
            <a:spLocks noGrp="1"/>
          </p:cNvSpPr>
          <p:nvPr>
            <p:ph type="body" sz="quarter" idx="12" hasCustomPrompt="1"/>
          </p:nvPr>
        </p:nvSpPr>
        <p:spPr>
          <a:xfrm>
            <a:off x="1481341" y="2116977"/>
            <a:ext cx="3081967" cy="189052"/>
          </a:xfrm>
        </p:spPr>
        <p:txBody>
          <a:bodyPr anchor="b" anchorCtr="0"/>
          <a:lstStyle>
            <a:lvl1pPr marL="0" indent="0">
              <a:lnSpc>
                <a:spcPts val="1000"/>
              </a:lnSpc>
              <a:spcBef>
                <a:spcPts val="0"/>
              </a:spcBef>
              <a:buNone/>
              <a:defRPr sz="1000" b="0" i="0" spc="8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555.555.5555 x 555</a:t>
            </a:r>
          </a:p>
        </p:txBody>
      </p:sp>
      <p:sp>
        <p:nvSpPr>
          <p:cNvPr id="56" name="Text Placeholder 45">
            <a:extLst>
              <a:ext uri="{FF2B5EF4-FFF2-40B4-BE49-F238E27FC236}">
                <a16:creationId xmlns:a16="http://schemas.microsoft.com/office/drawing/2014/main" id="{1AD5C878-A7BD-E899-089B-4DE452F2E76F}"/>
              </a:ext>
            </a:extLst>
          </p:cNvPr>
          <p:cNvSpPr>
            <a:spLocks noGrp="1"/>
          </p:cNvSpPr>
          <p:nvPr>
            <p:ph type="body" sz="quarter" idx="13" hasCustomPrompt="1"/>
          </p:nvPr>
        </p:nvSpPr>
        <p:spPr>
          <a:xfrm>
            <a:off x="1481341" y="2339169"/>
            <a:ext cx="3081968" cy="189052"/>
          </a:xfrm>
        </p:spPr>
        <p:txBody>
          <a:bodyPr anchor="b" anchorCtr="0">
            <a:normAutofit/>
          </a:bodyPr>
          <a:lstStyle>
            <a:lvl1pPr marL="0" indent="0">
              <a:lnSpc>
                <a:spcPts val="1000"/>
              </a:lnSpc>
              <a:spcBef>
                <a:spcPts val="0"/>
              </a:spcBef>
              <a:buNone/>
              <a:defRPr sz="1000" b="0" i="0" spc="5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Firstname.Lastname@SpringGroup.com</a:t>
            </a:r>
          </a:p>
        </p:txBody>
      </p:sp>
      <p:sp>
        <p:nvSpPr>
          <p:cNvPr id="58" name="Picture Placeholder 50">
            <a:extLst>
              <a:ext uri="{FF2B5EF4-FFF2-40B4-BE49-F238E27FC236}">
                <a16:creationId xmlns:a16="http://schemas.microsoft.com/office/drawing/2014/main" id="{8192EC17-BAEA-2CD0-5B6F-2975DB35451F}"/>
              </a:ext>
            </a:extLst>
          </p:cNvPr>
          <p:cNvSpPr>
            <a:spLocks noGrp="1"/>
          </p:cNvSpPr>
          <p:nvPr>
            <p:ph type="pic" sz="quarter" idx="14"/>
          </p:nvPr>
        </p:nvSpPr>
        <p:spPr>
          <a:xfrm>
            <a:off x="466742" y="1672595"/>
            <a:ext cx="641511" cy="641511"/>
          </a:xfrm>
          <a:prstGeom prst="ellipse">
            <a:avLst/>
          </a:prstGeom>
          <a:ln w="19050">
            <a:solidFill>
              <a:schemeClr val="bg1"/>
            </a:solidFill>
          </a:ln>
        </p:spPr>
        <p:txBody>
          <a:bodyPr>
            <a:normAutofit/>
          </a:bodyPr>
          <a:lstStyle>
            <a:lvl1pPr marL="0" indent="0">
              <a:buNone/>
              <a:defRPr sz="600" b="0" i="0">
                <a:solidFill>
                  <a:schemeClr val="tx1"/>
                </a:solidFill>
                <a:latin typeface="Arial Nova Cond" panose="020B0506020202020204" pitchFamily="34" charset="0"/>
              </a:defRPr>
            </a:lvl1pPr>
          </a:lstStyle>
          <a:p>
            <a:r>
              <a:rPr lang="en-US"/>
              <a:t>Click icon to add picture</a:t>
            </a:r>
          </a:p>
        </p:txBody>
      </p:sp>
      <p:sp>
        <p:nvSpPr>
          <p:cNvPr id="59" name="Text Placeholder 45">
            <a:extLst>
              <a:ext uri="{FF2B5EF4-FFF2-40B4-BE49-F238E27FC236}">
                <a16:creationId xmlns:a16="http://schemas.microsoft.com/office/drawing/2014/main" id="{B20A085B-3DCC-4F46-A87B-35BA789570C5}"/>
              </a:ext>
            </a:extLst>
          </p:cNvPr>
          <p:cNvSpPr>
            <a:spLocks noGrp="1"/>
          </p:cNvSpPr>
          <p:nvPr>
            <p:ph type="body" sz="quarter" idx="36" hasCustomPrompt="1"/>
          </p:nvPr>
        </p:nvSpPr>
        <p:spPr>
          <a:xfrm>
            <a:off x="5600687" y="1670050"/>
            <a:ext cx="3081370" cy="189052"/>
          </a:xfrm>
        </p:spPr>
        <p:txBody>
          <a:bodyPr anchor="b" anchorCtr="0">
            <a:normAutofit/>
          </a:bodyPr>
          <a:lstStyle>
            <a:lvl1pPr marL="0" indent="0">
              <a:lnSpc>
                <a:spcPts val="1000"/>
              </a:lnSpc>
              <a:spcBef>
                <a:spcPts val="0"/>
              </a:spcBef>
              <a:buNone/>
              <a:defRPr sz="1200" b="1" i="0" spc="40" baseline="0">
                <a:solidFill>
                  <a:schemeClr val="accent1"/>
                </a:solidFill>
                <a:latin typeface="+mj-lt"/>
                <a:ea typeface="Open Sans" pitchFamily="2" charset="0"/>
                <a:cs typeface="Open Sans" pitchFamily="2" charset="0"/>
              </a:defRPr>
            </a:lvl1pPr>
          </a:lstStyle>
          <a:p>
            <a:pPr lvl="0"/>
            <a:r>
              <a:rPr lang="en-US"/>
              <a:t>Firstname Lastname</a:t>
            </a:r>
          </a:p>
        </p:txBody>
      </p:sp>
      <p:sp>
        <p:nvSpPr>
          <p:cNvPr id="60" name="Text Placeholder 45">
            <a:extLst>
              <a:ext uri="{FF2B5EF4-FFF2-40B4-BE49-F238E27FC236}">
                <a16:creationId xmlns:a16="http://schemas.microsoft.com/office/drawing/2014/main" id="{0287390A-BF8C-CED6-9ED2-AC9E8692E48E}"/>
              </a:ext>
            </a:extLst>
          </p:cNvPr>
          <p:cNvSpPr>
            <a:spLocks noGrp="1"/>
          </p:cNvSpPr>
          <p:nvPr>
            <p:ph type="body" sz="quarter" idx="37" hasCustomPrompt="1"/>
          </p:nvPr>
        </p:nvSpPr>
        <p:spPr>
          <a:xfrm>
            <a:off x="5600564" y="1892241"/>
            <a:ext cx="3075545" cy="189052"/>
          </a:xfrm>
        </p:spPr>
        <p:txBody>
          <a:bodyPr anchor="b" anchorCtr="0">
            <a:normAutofit/>
          </a:bodyPr>
          <a:lstStyle>
            <a:lvl1pPr marL="0" indent="0">
              <a:lnSpc>
                <a:spcPts val="1000"/>
              </a:lnSpc>
              <a:spcBef>
                <a:spcPts val="0"/>
              </a:spcBef>
              <a:buNone/>
              <a:defRPr sz="1000" b="0" i="1" spc="40" baseline="0">
                <a:solidFill>
                  <a:schemeClr val="tx1"/>
                </a:solidFill>
                <a:latin typeface="+mn-lt"/>
                <a:ea typeface="Open Sans Condensed Condensed" pitchFamily="2" charset="0"/>
                <a:cs typeface="Open Sans Condensed Condensed" pitchFamily="2" charset="0"/>
              </a:defRPr>
            </a:lvl1pPr>
          </a:lstStyle>
          <a:p>
            <a:pPr lvl="0"/>
            <a:r>
              <a:rPr lang="en-US"/>
              <a:t>Title</a:t>
            </a:r>
          </a:p>
        </p:txBody>
      </p:sp>
      <p:sp>
        <p:nvSpPr>
          <p:cNvPr id="61" name="Text Placeholder 45">
            <a:extLst>
              <a:ext uri="{FF2B5EF4-FFF2-40B4-BE49-F238E27FC236}">
                <a16:creationId xmlns:a16="http://schemas.microsoft.com/office/drawing/2014/main" id="{127DA651-C453-F82E-8824-3628985D7152}"/>
              </a:ext>
            </a:extLst>
          </p:cNvPr>
          <p:cNvSpPr>
            <a:spLocks noGrp="1"/>
          </p:cNvSpPr>
          <p:nvPr>
            <p:ph type="body" sz="quarter" idx="38" hasCustomPrompt="1"/>
          </p:nvPr>
        </p:nvSpPr>
        <p:spPr>
          <a:xfrm>
            <a:off x="5600700" y="2114432"/>
            <a:ext cx="3081967" cy="189052"/>
          </a:xfrm>
        </p:spPr>
        <p:txBody>
          <a:bodyPr anchor="b" anchorCtr="0"/>
          <a:lstStyle>
            <a:lvl1pPr marL="0" indent="0">
              <a:lnSpc>
                <a:spcPts val="1000"/>
              </a:lnSpc>
              <a:spcBef>
                <a:spcPts val="0"/>
              </a:spcBef>
              <a:buNone/>
              <a:defRPr sz="1000" b="0" i="0" spc="8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555.555.5555 x 555</a:t>
            </a:r>
          </a:p>
        </p:txBody>
      </p:sp>
      <p:sp>
        <p:nvSpPr>
          <p:cNvPr id="62" name="Text Placeholder 45">
            <a:extLst>
              <a:ext uri="{FF2B5EF4-FFF2-40B4-BE49-F238E27FC236}">
                <a16:creationId xmlns:a16="http://schemas.microsoft.com/office/drawing/2014/main" id="{C0305D5A-4E77-18A0-9B51-A4B1DE90FC14}"/>
              </a:ext>
            </a:extLst>
          </p:cNvPr>
          <p:cNvSpPr>
            <a:spLocks noGrp="1"/>
          </p:cNvSpPr>
          <p:nvPr>
            <p:ph type="body" sz="quarter" idx="39" hasCustomPrompt="1"/>
          </p:nvPr>
        </p:nvSpPr>
        <p:spPr>
          <a:xfrm>
            <a:off x="5600700" y="2336624"/>
            <a:ext cx="3081968" cy="189052"/>
          </a:xfrm>
        </p:spPr>
        <p:txBody>
          <a:bodyPr anchor="b" anchorCtr="0">
            <a:normAutofit/>
          </a:bodyPr>
          <a:lstStyle>
            <a:lvl1pPr marL="0" indent="0">
              <a:lnSpc>
                <a:spcPts val="1000"/>
              </a:lnSpc>
              <a:spcBef>
                <a:spcPts val="0"/>
              </a:spcBef>
              <a:buNone/>
              <a:defRPr sz="1000" b="0" i="0" spc="5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Firstname.Lastname@SpringGroup.com</a:t>
            </a:r>
          </a:p>
        </p:txBody>
      </p:sp>
      <p:sp>
        <p:nvSpPr>
          <p:cNvPr id="63" name="Picture Placeholder 50">
            <a:extLst>
              <a:ext uri="{FF2B5EF4-FFF2-40B4-BE49-F238E27FC236}">
                <a16:creationId xmlns:a16="http://schemas.microsoft.com/office/drawing/2014/main" id="{E6B29AC6-F59E-5B97-E3B4-E375EF693BE4}"/>
              </a:ext>
            </a:extLst>
          </p:cNvPr>
          <p:cNvSpPr>
            <a:spLocks noGrp="1"/>
          </p:cNvSpPr>
          <p:nvPr>
            <p:ph type="pic" sz="quarter" idx="40"/>
          </p:nvPr>
        </p:nvSpPr>
        <p:spPr>
          <a:xfrm>
            <a:off x="4586101" y="1670050"/>
            <a:ext cx="641511" cy="641511"/>
          </a:xfrm>
          <a:prstGeom prst="ellipse">
            <a:avLst/>
          </a:prstGeom>
          <a:ln w="19050">
            <a:solidFill>
              <a:schemeClr val="bg1"/>
            </a:solidFill>
          </a:ln>
        </p:spPr>
        <p:txBody>
          <a:bodyPr>
            <a:normAutofit/>
          </a:bodyPr>
          <a:lstStyle>
            <a:lvl1pPr marL="0" indent="0">
              <a:buNone/>
              <a:defRPr sz="600" b="0" i="0">
                <a:solidFill>
                  <a:schemeClr val="tx1"/>
                </a:solidFill>
                <a:latin typeface="Arial Nova Cond" panose="020B0506020202020204" pitchFamily="34" charset="0"/>
              </a:defRPr>
            </a:lvl1pPr>
          </a:lstStyle>
          <a:p>
            <a:r>
              <a:rPr lang="en-US"/>
              <a:t>Click icon to add picture</a:t>
            </a:r>
          </a:p>
        </p:txBody>
      </p:sp>
      <p:sp>
        <p:nvSpPr>
          <p:cNvPr id="64" name="Text Placeholder 45">
            <a:extLst>
              <a:ext uri="{FF2B5EF4-FFF2-40B4-BE49-F238E27FC236}">
                <a16:creationId xmlns:a16="http://schemas.microsoft.com/office/drawing/2014/main" id="{4E203F1E-0DB7-694B-54B7-2353313E0DB7}"/>
              </a:ext>
            </a:extLst>
          </p:cNvPr>
          <p:cNvSpPr>
            <a:spLocks noGrp="1"/>
          </p:cNvSpPr>
          <p:nvPr>
            <p:ph type="body" sz="quarter" idx="41" hasCustomPrompt="1"/>
          </p:nvPr>
        </p:nvSpPr>
        <p:spPr>
          <a:xfrm>
            <a:off x="1476040" y="3025471"/>
            <a:ext cx="3081370" cy="189052"/>
          </a:xfrm>
        </p:spPr>
        <p:txBody>
          <a:bodyPr anchor="b" anchorCtr="0">
            <a:normAutofit/>
          </a:bodyPr>
          <a:lstStyle>
            <a:lvl1pPr marL="0" indent="0">
              <a:lnSpc>
                <a:spcPts val="1000"/>
              </a:lnSpc>
              <a:spcBef>
                <a:spcPts val="0"/>
              </a:spcBef>
              <a:buNone/>
              <a:defRPr sz="1200" b="1" i="0" spc="40" baseline="0">
                <a:solidFill>
                  <a:schemeClr val="accent1"/>
                </a:solidFill>
                <a:latin typeface="+mj-lt"/>
                <a:ea typeface="Open Sans" pitchFamily="2" charset="0"/>
                <a:cs typeface="Open Sans" pitchFamily="2" charset="0"/>
              </a:defRPr>
            </a:lvl1pPr>
          </a:lstStyle>
          <a:p>
            <a:pPr lvl="0"/>
            <a:r>
              <a:rPr lang="en-US"/>
              <a:t>Firstname Lastname</a:t>
            </a:r>
          </a:p>
        </p:txBody>
      </p:sp>
      <p:sp>
        <p:nvSpPr>
          <p:cNvPr id="65" name="Text Placeholder 45">
            <a:extLst>
              <a:ext uri="{FF2B5EF4-FFF2-40B4-BE49-F238E27FC236}">
                <a16:creationId xmlns:a16="http://schemas.microsoft.com/office/drawing/2014/main" id="{A613A92F-D50A-0450-CF50-F88D053A0904}"/>
              </a:ext>
            </a:extLst>
          </p:cNvPr>
          <p:cNvSpPr>
            <a:spLocks noGrp="1"/>
          </p:cNvSpPr>
          <p:nvPr>
            <p:ph type="body" sz="quarter" idx="42" hasCustomPrompt="1"/>
          </p:nvPr>
        </p:nvSpPr>
        <p:spPr>
          <a:xfrm>
            <a:off x="1475917" y="3247662"/>
            <a:ext cx="3075545" cy="189052"/>
          </a:xfrm>
        </p:spPr>
        <p:txBody>
          <a:bodyPr anchor="b" anchorCtr="0">
            <a:normAutofit/>
          </a:bodyPr>
          <a:lstStyle>
            <a:lvl1pPr marL="0" indent="0">
              <a:lnSpc>
                <a:spcPts val="1000"/>
              </a:lnSpc>
              <a:spcBef>
                <a:spcPts val="0"/>
              </a:spcBef>
              <a:buNone/>
              <a:defRPr sz="1000" b="0" i="1" spc="40" baseline="0">
                <a:solidFill>
                  <a:schemeClr val="tx1"/>
                </a:solidFill>
                <a:latin typeface="+mn-lt"/>
                <a:ea typeface="Open Sans Condensed Condensed" pitchFamily="2" charset="0"/>
                <a:cs typeface="Open Sans Condensed Condensed" pitchFamily="2" charset="0"/>
              </a:defRPr>
            </a:lvl1pPr>
          </a:lstStyle>
          <a:p>
            <a:pPr lvl="0"/>
            <a:r>
              <a:rPr lang="en-US"/>
              <a:t>Title</a:t>
            </a:r>
          </a:p>
        </p:txBody>
      </p:sp>
      <p:sp>
        <p:nvSpPr>
          <p:cNvPr id="66" name="Text Placeholder 45">
            <a:extLst>
              <a:ext uri="{FF2B5EF4-FFF2-40B4-BE49-F238E27FC236}">
                <a16:creationId xmlns:a16="http://schemas.microsoft.com/office/drawing/2014/main" id="{CBD11E2F-37AE-04C9-40F7-A11F9ACF9B3F}"/>
              </a:ext>
            </a:extLst>
          </p:cNvPr>
          <p:cNvSpPr>
            <a:spLocks noGrp="1"/>
          </p:cNvSpPr>
          <p:nvPr>
            <p:ph type="body" sz="quarter" idx="43" hasCustomPrompt="1"/>
          </p:nvPr>
        </p:nvSpPr>
        <p:spPr>
          <a:xfrm>
            <a:off x="1476053" y="3469853"/>
            <a:ext cx="3081967" cy="189052"/>
          </a:xfrm>
        </p:spPr>
        <p:txBody>
          <a:bodyPr anchor="b" anchorCtr="0"/>
          <a:lstStyle>
            <a:lvl1pPr marL="0" indent="0">
              <a:lnSpc>
                <a:spcPts val="1000"/>
              </a:lnSpc>
              <a:spcBef>
                <a:spcPts val="0"/>
              </a:spcBef>
              <a:buNone/>
              <a:defRPr sz="1000" b="0" i="0" spc="8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555.555.5555 x 555</a:t>
            </a:r>
          </a:p>
        </p:txBody>
      </p:sp>
      <p:sp>
        <p:nvSpPr>
          <p:cNvPr id="67" name="Text Placeholder 45">
            <a:extLst>
              <a:ext uri="{FF2B5EF4-FFF2-40B4-BE49-F238E27FC236}">
                <a16:creationId xmlns:a16="http://schemas.microsoft.com/office/drawing/2014/main" id="{F1BF7584-5A9D-A964-0150-184E168B0E67}"/>
              </a:ext>
            </a:extLst>
          </p:cNvPr>
          <p:cNvSpPr>
            <a:spLocks noGrp="1"/>
          </p:cNvSpPr>
          <p:nvPr>
            <p:ph type="body" sz="quarter" idx="44" hasCustomPrompt="1"/>
          </p:nvPr>
        </p:nvSpPr>
        <p:spPr>
          <a:xfrm>
            <a:off x="1476053" y="3692045"/>
            <a:ext cx="3081968" cy="189052"/>
          </a:xfrm>
        </p:spPr>
        <p:txBody>
          <a:bodyPr anchor="b" anchorCtr="0">
            <a:normAutofit/>
          </a:bodyPr>
          <a:lstStyle>
            <a:lvl1pPr marL="0" indent="0">
              <a:lnSpc>
                <a:spcPts val="1000"/>
              </a:lnSpc>
              <a:spcBef>
                <a:spcPts val="0"/>
              </a:spcBef>
              <a:buNone/>
              <a:defRPr sz="1000" b="0" i="0" spc="5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Firstname.Lastname@SpringGroup.com</a:t>
            </a:r>
          </a:p>
        </p:txBody>
      </p:sp>
      <p:sp>
        <p:nvSpPr>
          <p:cNvPr id="68" name="Picture Placeholder 50">
            <a:extLst>
              <a:ext uri="{FF2B5EF4-FFF2-40B4-BE49-F238E27FC236}">
                <a16:creationId xmlns:a16="http://schemas.microsoft.com/office/drawing/2014/main" id="{DFEED77D-5D01-DE20-A675-4A28C39EA5BB}"/>
              </a:ext>
            </a:extLst>
          </p:cNvPr>
          <p:cNvSpPr>
            <a:spLocks noGrp="1"/>
          </p:cNvSpPr>
          <p:nvPr>
            <p:ph type="pic" sz="quarter" idx="45"/>
          </p:nvPr>
        </p:nvSpPr>
        <p:spPr>
          <a:xfrm>
            <a:off x="461454" y="3025471"/>
            <a:ext cx="641511" cy="641511"/>
          </a:xfrm>
          <a:prstGeom prst="ellipse">
            <a:avLst/>
          </a:prstGeom>
          <a:ln w="19050">
            <a:solidFill>
              <a:schemeClr val="bg1"/>
            </a:solidFill>
          </a:ln>
        </p:spPr>
        <p:txBody>
          <a:bodyPr>
            <a:normAutofit/>
          </a:bodyPr>
          <a:lstStyle>
            <a:lvl1pPr marL="0" indent="0">
              <a:buNone/>
              <a:defRPr sz="600" b="0" i="0">
                <a:solidFill>
                  <a:schemeClr val="tx1"/>
                </a:solidFill>
                <a:latin typeface="Arial Nova Cond" panose="020B0506020202020204" pitchFamily="34" charset="0"/>
              </a:defRPr>
            </a:lvl1pPr>
          </a:lstStyle>
          <a:p>
            <a:r>
              <a:rPr lang="en-US"/>
              <a:t>Click icon to add picture</a:t>
            </a:r>
          </a:p>
        </p:txBody>
      </p:sp>
      <p:sp>
        <p:nvSpPr>
          <p:cNvPr id="69" name="Text Placeholder 45">
            <a:extLst>
              <a:ext uri="{FF2B5EF4-FFF2-40B4-BE49-F238E27FC236}">
                <a16:creationId xmlns:a16="http://schemas.microsoft.com/office/drawing/2014/main" id="{0CB59CEF-A0BA-5CF7-AA87-64DCE7167FA2}"/>
              </a:ext>
            </a:extLst>
          </p:cNvPr>
          <p:cNvSpPr>
            <a:spLocks noGrp="1"/>
          </p:cNvSpPr>
          <p:nvPr>
            <p:ph type="body" sz="quarter" idx="46" hasCustomPrompt="1"/>
          </p:nvPr>
        </p:nvSpPr>
        <p:spPr>
          <a:xfrm>
            <a:off x="5600452" y="3025172"/>
            <a:ext cx="3081370" cy="189052"/>
          </a:xfrm>
        </p:spPr>
        <p:txBody>
          <a:bodyPr anchor="b" anchorCtr="0">
            <a:normAutofit/>
          </a:bodyPr>
          <a:lstStyle>
            <a:lvl1pPr marL="0" indent="0">
              <a:lnSpc>
                <a:spcPts val="1000"/>
              </a:lnSpc>
              <a:spcBef>
                <a:spcPts val="0"/>
              </a:spcBef>
              <a:buNone/>
              <a:defRPr sz="1200" b="1" i="0" spc="40" baseline="0">
                <a:solidFill>
                  <a:schemeClr val="accent1"/>
                </a:solidFill>
                <a:latin typeface="+mj-lt"/>
                <a:ea typeface="Open Sans" pitchFamily="2" charset="0"/>
                <a:cs typeface="Open Sans" pitchFamily="2" charset="0"/>
              </a:defRPr>
            </a:lvl1pPr>
          </a:lstStyle>
          <a:p>
            <a:pPr lvl="0"/>
            <a:r>
              <a:rPr lang="en-US"/>
              <a:t>Firstname Lastname</a:t>
            </a:r>
          </a:p>
        </p:txBody>
      </p:sp>
      <p:sp>
        <p:nvSpPr>
          <p:cNvPr id="70" name="Text Placeholder 45">
            <a:extLst>
              <a:ext uri="{FF2B5EF4-FFF2-40B4-BE49-F238E27FC236}">
                <a16:creationId xmlns:a16="http://schemas.microsoft.com/office/drawing/2014/main" id="{1272F793-7CE0-4D9C-E03C-4010ECA1B18A}"/>
              </a:ext>
            </a:extLst>
          </p:cNvPr>
          <p:cNvSpPr>
            <a:spLocks noGrp="1"/>
          </p:cNvSpPr>
          <p:nvPr>
            <p:ph type="body" sz="quarter" idx="47" hasCustomPrompt="1"/>
          </p:nvPr>
        </p:nvSpPr>
        <p:spPr>
          <a:xfrm>
            <a:off x="5600329" y="3247363"/>
            <a:ext cx="3075545" cy="189052"/>
          </a:xfrm>
        </p:spPr>
        <p:txBody>
          <a:bodyPr anchor="b" anchorCtr="0">
            <a:normAutofit/>
          </a:bodyPr>
          <a:lstStyle>
            <a:lvl1pPr marL="0" indent="0">
              <a:lnSpc>
                <a:spcPts val="1000"/>
              </a:lnSpc>
              <a:spcBef>
                <a:spcPts val="0"/>
              </a:spcBef>
              <a:buNone/>
              <a:defRPr sz="1000" b="0" i="1" spc="40" baseline="0">
                <a:solidFill>
                  <a:schemeClr val="tx1"/>
                </a:solidFill>
                <a:latin typeface="+mn-lt"/>
                <a:ea typeface="Open Sans Condensed Condensed" pitchFamily="2" charset="0"/>
                <a:cs typeface="Open Sans Condensed Condensed" pitchFamily="2" charset="0"/>
              </a:defRPr>
            </a:lvl1pPr>
          </a:lstStyle>
          <a:p>
            <a:pPr lvl="0"/>
            <a:r>
              <a:rPr lang="en-US"/>
              <a:t>Title</a:t>
            </a:r>
          </a:p>
        </p:txBody>
      </p:sp>
      <p:sp>
        <p:nvSpPr>
          <p:cNvPr id="71" name="Text Placeholder 45">
            <a:extLst>
              <a:ext uri="{FF2B5EF4-FFF2-40B4-BE49-F238E27FC236}">
                <a16:creationId xmlns:a16="http://schemas.microsoft.com/office/drawing/2014/main" id="{41C1BA21-043F-96DE-DB64-8EDEA946008D}"/>
              </a:ext>
            </a:extLst>
          </p:cNvPr>
          <p:cNvSpPr>
            <a:spLocks noGrp="1"/>
          </p:cNvSpPr>
          <p:nvPr>
            <p:ph type="body" sz="quarter" idx="48" hasCustomPrompt="1"/>
          </p:nvPr>
        </p:nvSpPr>
        <p:spPr>
          <a:xfrm>
            <a:off x="5600465" y="3469554"/>
            <a:ext cx="3081967" cy="189052"/>
          </a:xfrm>
        </p:spPr>
        <p:txBody>
          <a:bodyPr anchor="b" anchorCtr="0"/>
          <a:lstStyle>
            <a:lvl1pPr marL="0" indent="0">
              <a:lnSpc>
                <a:spcPts val="1000"/>
              </a:lnSpc>
              <a:spcBef>
                <a:spcPts val="0"/>
              </a:spcBef>
              <a:buNone/>
              <a:defRPr sz="1000" b="0" i="0" spc="8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555.555.5555 x 555</a:t>
            </a:r>
          </a:p>
        </p:txBody>
      </p:sp>
      <p:sp>
        <p:nvSpPr>
          <p:cNvPr id="72" name="Text Placeholder 45">
            <a:extLst>
              <a:ext uri="{FF2B5EF4-FFF2-40B4-BE49-F238E27FC236}">
                <a16:creationId xmlns:a16="http://schemas.microsoft.com/office/drawing/2014/main" id="{1DA50C03-EF59-3404-48C2-3042D2716049}"/>
              </a:ext>
            </a:extLst>
          </p:cNvPr>
          <p:cNvSpPr>
            <a:spLocks noGrp="1"/>
          </p:cNvSpPr>
          <p:nvPr>
            <p:ph type="body" sz="quarter" idx="49" hasCustomPrompt="1"/>
          </p:nvPr>
        </p:nvSpPr>
        <p:spPr>
          <a:xfrm>
            <a:off x="5600465" y="3691746"/>
            <a:ext cx="3081968" cy="189052"/>
          </a:xfrm>
        </p:spPr>
        <p:txBody>
          <a:bodyPr anchor="b" anchorCtr="0">
            <a:normAutofit/>
          </a:bodyPr>
          <a:lstStyle>
            <a:lvl1pPr marL="0" indent="0">
              <a:lnSpc>
                <a:spcPts val="1000"/>
              </a:lnSpc>
              <a:spcBef>
                <a:spcPts val="0"/>
              </a:spcBef>
              <a:buNone/>
              <a:defRPr sz="1000" b="0" i="0" spc="5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Firstname.Lastname@SpringGroup.com</a:t>
            </a:r>
          </a:p>
        </p:txBody>
      </p:sp>
      <p:sp>
        <p:nvSpPr>
          <p:cNvPr id="73" name="Picture Placeholder 50">
            <a:extLst>
              <a:ext uri="{FF2B5EF4-FFF2-40B4-BE49-F238E27FC236}">
                <a16:creationId xmlns:a16="http://schemas.microsoft.com/office/drawing/2014/main" id="{BAC748EB-6FC0-9B63-7FF3-2991315C2633}"/>
              </a:ext>
            </a:extLst>
          </p:cNvPr>
          <p:cNvSpPr>
            <a:spLocks noGrp="1"/>
          </p:cNvSpPr>
          <p:nvPr>
            <p:ph type="pic" sz="quarter" idx="50"/>
          </p:nvPr>
        </p:nvSpPr>
        <p:spPr>
          <a:xfrm>
            <a:off x="4585866" y="3025172"/>
            <a:ext cx="641511" cy="641511"/>
          </a:xfrm>
          <a:prstGeom prst="ellipse">
            <a:avLst/>
          </a:prstGeom>
          <a:ln w="19050">
            <a:solidFill>
              <a:schemeClr val="bg1"/>
            </a:solidFill>
          </a:ln>
        </p:spPr>
        <p:txBody>
          <a:bodyPr>
            <a:normAutofit/>
          </a:bodyPr>
          <a:lstStyle>
            <a:lvl1pPr marL="0" indent="0">
              <a:buNone/>
              <a:defRPr sz="600" b="0" i="0">
                <a:solidFill>
                  <a:schemeClr val="tx1"/>
                </a:solidFill>
                <a:latin typeface="Arial Nova Cond" panose="020B0506020202020204" pitchFamily="34" charset="0"/>
              </a:defRPr>
            </a:lvl1pPr>
          </a:lstStyle>
          <a:p>
            <a:r>
              <a:rPr lang="en-US"/>
              <a:t>Click icon to add picture</a:t>
            </a:r>
          </a:p>
        </p:txBody>
      </p:sp>
      <p:grpSp>
        <p:nvGrpSpPr>
          <p:cNvPr id="75" name="Group 74">
            <a:extLst>
              <a:ext uri="{FF2B5EF4-FFF2-40B4-BE49-F238E27FC236}">
                <a16:creationId xmlns:a16="http://schemas.microsoft.com/office/drawing/2014/main" id="{C77DE3A9-F9D3-0723-9A35-C7B186C28797}"/>
              </a:ext>
            </a:extLst>
          </p:cNvPr>
          <p:cNvGrpSpPr/>
          <p:nvPr userDrawn="1"/>
        </p:nvGrpSpPr>
        <p:grpSpPr>
          <a:xfrm>
            <a:off x="4561739" y="459136"/>
            <a:ext cx="4078947" cy="640226"/>
            <a:chOff x="4561739" y="459136"/>
            <a:chExt cx="4078947" cy="640226"/>
          </a:xfrm>
        </p:grpSpPr>
        <p:sp>
          <p:nvSpPr>
            <p:cNvPr id="76" name="TextBox 75">
              <a:extLst>
                <a:ext uri="{FF2B5EF4-FFF2-40B4-BE49-F238E27FC236}">
                  <a16:creationId xmlns:a16="http://schemas.microsoft.com/office/drawing/2014/main" id="{AD77E43E-6A43-48EA-9C9E-BB178E795201}"/>
                </a:ext>
              </a:extLst>
            </p:cNvPr>
            <p:cNvSpPr txBox="1"/>
            <p:nvPr userDrawn="1"/>
          </p:nvSpPr>
          <p:spPr>
            <a:xfrm>
              <a:off x="4815375" y="469751"/>
              <a:ext cx="1116194" cy="379143"/>
            </a:xfrm>
            <a:prstGeom prst="rect">
              <a:avLst/>
            </a:prstGeom>
            <a:noFill/>
          </p:spPr>
          <p:txBody>
            <a:bodyPr wrap="square" lIns="0" tIns="0" rIns="0" bIns="0" rtlCol="0" anchor="ctr" anchorCtr="0">
              <a:spAutoFit/>
            </a:bodyPr>
            <a:lstStyle/>
            <a:p>
              <a:pPr>
                <a:lnSpc>
                  <a:spcPts val="1000"/>
                </a:lnSpc>
              </a:pPr>
              <a:r>
                <a:rPr lang="en-US" sz="800" b="0" i="0">
                  <a:latin typeface="Arial Nova Cond" panose="020B0506020202020204" pitchFamily="34" charset="0"/>
                  <a:ea typeface="Open Sans Condensed Condensed" pitchFamily="2" charset="0"/>
                  <a:cs typeface="Open Sans Condensed Condensed" pitchFamily="2" charset="0"/>
                </a:rPr>
                <a:t>30 Federal Street</a:t>
              </a:r>
            </a:p>
            <a:p>
              <a:pPr>
                <a:lnSpc>
                  <a:spcPts val="1000"/>
                </a:lnSpc>
              </a:pPr>
              <a:r>
                <a:rPr lang="en-US" sz="800" b="0" i="0">
                  <a:latin typeface="Arial Nova Cond" panose="020B0506020202020204" pitchFamily="34" charset="0"/>
                  <a:ea typeface="Open Sans Condensed Condensed" pitchFamily="2" charset="0"/>
                  <a:cs typeface="Open Sans Condensed Condensed" pitchFamily="2" charset="0"/>
                </a:rPr>
                <a:t>4</a:t>
              </a:r>
              <a:r>
                <a:rPr lang="en-US" sz="800" b="0" i="0" baseline="30000">
                  <a:latin typeface="Arial Nova Cond" panose="020B0506020202020204" pitchFamily="34" charset="0"/>
                  <a:ea typeface="Open Sans Condensed Condensed" pitchFamily="2" charset="0"/>
                  <a:cs typeface="Open Sans Condensed Condensed" pitchFamily="2" charset="0"/>
                </a:rPr>
                <a:t>th</a:t>
              </a:r>
              <a:r>
                <a:rPr lang="en-US" sz="800" b="0" i="0">
                  <a:latin typeface="Arial Nova Cond" panose="020B0506020202020204" pitchFamily="34" charset="0"/>
                  <a:ea typeface="Open Sans Condensed Condensed" pitchFamily="2" charset="0"/>
                  <a:cs typeface="Open Sans Condensed Condensed" pitchFamily="2" charset="0"/>
                </a:rPr>
                <a:t> Floor</a:t>
              </a:r>
            </a:p>
            <a:p>
              <a:pPr>
                <a:lnSpc>
                  <a:spcPts val="1000"/>
                </a:lnSpc>
              </a:pPr>
              <a:r>
                <a:rPr lang="en-US" sz="800" b="0" i="0">
                  <a:latin typeface="Arial Nova Cond" panose="020B0506020202020204" pitchFamily="34" charset="0"/>
                  <a:ea typeface="Open Sans Condensed Condensed" pitchFamily="2" charset="0"/>
                  <a:cs typeface="Open Sans Condensed Condensed" pitchFamily="2" charset="0"/>
                </a:rPr>
                <a:t>Boston, MA 02110</a:t>
              </a:r>
            </a:p>
          </p:txBody>
        </p:sp>
        <p:pic>
          <p:nvPicPr>
            <p:cNvPr id="77" name="Graphic 76" descr="Building with solid fill">
              <a:extLst>
                <a:ext uri="{FF2B5EF4-FFF2-40B4-BE49-F238E27FC236}">
                  <a16:creationId xmlns:a16="http://schemas.microsoft.com/office/drawing/2014/main" id="{173A75C7-EC24-1B04-2F17-92E3C9A7AF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61739" y="462043"/>
              <a:ext cx="137160" cy="137160"/>
            </a:xfrm>
            <a:prstGeom prst="rect">
              <a:avLst/>
            </a:prstGeom>
          </p:spPr>
        </p:pic>
        <p:sp>
          <p:nvSpPr>
            <p:cNvPr id="78" name="TextBox 77">
              <a:extLst>
                <a:ext uri="{FF2B5EF4-FFF2-40B4-BE49-F238E27FC236}">
                  <a16:creationId xmlns:a16="http://schemas.microsoft.com/office/drawing/2014/main" id="{8C974EF2-2BF5-FBCC-7566-E0B2E630E8E6}"/>
                </a:ext>
              </a:extLst>
            </p:cNvPr>
            <p:cNvSpPr txBox="1"/>
            <p:nvPr userDrawn="1"/>
          </p:nvSpPr>
          <p:spPr>
            <a:xfrm>
              <a:off x="6227944" y="474811"/>
              <a:ext cx="835329" cy="119328"/>
            </a:xfrm>
            <a:prstGeom prst="rect">
              <a:avLst/>
            </a:prstGeom>
            <a:noFill/>
          </p:spPr>
          <p:txBody>
            <a:bodyPr wrap="square" lIns="0" tIns="0" rIns="0" bIns="0" rtlCol="0" anchor="ctr" anchorCtr="0">
              <a:spAutoFit/>
            </a:bodyPr>
            <a:lstStyle/>
            <a:p>
              <a:pPr>
                <a:lnSpc>
                  <a:spcPts val="1000"/>
                </a:lnSpc>
              </a:pPr>
              <a:r>
                <a:rPr lang="en-US" sz="800" b="0" i="0" spc="80" baseline="0">
                  <a:latin typeface="Arial Nova Cond" panose="020B0506020202020204" pitchFamily="34" charset="0"/>
                  <a:ea typeface="Open Sans Condensed Condensed" pitchFamily="2" charset="0"/>
                  <a:cs typeface="Open Sans Condensed Condensed" pitchFamily="2" charset="0"/>
                </a:rPr>
                <a:t>617.589.0930</a:t>
              </a:r>
            </a:p>
          </p:txBody>
        </p:sp>
        <p:pic>
          <p:nvPicPr>
            <p:cNvPr id="79" name="Graphic 78" descr="Receiver with solid fill">
              <a:extLst>
                <a:ext uri="{FF2B5EF4-FFF2-40B4-BE49-F238E27FC236}">
                  <a16:creationId xmlns:a16="http://schemas.microsoft.com/office/drawing/2014/main" id="{52719A4A-D6DC-0635-FAD6-E8F865B82B9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992057" y="465566"/>
              <a:ext cx="137160" cy="137160"/>
            </a:xfrm>
            <a:prstGeom prst="rect">
              <a:avLst/>
            </a:prstGeom>
          </p:spPr>
        </p:pic>
        <p:sp>
          <p:nvSpPr>
            <p:cNvPr id="80" name="TextBox 79">
              <a:extLst>
                <a:ext uri="{FF2B5EF4-FFF2-40B4-BE49-F238E27FC236}">
                  <a16:creationId xmlns:a16="http://schemas.microsoft.com/office/drawing/2014/main" id="{4035863F-6F0E-DDC5-43A9-A3ABB2B4FAAA}"/>
                </a:ext>
              </a:extLst>
            </p:cNvPr>
            <p:cNvSpPr txBox="1"/>
            <p:nvPr userDrawn="1"/>
          </p:nvSpPr>
          <p:spPr>
            <a:xfrm>
              <a:off x="6227945" y="727332"/>
              <a:ext cx="928997" cy="119328"/>
            </a:xfrm>
            <a:prstGeom prst="rect">
              <a:avLst/>
            </a:prstGeom>
            <a:noFill/>
          </p:spPr>
          <p:txBody>
            <a:bodyPr wrap="square" lIns="0" tIns="0" rIns="0" bIns="0" rtlCol="0" anchor="ctr" anchorCtr="0">
              <a:spAutoFit/>
            </a:bodyPr>
            <a:lstStyle/>
            <a:p>
              <a:pPr>
                <a:lnSpc>
                  <a:spcPts val="1000"/>
                </a:lnSpc>
              </a:pPr>
              <a:r>
                <a:rPr lang="en-US" sz="800" b="0" i="0" spc="80" baseline="0">
                  <a:latin typeface="Arial Nova Cond" panose="020B0506020202020204" pitchFamily="34" charset="0"/>
                  <a:ea typeface="Open Sans Condensed Condensed" pitchFamily="2" charset="0"/>
                  <a:cs typeface="Open Sans Condensed Condensed" pitchFamily="2" charset="0"/>
                </a:rPr>
                <a:t>617.589.0931</a:t>
              </a:r>
            </a:p>
          </p:txBody>
        </p:sp>
        <p:pic>
          <p:nvPicPr>
            <p:cNvPr id="81" name="Graphic 80" descr="Printer with solid fill">
              <a:extLst>
                <a:ext uri="{FF2B5EF4-FFF2-40B4-BE49-F238E27FC236}">
                  <a16:creationId xmlns:a16="http://schemas.microsoft.com/office/drawing/2014/main" id="{1B2DED52-11A4-F375-2CA9-E24CC7B6AB17}"/>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001389" y="714860"/>
              <a:ext cx="137160" cy="137160"/>
            </a:xfrm>
            <a:prstGeom prst="rect">
              <a:avLst/>
            </a:prstGeom>
          </p:spPr>
        </p:pic>
        <p:sp>
          <p:nvSpPr>
            <p:cNvPr id="82" name="TextBox 81">
              <a:extLst>
                <a:ext uri="{FF2B5EF4-FFF2-40B4-BE49-F238E27FC236}">
                  <a16:creationId xmlns:a16="http://schemas.microsoft.com/office/drawing/2014/main" id="{84ABD3C3-998C-5ED3-19E7-4638E87B73C6}"/>
                </a:ext>
              </a:extLst>
            </p:cNvPr>
            <p:cNvSpPr txBox="1"/>
            <p:nvPr userDrawn="1"/>
          </p:nvSpPr>
          <p:spPr>
            <a:xfrm>
              <a:off x="6227945" y="970165"/>
              <a:ext cx="1135977" cy="119328"/>
            </a:xfrm>
            <a:prstGeom prst="rect">
              <a:avLst/>
            </a:prstGeom>
            <a:noFill/>
          </p:spPr>
          <p:txBody>
            <a:bodyPr wrap="square" lIns="0" tIns="0" rIns="0" bIns="0" rtlCol="0" anchor="ctr" anchorCtr="0">
              <a:spAutoFit/>
            </a:bodyPr>
            <a:lstStyle/>
            <a:p>
              <a:pPr>
                <a:lnSpc>
                  <a:spcPts val="1000"/>
                </a:lnSpc>
              </a:pPr>
              <a:r>
                <a:rPr lang="en-US" sz="800" b="0" i="0" spc="0" baseline="0">
                  <a:latin typeface="Arial Nova Cond" panose="020B0506020202020204" pitchFamily="34" charset="0"/>
                  <a:ea typeface="Open Sans Condensed Condensed" pitchFamily="2" charset="0"/>
                  <a:cs typeface="Open Sans Condensed Condensed" pitchFamily="2" charset="0"/>
                </a:rPr>
                <a:t>insight@SpringGroup.com</a:t>
              </a:r>
            </a:p>
          </p:txBody>
        </p:sp>
        <p:pic>
          <p:nvPicPr>
            <p:cNvPr id="83" name="Graphic 82" descr="Envelope with solid fill">
              <a:extLst>
                <a:ext uri="{FF2B5EF4-FFF2-40B4-BE49-F238E27FC236}">
                  <a16:creationId xmlns:a16="http://schemas.microsoft.com/office/drawing/2014/main" id="{96F3CA92-E530-02B1-9C2F-B27553568B4C}"/>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001389" y="962202"/>
              <a:ext cx="137160" cy="137160"/>
            </a:xfrm>
            <a:prstGeom prst="rect">
              <a:avLst/>
            </a:prstGeom>
          </p:spPr>
        </p:pic>
        <p:sp>
          <p:nvSpPr>
            <p:cNvPr id="84" name="TextBox 83">
              <a:extLst>
                <a:ext uri="{FF2B5EF4-FFF2-40B4-BE49-F238E27FC236}">
                  <a16:creationId xmlns:a16="http://schemas.microsoft.com/office/drawing/2014/main" id="{2AD21B28-EBD1-3D32-A108-CBF422969099}"/>
                </a:ext>
              </a:extLst>
            </p:cNvPr>
            <p:cNvSpPr txBox="1"/>
            <p:nvPr userDrawn="1"/>
          </p:nvSpPr>
          <p:spPr>
            <a:xfrm>
              <a:off x="7570902" y="739133"/>
              <a:ext cx="1018393" cy="119328"/>
            </a:xfrm>
            <a:prstGeom prst="rect">
              <a:avLst/>
            </a:prstGeom>
            <a:noFill/>
          </p:spPr>
          <p:txBody>
            <a:bodyPr wrap="square" lIns="0" tIns="0" rIns="0" bIns="0" rtlCol="0" anchor="ctr" anchorCtr="0">
              <a:spAutoFit/>
            </a:bodyPr>
            <a:lstStyle/>
            <a:p>
              <a:pPr>
                <a:lnSpc>
                  <a:spcPts val="1000"/>
                </a:lnSpc>
              </a:pPr>
              <a:r>
                <a:rPr lang="en-US" sz="800" b="0" i="0" spc="0" baseline="0">
                  <a:latin typeface="Arial Nova Cond" panose="020B0506020202020204" pitchFamily="34" charset="0"/>
                  <a:ea typeface="Open Sans Condensed Condensed" pitchFamily="2" charset="0"/>
                  <a:cs typeface="Open Sans Condensed Condensed" pitchFamily="2" charset="0"/>
                </a:rPr>
                <a:t>@SpringsInsight</a:t>
              </a:r>
            </a:p>
          </p:txBody>
        </p:sp>
        <p:pic>
          <p:nvPicPr>
            <p:cNvPr id="85" name="Graphic 84" descr="Sparrow with solid fill">
              <a:extLst>
                <a:ext uri="{FF2B5EF4-FFF2-40B4-BE49-F238E27FC236}">
                  <a16:creationId xmlns:a16="http://schemas.microsoft.com/office/drawing/2014/main" id="{C13FEA74-DA70-9F40-1694-9F5A94293911}"/>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363922" y="727571"/>
              <a:ext cx="137160" cy="137160"/>
            </a:xfrm>
            <a:prstGeom prst="rect">
              <a:avLst/>
            </a:prstGeom>
          </p:spPr>
        </p:pic>
        <p:sp>
          <p:nvSpPr>
            <p:cNvPr id="86" name="TextBox 85">
              <a:extLst>
                <a:ext uri="{FF2B5EF4-FFF2-40B4-BE49-F238E27FC236}">
                  <a16:creationId xmlns:a16="http://schemas.microsoft.com/office/drawing/2014/main" id="{7E6E38D8-2766-5B95-443A-3193D769E498}"/>
                </a:ext>
              </a:extLst>
            </p:cNvPr>
            <p:cNvSpPr txBox="1"/>
            <p:nvPr userDrawn="1"/>
          </p:nvSpPr>
          <p:spPr>
            <a:xfrm>
              <a:off x="7561056" y="479089"/>
              <a:ext cx="1079630" cy="119328"/>
            </a:xfrm>
            <a:prstGeom prst="rect">
              <a:avLst/>
            </a:prstGeom>
            <a:noFill/>
          </p:spPr>
          <p:txBody>
            <a:bodyPr wrap="square" lIns="0" tIns="0" rIns="0" bIns="0" rtlCol="0" anchor="ctr" anchorCtr="0">
              <a:spAutoFit/>
            </a:bodyPr>
            <a:lstStyle/>
            <a:p>
              <a:pPr>
                <a:lnSpc>
                  <a:spcPts val="1000"/>
                </a:lnSpc>
              </a:pPr>
              <a:r>
                <a:rPr lang="en-US" sz="800" b="0" i="0" spc="0" baseline="0">
                  <a:latin typeface="Arial Nova Cond" panose="020B0506020202020204" pitchFamily="34" charset="0"/>
                  <a:ea typeface="Open Sans Condensed Condensed" pitchFamily="2" charset="0"/>
                  <a:cs typeface="Open Sans Condensed Condensed" pitchFamily="2" charset="0"/>
                </a:rPr>
                <a:t>SpringGroup.com</a:t>
              </a:r>
            </a:p>
          </p:txBody>
        </p:sp>
        <p:pic>
          <p:nvPicPr>
            <p:cNvPr id="87" name="Graphic 86" descr="World with solid fill">
              <a:extLst>
                <a:ext uri="{FF2B5EF4-FFF2-40B4-BE49-F238E27FC236}">
                  <a16:creationId xmlns:a16="http://schemas.microsoft.com/office/drawing/2014/main" id="{1CE036D4-F973-0471-8A74-1F6861CB9B97}"/>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354077" y="459136"/>
              <a:ext cx="137160" cy="137160"/>
            </a:xfrm>
            <a:prstGeom prst="rect">
              <a:avLst/>
            </a:prstGeom>
          </p:spPr>
        </p:pic>
      </p:grpSp>
    </p:spTree>
    <p:extLst>
      <p:ext uri="{BB962C8B-B14F-4D97-AF65-F5344CB8AC3E}">
        <p14:creationId xmlns:p14="http://schemas.microsoft.com/office/powerpoint/2010/main" val="392463865"/>
      </p:ext>
    </p:extLst>
  </p:cSld>
  <p:clrMapOvr>
    <a:masterClrMapping/>
  </p:clrMapOvr>
  <p:extLst>
    <p:ext uri="{DCECCB84-F9BA-43D5-87BE-67443E8EF086}">
      <p15:sldGuideLst xmlns:p15="http://schemas.microsoft.com/office/powerpoint/2012/main">
        <p15:guide id="1" orient="horz" pos="1056" userDrawn="1">
          <p15:clr>
            <a:srgbClr val="C35EA4"/>
          </p15:clr>
        </p15:guide>
        <p15:guide id="3" orient="horz" pos="792" userDrawn="1">
          <p15:clr>
            <a:srgbClr val="A4A3A4"/>
          </p15:clr>
        </p15:guide>
        <p15:guide id="5" orient="horz" pos="504" userDrawn="1">
          <p15:clr>
            <a:srgbClr val="A4A3A4"/>
          </p15:clr>
        </p15:guide>
        <p15:guide id="6" orient="horz" pos="3648" userDrawn="1">
          <p15:clr>
            <a:srgbClr val="C35EA4"/>
          </p15:clr>
        </p15:guide>
        <p15:guide id="7" pos="1584" userDrawn="1">
          <p15:clr>
            <a:srgbClr val="C35EA4"/>
          </p15:clr>
        </p15:guide>
        <p15:guide id="8" pos="2880" userDrawn="1">
          <p15:clr>
            <a:srgbClr val="C35EA4"/>
          </p15:clr>
        </p15:guide>
        <p15:guide id="9" pos="4193" userDrawn="1">
          <p15:clr>
            <a:srgbClr val="C35EA4"/>
          </p15:clr>
        </p15:guide>
        <p15:guide id="10" orient="horz" pos="2784" userDrawn="1">
          <p15:clr>
            <a:srgbClr val="C35EA4"/>
          </p15:clr>
        </p15:guide>
        <p15:guide id="11" orient="horz" pos="1920" userDrawn="1">
          <p15:clr>
            <a:srgbClr val="C35EA4"/>
          </p15:clr>
        </p15:guide>
        <p15:guide id="12" orient="horz" pos="3875" userDrawn="1">
          <p15:clr>
            <a:srgbClr val="C35EA4"/>
          </p15:clr>
        </p15:guide>
        <p15:guide id="13" orient="horz" pos="1152" userDrawn="1">
          <p15:clr>
            <a:srgbClr val="A4A3A4"/>
          </p15:clr>
        </p15:guide>
        <p15:guide id="14" orient="horz" pos="2005" userDrawn="1">
          <p15:clr>
            <a:srgbClr val="A4A3A4"/>
          </p15:clr>
        </p15:guide>
        <p15:guide id="15" orient="horz" pos="2865" userDrawn="1">
          <p15:clr>
            <a:srgbClr val="A4A3A4"/>
          </p15:clr>
        </p15:guide>
        <p15:guide id="16" pos="936" userDrawn="1">
          <p15:clr>
            <a:srgbClr val="A4A3A4"/>
          </p15:clr>
        </p15:guide>
        <p15:guide id="17" pos="3528"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6">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1C67343C-4952-4F44-BF72-901E8A9052E0}"/>
              </a:ext>
            </a:extLst>
          </p:cNvPr>
          <p:cNvSpPr/>
          <p:nvPr userDrawn="1"/>
        </p:nvSpPr>
        <p:spPr>
          <a:xfrm>
            <a:off x="0" y="6156327"/>
            <a:ext cx="9144000" cy="701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9001AE0F-35A5-5046-BA0F-C9FA4D826577}"/>
              </a:ext>
            </a:extLst>
          </p:cNvPr>
          <p:cNvSpPr/>
          <p:nvPr userDrawn="1"/>
        </p:nvSpPr>
        <p:spPr>
          <a:xfrm flipV="1">
            <a:off x="0" y="-1"/>
            <a:ext cx="9144000" cy="167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3" name="Picture 42">
            <a:extLst>
              <a:ext uri="{FF2B5EF4-FFF2-40B4-BE49-F238E27FC236}">
                <a16:creationId xmlns:a16="http://schemas.microsoft.com/office/drawing/2014/main" id="{92B5735B-F477-8F47-A659-39D158D3DFA7}"/>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57201" y="264612"/>
            <a:ext cx="3305247" cy="655206"/>
          </a:xfrm>
          <a:prstGeom prst="rect">
            <a:avLst/>
          </a:prstGeom>
        </p:spPr>
      </p:pic>
      <p:sp>
        <p:nvSpPr>
          <p:cNvPr id="162" name="Rectangle 161">
            <a:extLst>
              <a:ext uri="{FF2B5EF4-FFF2-40B4-BE49-F238E27FC236}">
                <a16:creationId xmlns:a16="http://schemas.microsoft.com/office/drawing/2014/main" id="{EEF3D429-8C0B-024E-B969-A2553AD13346}"/>
              </a:ext>
            </a:extLst>
          </p:cNvPr>
          <p:cNvSpPr/>
          <p:nvPr/>
        </p:nvSpPr>
        <p:spPr>
          <a:xfrm>
            <a:off x="0" y="5794089"/>
            <a:ext cx="9144000" cy="1063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0" name="Straight Connector 19">
            <a:extLst>
              <a:ext uri="{FF2B5EF4-FFF2-40B4-BE49-F238E27FC236}">
                <a16:creationId xmlns:a16="http://schemas.microsoft.com/office/drawing/2014/main" id="{8CF93D63-F735-674F-88EC-2ACEF241E955}"/>
              </a:ext>
            </a:extLst>
          </p:cNvPr>
          <p:cNvCxnSpPr/>
          <p:nvPr userDrawn="1"/>
        </p:nvCxnSpPr>
        <p:spPr>
          <a:xfrm>
            <a:off x="466742" y="1259282"/>
            <a:ext cx="822005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57" name="Title 9">
            <a:extLst>
              <a:ext uri="{FF2B5EF4-FFF2-40B4-BE49-F238E27FC236}">
                <a16:creationId xmlns:a16="http://schemas.microsoft.com/office/drawing/2014/main" id="{B8D532EC-09F1-0D6B-1B1D-74F6A8EC3529}"/>
              </a:ext>
            </a:extLst>
          </p:cNvPr>
          <p:cNvSpPr>
            <a:spLocks noGrp="1"/>
          </p:cNvSpPr>
          <p:nvPr>
            <p:ph type="title"/>
          </p:nvPr>
        </p:nvSpPr>
        <p:spPr>
          <a:xfrm>
            <a:off x="435854" y="6045728"/>
            <a:ext cx="4127454" cy="246221"/>
          </a:xfrm>
          <a:noFill/>
        </p:spPr>
        <p:txBody>
          <a:bodyPr wrap="square" lIns="0" tIns="0" rIns="0" bIns="0" rtlCol="0">
            <a:spAutoFit/>
          </a:bodyPr>
          <a:lstStyle>
            <a:lvl1pPr>
              <a:defRPr lang="en-US" sz="1600" i="0" u="none">
                <a:solidFill>
                  <a:schemeClr val="bg1"/>
                </a:solidFill>
                <a:latin typeface="Open Sans ExtraBold" pitchFamily="2" charset="0"/>
                <a:ea typeface="Open Sans ExtraBold" pitchFamily="2" charset="0"/>
                <a:cs typeface="Open Sans ExtraBold" pitchFamily="2" charset="0"/>
              </a:defRPr>
            </a:lvl1pPr>
          </a:lstStyle>
          <a:p>
            <a:pPr marL="0" lvl="0"/>
            <a:r>
              <a:rPr lang="en-US"/>
              <a:t>Click to edit Master title style</a:t>
            </a:r>
          </a:p>
        </p:txBody>
      </p:sp>
      <p:sp>
        <p:nvSpPr>
          <p:cNvPr id="58" name="Text Placeholder 17">
            <a:extLst>
              <a:ext uri="{FF2B5EF4-FFF2-40B4-BE49-F238E27FC236}">
                <a16:creationId xmlns:a16="http://schemas.microsoft.com/office/drawing/2014/main" id="{1B80F332-78C3-9E01-2CF9-818D77C06B35}"/>
              </a:ext>
            </a:extLst>
          </p:cNvPr>
          <p:cNvSpPr>
            <a:spLocks noGrp="1"/>
          </p:cNvSpPr>
          <p:nvPr>
            <p:ph type="body" sz="quarter" idx="40"/>
          </p:nvPr>
        </p:nvSpPr>
        <p:spPr>
          <a:xfrm>
            <a:off x="4706273" y="5951439"/>
            <a:ext cx="4001873" cy="557910"/>
          </a:xfrm>
        </p:spPr>
        <p:txBody>
          <a:bodyPr wrap="square">
            <a:normAutofit/>
          </a:bodyPr>
          <a:lstStyle>
            <a:lvl1pPr marL="0" indent="0">
              <a:buNone/>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grpSp>
        <p:nvGrpSpPr>
          <p:cNvPr id="59" name="Group 58">
            <a:extLst>
              <a:ext uri="{FF2B5EF4-FFF2-40B4-BE49-F238E27FC236}">
                <a16:creationId xmlns:a16="http://schemas.microsoft.com/office/drawing/2014/main" id="{ED60865B-934C-8316-4E02-AEF8309FB88D}"/>
              </a:ext>
            </a:extLst>
          </p:cNvPr>
          <p:cNvGrpSpPr/>
          <p:nvPr userDrawn="1"/>
        </p:nvGrpSpPr>
        <p:grpSpPr>
          <a:xfrm>
            <a:off x="4561739" y="459136"/>
            <a:ext cx="4078947" cy="640226"/>
            <a:chOff x="4561739" y="459136"/>
            <a:chExt cx="4078947" cy="640226"/>
          </a:xfrm>
        </p:grpSpPr>
        <p:sp>
          <p:nvSpPr>
            <p:cNvPr id="60" name="TextBox 59">
              <a:extLst>
                <a:ext uri="{FF2B5EF4-FFF2-40B4-BE49-F238E27FC236}">
                  <a16:creationId xmlns:a16="http://schemas.microsoft.com/office/drawing/2014/main" id="{F56F2FE5-FAAB-7F51-A1C6-0D70F4368DCE}"/>
                </a:ext>
              </a:extLst>
            </p:cNvPr>
            <p:cNvSpPr txBox="1"/>
            <p:nvPr userDrawn="1"/>
          </p:nvSpPr>
          <p:spPr>
            <a:xfrm>
              <a:off x="4815375" y="469751"/>
              <a:ext cx="1116194" cy="379143"/>
            </a:xfrm>
            <a:prstGeom prst="rect">
              <a:avLst/>
            </a:prstGeom>
            <a:noFill/>
          </p:spPr>
          <p:txBody>
            <a:bodyPr wrap="square" lIns="0" tIns="0" rIns="0" bIns="0" rtlCol="0" anchor="ctr" anchorCtr="0">
              <a:spAutoFit/>
            </a:bodyPr>
            <a:lstStyle/>
            <a:p>
              <a:pPr>
                <a:lnSpc>
                  <a:spcPts val="1000"/>
                </a:lnSpc>
              </a:pPr>
              <a:r>
                <a:rPr lang="en-US" sz="800" b="0" i="0">
                  <a:latin typeface="Arial Nova Cond" panose="020B0506020202020204" pitchFamily="34" charset="0"/>
                  <a:ea typeface="Open Sans Condensed Condensed" pitchFamily="2" charset="0"/>
                  <a:cs typeface="Open Sans Condensed Condensed" pitchFamily="2" charset="0"/>
                </a:rPr>
                <a:t>30 Federal Street</a:t>
              </a:r>
            </a:p>
            <a:p>
              <a:pPr>
                <a:lnSpc>
                  <a:spcPts val="1000"/>
                </a:lnSpc>
              </a:pPr>
              <a:r>
                <a:rPr lang="en-US" sz="800" b="0" i="0">
                  <a:latin typeface="Arial Nova Cond" panose="020B0506020202020204" pitchFamily="34" charset="0"/>
                  <a:ea typeface="Open Sans Condensed Condensed" pitchFamily="2" charset="0"/>
                  <a:cs typeface="Open Sans Condensed Condensed" pitchFamily="2" charset="0"/>
                </a:rPr>
                <a:t>4</a:t>
              </a:r>
              <a:r>
                <a:rPr lang="en-US" sz="800" b="0" i="0" baseline="30000">
                  <a:latin typeface="Arial Nova Cond" panose="020B0506020202020204" pitchFamily="34" charset="0"/>
                  <a:ea typeface="Open Sans Condensed Condensed" pitchFamily="2" charset="0"/>
                  <a:cs typeface="Open Sans Condensed Condensed" pitchFamily="2" charset="0"/>
                </a:rPr>
                <a:t>th</a:t>
              </a:r>
              <a:r>
                <a:rPr lang="en-US" sz="800" b="0" i="0">
                  <a:latin typeface="Arial Nova Cond" panose="020B0506020202020204" pitchFamily="34" charset="0"/>
                  <a:ea typeface="Open Sans Condensed Condensed" pitchFamily="2" charset="0"/>
                  <a:cs typeface="Open Sans Condensed Condensed" pitchFamily="2" charset="0"/>
                </a:rPr>
                <a:t> Floor</a:t>
              </a:r>
            </a:p>
            <a:p>
              <a:pPr>
                <a:lnSpc>
                  <a:spcPts val="1000"/>
                </a:lnSpc>
              </a:pPr>
              <a:r>
                <a:rPr lang="en-US" sz="800" b="0" i="0">
                  <a:latin typeface="Arial Nova Cond" panose="020B0506020202020204" pitchFamily="34" charset="0"/>
                  <a:ea typeface="Open Sans Condensed Condensed" pitchFamily="2" charset="0"/>
                  <a:cs typeface="Open Sans Condensed Condensed" pitchFamily="2" charset="0"/>
                </a:rPr>
                <a:t>Boston, MA 02110</a:t>
              </a:r>
            </a:p>
          </p:txBody>
        </p:sp>
        <p:pic>
          <p:nvPicPr>
            <p:cNvPr id="61" name="Graphic 60" descr="Building with solid fill">
              <a:extLst>
                <a:ext uri="{FF2B5EF4-FFF2-40B4-BE49-F238E27FC236}">
                  <a16:creationId xmlns:a16="http://schemas.microsoft.com/office/drawing/2014/main" id="{8E86FBBA-6532-FC23-876F-83EC0D1357D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61739" y="462043"/>
              <a:ext cx="137160" cy="137160"/>
            </a:xfrm>
            <a:prstGeom prst="rect">
              <a:avLst/>
            </a:prstGeom>
          </p:spPr>
        </p:pic>
        <p:sp>
          <p:nvSpPr>
            <p:cNvPr id="62" name="TextBox 61">
              <a:extLst>
                <a:ext uri="{FF2B5EF4-FFF2-40B4-BE49-F238E27FC236}">
                  <a16:creationId xmlns:a16="http://schemas.microsoft.com/office/drawing/2014/main" id="{C9B58729-AF51-68C1-D13F-B44E67B63994}"/>
                </a:ext>
              </a:extLst>
            </p:cNvPr>
            <p:cNvSpPr txBox="1"/>
            <p:nvPr userDrawn="1"/>
          </p:nvSpPr>
          <p:spPr>
            <a:xfrm>
              <a:off x="6227944" y="474811"/>
              <a:ext cx="835329" cy="119328"/>
            </a:xfrm>
            <a:prstGeom prst="rect">
              <a:avLst/>
            </a:prstGeom>
            <a:noFill/>
          </p:spPr>
          <p:txBody>
            <a:bodyPr wrap="square" lIns="0" tIns="0" rIns="0" bIns="0" rtlCol="0" anchor="ctr" anchorCtr="0">
              <a:spAutoFit/>
            </a:bodyPr>
            <a:lstStyle/>
            <a:p>
              <a:pPr>
                <a:lnSpc>
                  <a:spcPts val="1000"/>
                </a:lnSpc>
              </a:pPr>
              <a:r>
                <a:rPr lang="en-US" sz="800" b="0" i="0" spc="80" baseline="0">
                  <a:latin typeface="Arial Nova Cond" panose="020B0506020202020204" pitchFamily="34" charset="0"/>
                  <a:ea typeface="Open Sans Condensed Condensed" pitchFamily="2" charset="0"/>
                  <a:cs typeface="Open Sans Condensed Condensed" pitchFamily="2" charset="0"/>
                </a:rPr>
                <a:t>617.589.0930</a:t>
              </a:r>
            </a:p>
          </p:txBody>
        </p:sp>
        <p:pic>
          <p:nvPicPr>
            <p:cNvPr id="63" name="Graphic 62" descr="Receiver with solid fill">
              <a:extLst>
                <a:ext uri="{FF2B5EF4-FFF2-40B4-BE49-F238E27FC236}">
                  <a16:creationId xmlns:a16="http://schemas.microsoft.com/office/drawing/2014/main" id="{761C7123-8AD4-4F01-5693-9E1791C74CE2}"/>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92057" y="465566"/>
              <a:ext cx="137160" cy="137160"/>
            </a:xfrm>
            <a:prstGeom prst="rect">
              <a:avLst/>
            </a:prstGeom>
          </p:spPr>
        </p:pic>
        <p:sp>
          <p:nvSpPr>
            <p:cNvPr id="64" name="TextBox 63">
              <a:extLst>
                <a:ext uri="{FF2B5EF4-FFF2-40B4-BE49-F238E27FC236}">
                  <a16:creationId xmlns:a16="http://schemas.microsoft.com/office/drawing/2014/main" id="{5AFF32EA-1487-41C4-4CBF-AA8454E78A23}"/>
                </a:ext>
              </a:extLst>
            </p:cNvPr>
            <p:cNvSpPr txBox="1"/>
            <p:nvPr userDrawn="1"/>
          </p:nvSpPr>
          <p:spPr>
            <a:xfrm>
              <a:off x="6227945" y="727332"/>
              <a:ext cx="928997" cy="119328"/>
            </a:xfrm>
            <a:prstGeom prst="rect">
              <a:avLst/>
            </a:prstGeom>
            <a:noFill/>
          </p:spPr>
          <p:txBody>
            <a:bodyPr wrap="square" lIns="0" tIns="0" rIns="0" bIns="0" rtlCol="0" anchor="ctr" anchorCtr="0">
              <a:spAutoFit/>
            </a:bodyPr>
            <a:lstStyle/>
            <a:p>
              <a:pPr>
                <a:lnSpc>
                  <a:spcPts val="1000"/>
                </a:lnSpc>
              </a:pPr>
              <a:r>
                <a:rPr lang="en-US" sz="800" b="0" i="0" spc="80" baseline="0">
                  <a:latin typeface="Arial Nova Cond" panose="020B0506020202020204" pitchFamily="34" charset="0"/>
                  <a:ea typeface="Open Sans Condensed Condensed" pitchFamily="2" charset="0"/>
                  <a:cs typeface="Open Sans Condensed Condensed" pitchFamily="2" charset="0"/>
                </a:rPr>
                <a:t>617.589.0931</a:t>
              </a:r>
            </a:p>
          </p:txBody>
        </p:sp>
        <p:pic>
          <p:nvPicPr>
            <p:cNvPr id="65" name="Graphic 64" descr="Printer with solid fill">
              <a:extLst>
                <a:ext uri="{FF2B5EF4-FFF2-40B4-BE49-F238E27FC236}">
                  <a16:creationId xmlns:a16="http://schemas.microsoft.com/office/drawing/2014/main" id="{D994A322-8A63-5204-C75E-9135B3F41E1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001389" y="714860"/>
              <a:ext cx="137160" cy="137160"/>
            </a:xfrm>
            <a:prstGeom prst="rect">
              <a:avLst/>
            </a:prstGeom>
          </p:spPr>
        </p:pic>
        <p:sp>
          <p:nvSpPr>
            <p:cNvPr id="66" name="TextBox 65">
              <a:extLst>
                <a:ext uri="{FF2B5EF4-FFF2-40B4-BE49-F238E27FC236}">
                  <a16:creationId xmlns:a16="http://schemas.microsoft.com/office/drawing/2014/main" id="{E529EEE1-B218-F372-68E1-CF97CA3BC1C1}"/>
                </a:ext>
              </a:extLst>
            </p:cNvPr>
            <p:cNvSpPr txBox="1"/>
            <p:nvPr userDrawn="1"/>
          </p:nvSpPr>
          <p:spPr>
            <a:xfrm>
              <a:off x="6227945" y="970165"/>
              <a:ext cx="1135977" cy="119328"/>
            </a:xfrm>
            <a:prstGeom prst="rect">
              <a:avLst/>
            </a:prstGeom>
            <a:noFill/>
          </p:spPr>
          <p:txBody>
            <a:bodyPr wrap="square" lIns="0" tIns="0" rIns="0" bIns="0" rtlCol="0" anchor="ctr" anchorCtr="0">
              <a:spAutoFit/>
            </a:bodyPr>
            <a:lstStyle/>
            <a:p>
              <a:pPr>
                <a:lnSpc>
                  <a:spcPts val="1000"/>
                </a:lnSpc>
              </a:pPr>
              <a:r>
                <a:rPr lang="en-US" sz="800" b="0" i="0" spc="0" baseline="0">
                  <a:latin typeface="Arial Nova Cond" panose="020B0506020202020204" pitchFamily="34" charset="0"/>
                  <a:ea typeface="Open Sans Condensed Condensed" pitchFamily="2" charset="0"/>
                  <a:cs typeface="Open Sans Condensed Condensed" pitchFamily="2" charset="0"/>
                </a:rPr>
                <a:t>insight@SpringGroup.com</a:t>
              </a:r>
            </a:p>
          </p:txBody>
        </p:sp>
        <p:pic>
          <p:nvPicPr>
            <p:cNvPr id="67" name="Graphic 66" descr="Envelope with solid fill">
              <a:extLst>
                <a:ext uri="{FF2B5EF4-FFF2-40B4-BE49-F238E27FC236}">
                  <a16:creationId xmlns:a16="http://schemas.microsoft.com/office/drawing/2014/main" id="{B0908901-5A1C-E390-16B9-58BF3FBA12E5}"/>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001389" y="962202"/>
              <a:ext cx="137160" cy="137160"/>
            </a:xfrm>
            <a:prstGeom prst="rect">
              <a:avLst/>
            </a:prstGeom>
          </p:spPr>
        </p:pic>
        <p:sp>
          <p:nvSpPr>
            <p:cNvPr id="68" name="TextBox 67">
              <a:extLst>
                <a:ext uri="{FF2B5EF4-FFF2-40B4-BE49-F238E27FC236}">
                  <a16:creationId xmlns:a16="http://schemas.microsoft.com/office/drawing/2014/main" id="{39C0FC5A-1F6A-AC98-0262-EE30E0240341}"/>
                </a:ext>
              </a:extLst>
            </p:cNvPr>
            <p:cNvSpPr txBox="1"/>
            <p:nvPr userDrawn="1"/>
          </p:nvSpPr>
          <p:spPr>
            <a:xfrm>
              <a:off x="7570902" y="739133"/>
              <a:ext cx="1018393" cy="119328"/>
            </a:xfrm>
            <a:prstGeom prst="rect">
              <a:avLst/>
            </a:prstGeom>
            <a:noFill/>
          </p:spPr>
          <p:txBody>
            <a:bodyPr wrap="square" lIns="0" tIns="0" rIns="0" bIns="0" rtlCol="0" anchor="ctr" anchorCtr="0">
              <a:spAutoFit/>
            </a:bodyPr>
            <a:lstStyle/>
            <a:p>
              <a:pPr>
                <a:lnSpc>
                  <a:spcPts val="1000"/>
                </a:lnSpc>
              </a:pPr>
              <a:r>
                <a:rPr lang="en-US" sz="800" b="0" i="0" spc="0" baseline="0">
                  <a:latin typeface="Arial Nova Cond" panose="020B0506020202020204" pitchFamily="34" charset="0"/>
                  <a:ea typeface="Open Sans Condensed Condensed" pitchFamily="2" charset="0"/>
                  <a:cs typeface="Open Sans Condensed Condensed" pitchFamily="2" charset="0"/>
                </a:rPr>
                <a:t>@SpringsInsight</a:t>
              </a:r>
            </a:p>
          </p:txBody>
        </p:sp>
        <p:pic>
          <p:nvPicPr>
            <p:cNvPr id="69" name="Graphic 68" descr="Sparrow with solid fill">
              <a:extLst>
                <a:ext uri="{FF2B5EF4-FFF2-40B4-BE49-F238E27FC236}">
                  <a16:creationId xmlns:a16="http://schemas.microsoft.com/office/drawing/2014/main" id="{7AA135D6-D49E-1BA1-17C1-3B02FC0D62C3}"/>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363922" y="727571"/>
              <a:ext cx="137160" cy="137160"/>
            </a:xfrm>
            <a:prstGeom prst="rect">
              <a:avLst/>
            </a:prstGeom>
          </p:spPr>
        </p:pic>
        <p:sp>
          <p:nvSpPr>
            <p:cNvPr id="70" name="TextBox 69">
              <a:extLst>
                <a:ext uri="{FF2B5EF4-FFF2-40B4-BE49-F238E27FC236}">
                  <a16:creationId xmlns:a16="http://schemas.microsoft.com/office/drawing/2014/main" id="{9535180B-EC25-C898-8E13-49A896DE166F}"/>
                </a:ext>
              </a:extLst>
            </p:cNvPr>
            <p:cNvSpPr txBox="1"/>
            <p:nvPr userDrawn="1"/>
          </p:nvSpPr>
          <p:spPr>
            <a:xfrm>
              <a:off x="7561056" y="479089"/>
              <a:ext cx="1079630" cy="119328"/>
            </a:xfrm>
            <a:prstGeom prst="rect">
              <a:avLst/>
            </a:prstGeom>
            <a:noFill/>
          </p:spPr>
          <p:txBody>
            <a:bodyPr wrap="square" lIns="0" tIns="0" rIns="0" bIns="0" rtlCol="0" anchor="ctr" anchorCtr="0">
              <a:spAutoFit/>
            </a:bodyPr>
            <a:lstStyle/>
            <a:p>
              <a:pPr>
                <a:lnSpc>
                  <a:spcPts val="1000"/>
                </a:lnSpc>
              </a:pPr>
              <a:r>
                <a:rPr lang="en-US" sz="800" b="0" i="0" spc="0" baseline="0">
                  <a:latin typeface="Arial Nova Cond" panose="020B0506020202020204" pitchFamily="34" charset="0"/>
                  <a:ea typeface="Open Sans Condensed Condensed" pitchFamily="2" charset="0"/>
                  <a:cs typeface="Open Sans Condensed Condensed" pitchFamily="2" charset="0"/>
                </a:rPr>
                <a:t>SpringGroup.com</a:t>
              </a:r>
            </a:p>
          </p:txBody>
        </p:sp>
        <p:pic>
          <p:nvPicPr>
            <p:cNvPr id="71" name="Graphic 70" descr="World with solid fill">
              <a:extLst>
                <a:ext uri="{FF2B5EF4-FFF2-40B4-BE49-F238E27FC236}">
                  <a16:creationId xmlns:a16="http://schemas.microsoft.com/office/drawing/2014/main" id="{23CB20DF-A5B4-11FF-5F9B-E96179D66272}"/>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354077" y="459136"/>
              <a:ext cx="137160" cy="137160"/>
            </a:xfrm>
            <a:prstGeom prst="rect">
              <a:avLst/>
            </a:prstGeom>
          </p:spPr>
        </p:pic>
      </p:grpSp>
      <p:sp>
        <p:nvSpPr>
          <p:cNvPr id="72" name="Text Placeholder 45">
            <a:extLst>
              <a:ext uri="{FF2B5EF4-FFF2-40B4-BE49-F238E27FC236}">
                <a16:creationId xmlns:a16="http://schemas.microsoft.com/office/drawing/2014/main" id="{F8565DFD-8AF5-51DD-5A48-3008BCC8F9B9}"/>
              </a:ext>
            </a:extLst>
          </p:cNvPr>
          <p:cNvSpPr>
            <a:spLocks noGrp="1"/>
          </p:cNvSpPr>
          <p:nvPr>
            <p:ph type="body" sz="quarter" idx="10" hasCustomPrompt="1"/>
          </p:nvPr>
        </p:nvSpPr>
        <p:spPr>
          <a:xfrm>
            <a:off x="1481328" y="1672595"/>
            <a:ext cx="3081370" cy="189052"/>
          </a:xfrm>
        </p:spPr>
        <p:txBody>
          <a:bodyPr anchor="b" anchorCtr="0">
            <a:normAutofit/>
          </a:bodyPr>
          <a:lstStyle>
            <a:lvl1pPr marL="0" indent="0">
              <a:lnSpc>
                <a:spcPts val="1000"/>
              </a:lnSpc>
              <a:spcBef>
                <a:spcPts val="0"/>
              </a:spcBef>
              <a:buNone/>
              <a:defRPr sz="1200" b="1" i="0" spc="40" baseline="0">
                <a:solidFill>
                  <a:schemeClr val="accent1"/>
                </a:solidFill>
                <a:latin typeface="+mj-lt"/>
                <a:ea typeface="Open Sans" pitchFamily="2" charset="0"/>
                <a:cs typeface="Open Sans" pitchFamily="2" charset="0"/>
              </a:defRPr>
            </a:lvl1pPr>
          </a:lstStyle>
          <a:p>
            <a:pPr lvl="0"/>
            <a:r>
              <a:rPr lang="en-US"/>
              <a:t>Firstname Lastname</a:t>
            </a:r>
          </a:p>
        </p:txBody>
      </p:sp>
      <p:sp>
        <p:nvSpPr>
          <p:cNvPr id="73" name="Text Placeholder 45">
            <a:extLst>
              <a:ext uri="{FF2B5EF4-FFF2-40B4-BE49-F238E27FC236}">
                <a16:creationId xmlns:a16="http://schemas.microsoft.com/office/drawing/2014/main" id="{47B0C63D-A6E7-CD1B-294C-72B4A3833B14}"/>
              </a:ext>
            </a:extLst>
          </p:cNvPr>
          <p:cNvSpPr>
            <a:spLocks noGrp="1"/>
          </p:cNvSpPr>
          <p:nvPr>
            <p:ph type="body" sz="quarter" idx="11" hasCustomPrompt="1"/>
          </p:nvPr>
        </p:nvSpPr>
        <p:spPr>
          <a:xfrm>
            <a:off x="1481205" y="1894786"/>
            <a:ext cx="3075545" cy="189052"/>
          </a:xfrm>
        </p:spPr>
        <p:txBody>
          <a:bodyPr anchor="b" anchorCtr="0">
            <a:normAutofit/>
          </a:bodyPr>
          <a:lstStyle>
            <a:lvl1pPr marL="0" indent="0">
              <a:lnSpc>
                <a:spcPts val="1000"/>
              </a:lnSpc>
              <a:spcBef>
                <a:spcPts val="0"/>
              </a:spcBef>
              <a:buNone/>
              <a:defRPr sz="1000" b="0" i="1" spc="40" baseline="0">
                <a:solidFill>
                  <a:schemeClr val="tx1"/>
                </a:solidFill>
                <a:latin typeface="+mn-lt"/>
                <a:ea typeface="Open Sans Condensed Condensed" pitchFamily="2" charset="0"/>
                <a:cs typeface="Open Sans Condensed Condensed" pitchFamily="2" charset="0"/>
              </a:defRPr>
            </a:lvl1pPr>
          </a:lstStyle>
          <a:p>
            <a:pPr lvl="0"/>
            <a:r>
              <a:rPr lang="en-US"/>
              <a:t>Title</a:t>
            </a:r>
          </a:p>
        </p:txBody>
      </p:sp>
      <p:sp>
        <p:nvSpPr>
          <p:cNvPr id="75" name="Text Placeholder 45">
            <a:extLst>
              <a:ext uri="{FF2B5EF4-FFF2-40B4-BE49-F238E27FC236}">
                <a16:creationId xmlns:a16="http://schemas.microsoft.com/office/drawing/2014/main" id="{3D439D1F-1F32-5900-5F6B-0BBD2CA2E07F}"/>
              </a:ext>
            </a:extLst>
          </p:cNvPr>
          <p:cNvSpPr>
            <a:spLocks noGrp="1"/>
          </p:cNvSpPr>
          <p:nvPr>
            <p:ph type="body" sz="quarter" idx="12" hasCustomPrompt="1"/>
          </p:nvPr>
        </p:nvSpPr>
        <p:spPr>
          <a:xfrm>
            <a:off x="1481341" y="2116977"/>
            <a:ext cx="3081967" cy="189052"/>
          </a:xfrm>
        </p:spPr>
        <p:txBody>
          <a:bodyPr anchor="b" anchorCtr="0"/>
          <a:lstStyle>
            <a:lvl1pPr marL="0" indent="0">
              <a:lnSpc>
                <a:spcPts val="1000"/>
              </a:lnSpc>
              <a:spcBef>
                <a:spcPts val="0"/>
              </a:spcBef>
              <a:buNone/>
              <a:defRPr sz="1000" b="0" i="0" spc="8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555.555.5555 x 555</a:t>
            </a:r>
          </a:p>
        </p:txBody>
      </p:sp>
      <p:sp>
        <p:nvSpPr>
          <p:cNvPr id="76" name="Text Placeholder 45">
            <a:extLst>
              <a:ext uri="{FF2B5EF4-FFF2-40B4-BE49-F238E27FC236}">
                <a16:creationId xmlns:a16="http://schemas.microsoft.com/office/drawing/2014/main" id="{D16EBB01-183C-BFFA-D9FB-1DFA78184281}"/>
              </a:ext>
            </a:extLst>
          </p:cNvPr>
          <p:cNvSpPr>
            <a:spLocks noGrp="1"/>
          </p:cNvSpPr>
          <p:nvPr>
            <p:ph type="body" sz="quarter" idx="13" hasCustomPrompt="1"/>
          </p:nvPr>
        </p:nvSpPr>
        <p:spPr>
          <a:xfrm>
            <a:off x="1481341" y="2339169"/>
            <a:ext cx="3081968" cy="189052"/>
          </a:xfrm>
        </p:spPr>
        <p:txBody>
          <a:bodyPr anchor="b" anchorCtr="0">
            <a:normAutofit/>
          </a:bodyPr>
          <a:lstStyle>
            <a:lvl1pPr marL="0" indent="0">
              <a:lnSpc>
                <a:spcPts val="1000"/>
              </a:lnSpc>
              <a:spcBef>
                <a:spcPts val="0"/>
              </a:spcBef>
              <a:buNone/>
              <a:defRPr sz="1000" b="0" i="0" spc="5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Firstname.Lastname@SpringGroup.com</a:t>
            </a:r>
          </a:p>
        </p:txBody>
      </p:sp>
      <p:sp>
        <p:nvSpPr>
          <p:cNvPr id="77" name="Picture Placeholder 50">
            <a:extLst>
              <a:ext uri="{FF2B5EF4-FFF2-40B4-BE49-F238E27FC236}">
                <a16:creationId xmlns:a16="http://schemas.microsoft.com/office/drawing/2014/main" id="{F43BAADA-40B1-333A-B6DA-956F22D71F43}"/>
              </a:ext>
            </a:extLst>
          </p:cNvPr>
          <p:cNvSpPr>
            <a:spLocks noGrp="1"/>
          </p:cNvSpPr>
          <p:nvPr>
            <p:ph type="pic" sz="quarter" idx="14"/>
          </p:nvPr>
        </p:nvSpPr>
        <p:spPr>
          <a:xfrm>
            <a:off x="466742" y="1672595"/>
            <a:ext cx="641511" cy="641511"/>
          </a:xfrm>
          <a:prstGeom prst="ellipse">
            <a:avLst/>
          </a:prstGeom>
          <a:ln w="19050">
            <a:solidFill>
              <a:schemeClr val="bg1"/>
            </a:solidFill>
          </a:ln>
        </p:spPr>
        <p:txBody>
          <a:bodyPr>
            <a:normAutofit/>
          </a:bodyPr>
          <a:lstStyle>
            <a:lvl1pPr marL="0" indent="0">
              <a:buNone/>
              <a:defRPr sz="600" b="0" i="0">
                <a:solidFill>
                  <a:schemeClr val="tx1"/>
                </a:solidFill>
                <a:latin typeface="Arial Nova Cond" panose="020B0506020202020204" pitchFamily="34" charset="0"/>
              </a:defRPr>
            </a:lvl1pPr>
          </a:lstStyle>
          <a:p>
            <a:r>
              <a:rPr lang="en-US"/>
              <a:t>Click icon to add picture</a:t>
            </a:r>
          </a:p>
        </p:txBody>
      </p:sp>
      <p:sp>
        <p:nvSpPr>
          <p:cNvPr id="78" name="Text Placeholder 45">
            <a:extLst>
              <a:ext uri="{FF2B5EF4-FFF2-40B4-BE49-F238E27FC236}">
                <a16:creationId xmlns:a16="http://schemas.microsoft.com/office/drawing/2014/main" id="{2CE5591A-48FB-4A9D-A42B-742D699F83C1}"/>
              </a:ext>
            </a:extLst>
          </p:cNvPr>
          <p:cNvSpPr>
            <a:spLocks noGrp="1"/>
          </p:cNvSpPr>
          <p:nvPr>
            <p:ph type="body" sz="quarter" idx="36" hasCustomPrompt="1"/>
          </p:nvPr>
        </p:nvSpPr>
        <p:spPr>
          <a:xfrm>
            <a:off x="5600687" y="1670050"/>
            <a:ext cx="3081370" cy="189052"/>
          </a:xfrm>
        </p:spPr>
        <p:txBody>
          <a:bodyPr anchor="b" anchorCtr="0">
            <a:normAutofit/>
          </a:bodyPr>
          <a:lstStyle>
            <a:lvl1pPr marL="0" indent="0">
              <a:lnSpc>
                <a:spcPts val="1000"/>
              </a:lnSpc>
              <a:spcBef>
                <a:spcPts val="0"/>
              </a:spcBef>
              <a:buNone/>
              <a:defRPr sz="1200" b="1" i="0" spc="40" baseline="0">
                <a:solidFill>
                  <a:schemeClr val="accent1"/>
                </a:solidFill>
                <a:latin typeface="+mj-lt"/>
                <a:ea typeface="Open Sans" pitchFamily="2" charset="0"/>
                <a:cs typeface="Open Sans" pitchFamily="2" charset="0"/>
              </a:defRPr>
            </a:lvl1pPr>
          </a:lstStyle>
          <a:p>
            <a:pPr lvl="0"/>
            <a:r>
              <a:rPr lang="en-US"/>
              <a:t>Firstname Lastname</a:t>
            </a:r>
          </a:p>
        </p:txBody>
      </p:sp>
      <p:sp>
        <p:nvSpPr>
          <p:cNvPr id="79" name="Text Placeholder 45">
            <a:extLst>
              <a:ext uri="{FF2B5EF4-FFF2-40B4-BE49-F238E27FC236}">
                <a16:creationId xmlns:a16="http://schemas.microsoft.com/office/drawing/2014/main" id="{C3DEC8CC-DBDF-8640-83C1-5BF99ED12631}"/>
              </a:ext>
            </a:extLst>
          </p:cNvPr>
          <p:cNvSpPr>
            <a:spLocks noGrp="1"/>
          </p:cNvSpPr>
          <p:nvPr>
            <p:ph type="body" sz="quarter" idx="37" hasCustomPrompt="1"/>
          </p:nvPr>
        </p:nvSpPr>
        <p:spPr>
          <a:xfrm>
            <a:off x="5600564" y="1892241"/>
            <a:ext cx="3075545" cy="189052"/>
          </a:xfrm>
        </p:spPr>
        <p:txBody>
          <a:bodyPr anchor="b" anchorCtr="0">
            <a:normAutofit/>
          </a:bodyPr>
          <a:lstStyle>
            <a:lvl1pPr marL="0" indent="0">
              <a:lnSpc>
                <a:spcPts val="1000"/>
              </a:lnSpc>
              <a:spcBef>
                <a:spcPts val="0"/>
              </a:spcBef>
              <a:buNone/>
              <a:defRPr sz="1000" b="0" i="1" spc="40" baseline="0">
                <a:solidFill>
                  <a:schemeClr val="tx1"/>
                </a:solidFill>
                <a:latin typeface="+mn-lt"/>
                <a:ea typeface="Open Sans Condensed Condensed" pitchFamily="2" charset="0"/>
                <a:cs typeface="Open Sans Condensed Condensed" pitchFamily="2" charset="0"/>
              </a:defRPr>
            </a:lvl1pPr>
          </a:lstStyle>
          <a:p>
            <a:pPr lvl="0"/>
            <a:r>
              <a:rPr lang="en-US"/>
              <a:t>Title</a:t>
            </a:r>
          </a:p>
        </p:txBody>
      </p:sp>
      <p:sp>
        <p:nvSpPr>
          <p:cNvPr id="80" name="Text Placeholder 45">
            <a:extLst>
              <a:ext uri="{FF2B5EF4-FFF2-40B4-BE49-F238E27FC236}">
                <a16:creationId xmlns:a16="http://schemas.microsoft.com/office/drawing/2014/main" id="{6BD59B83-951C-0908-2385-044A01B220A3}"/>
              </a:ext>
            </a:extLst>
          </p:cNvPr>
          <p:cNvSpPr>
            <a:spLocks noGrp="1"/>
          </p:cNvSpPr>
          <p:nvPr>
            <p:ph type="body" sz="quarter" idx="38" hasCustomPrompt="1"/>
          </p:nvPr>
        </p:nvSpPr>
        <p:spPr>
          <a:xfrm>
            <a:off x="5600700" y="2114432"/>
            <a:ext cx="3081967" cy="189052"/>
          </a:xfrm>
        </p:spPr>
        <p:txBody>
          <a:bodyPr anchor="b" anchorCtr="0"/>
          <a:lstStyle>
            <a:lvl1pPr marL="0" indent="0">
              <a:lnSpc>
                <a:spcPts val="1000"/>
              </a:lnSpc>
              <a:spcBef>
                <a:spcPts val="0"/>
              </a:spcBef>
              <a:buNone/>
              <a:defRPr sz="1000" b="0" i="0" spc="8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555.555.5555 x 555</a:t>
            </a:r>
          </a:p>
        </p:txBody>
      </p:sp>
      <p:sp>
        <p:nvSpPr>
          <p:cNvPr id="81" name="Text Placeholder 45">
            <a:extLst>
              <a:ext uri="{FF2B5EF4-FFF2-40B4-BE49-F238E27FC236}">
                <a16:creationId xmlns:a16="http://schemas.microsoft.com/office/drawing/2014/main" id="{4C5349EE-F06A-F23C-B4F2-5DB5F6743C8B}"/>
              </a:ext>
            </a:extLst>
          </p:cNvPr>
          <p:cNvSpPr>
            <a:spLocks noGrp="1"/>
          </p:cNvSpPr>
          <p:nvPr>
            <p:ph type="body" sz="quarter" idx="39" hasCustomPrompt="1"/>
          </p:nvPr>
        </p:nvSpPr>
        <p:spPr>
          <a:xfrm>
            <a:off x="5600700" y="2336624"/>
            <a:ext cx="3081968" cy="189052"/>
          </a:xfrm>
        </p:spPr>
        <p:txBody>
          <a:bodyPr anchor="b" anchorCtr="0">
            <a:normAutofit/>
          </a:bodyPr>
          <a:lstStyle>
            <a:lvl1pPr marL="0" indent="0">
              <a:lnSpc>
                <a:spcPts val="1000"/>
              </a:lnSpc>
              <a:spcBef>
                <a:spcPts val="0"/>
              </a:spcBef>
              <a:buNone/>
              <a:defRPr sz="1000" b="0" i="0" spc="5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Firstname.Lastname@SpringGroup.com</a:t>
            </a:r>
          </a:p>
        </p:txBody>
      </p:sp>
      <p:sp>
        <p:nvSpPr>
          <p:cNvPr id="82" name="Picture Placeholder 50">
            <a:extLst>
              <a:ext uri="{FF2B5EF4-FFF2-40B4-BE49-F238E27FC236}">
                <a16:creationId xmlns:a16="http://schemas.microsoft.com/office/drawing/2014/main" id="{403B320B-1CD8-5D58-0963-CBA3FA363CEF}"/>
              </a:ext>
            </a:extLst>
          </p:cNvPr>
          <p:cNvSpPr>
            <a:spLocks noGrp="1"/>
          </p:cNvSpPr>
          <p:nvPr>
            <p:ph type="pic" sz="quarter" idx="41"/>
          </p:nvPr>
        </p:nvSpPr>
        <p:spPr>
          <a:xfrm>
            <a:off x="4586101" y="1670050"/>
            <a:ext cx="641511" cy="641511"/>
          </a:xfrm>
          <a:prstGeom prst="ellipse">
            <a:avLst/>
          </a:prstGeom>
          <a:ln w="19050">
            <a:solidFill>
              <a:schemeClr val="bg1"/>
            </a:solidFill>
          </a:ln>
        </p:spPr>
        <p:txBody>
          <a:bodyPr>
            <a:normAutofit/>
          </a:bodyPr>
          <a:lstStyle>
            <a:lvl1pPr marL="0" indent="0">
              <a:buNone/>
              <a:defRPr sz="600" b="0" i="0">
                <a:solidFill>
                  <a:schemeClr val="tx1"/>
                </a:solidFill>
                <a:latin typeface="Arial Nova Cond" panose="020B0506020202020204" pitchFamily="34" charset="0"/>
              </a:defRPr>
            </a:lvl1pPr>
          </a:lstStyle>
          <a:p>
            <a:r>
              <a:rPr lang="en-US"/>
              <a:t>Click icon to add picture</a:t>
            </a:r>
          </a:p>
        </p:txBody>
      </p:sp>
      <p:sp>
        <p:nvSpPr>
          <p:cNvPr id="83" name="Text Placeholder 45">
            <a:extLst>
              <a:ext uri="{FF2B5EF4-FFF2-40B4-BE49-F238E27FC236}">
                <a16:creationId xmlns:a16="http://schemas.microsoft.com/office/drawing/2014/main" id="{3F01E39E-4E75-BE82-7AF4-6AAEAB9071EB}"/>
              </a:ext>
            </a:extLst>
          </p:cNvPr>
          <p:cNvSpPr>
            <a:spLocks noGrp="1"/>
          </p:cNvSpPr>
          <p:nvPr>
            <p:ph type="body" sz="quarter" idx="42" hasCustomPrompt="1"/>
          </p:nvPr>
        </p:nvSpPr>
        <p:spPr>
          <a:xfrm>
            <a:off x="1476040" y="3025471"/>
            <a:ext cx="3081370" cy="189052"/>
          </a:xfrm>
        </p:spPr>
        <p:txBody>
          <a:bodyPr anchor="b" anchorCtr="0">
            <a:normAutofit/>
          </a:bodyPr>
          <a:lstStyle>
            <a:lvl1pPr marL="0" indent="0">
              <a:lnSpc>
                <a:spcPts val="1000"/>
              </a:lnSpc>
              <a:spcBef>
                <a:spcPts val="0"/>
              </a:spcBef>
              <a:buNone/>
              <a:defRPr sz="1200" b="1" i="0" spc="40" baseline="0">
                <a:solidFill>
                  <a:schemeClr val="accent1"/>
                </a:solidFill>
                <a:latin typeface="+mj-lt"/>
                <a:ea typeface="Open Sans" pitchFamily="2" charset="0"/>
                <a:cs typeface="Open Sans" pitchFamily="2" charset="0"/>
              </a:defRPr>
            </a:lvl1pPr>
          </a:lstStyle>
          <a:p>
            <a:pPr lvl="0"/>
            <a:r>
              <a:rPr lang="en-US"/>
              <a:t>Firstname Lastname</a:t>
            </a:r>
          </a:p>
        </p:txBody>
      </p:sp>
      <p:sp>
        <p:nvSpPr>
          <p:cNvPr id="84" name="Text Placeholder 45">
            <a:extLst>
              <a:ext uri="{FF2B5EF4-FFF2-40B4-BE49-F238E27FC236}">
                <a16:creationId xmlns:a16="http://schemas.microsoft.com/office/drawing/2014/main" id="{6F886AF4-5D26-3B6E-A735-F052BCC0A184}"/>
              </a:ext>
            </a:extLst>
          </p:cNvPr>
          <p:cNvSpPr>
            <a:spLocks noGrp="1"/>
          </p:cNvSpPr>
          <p:nvPr>
            <p:ph type="body" sz="quarter" idx="43" hasCustomPrompt="1"/>
          </p:nvPr>
        </p:nvSpPr>
        <p:spPr>
          <a:xfrm>
            <a:off x="1475917" y="3247662"/>
            <a:ext cx="3075545" cy="189052"/>
          </a:xfrm>
        </p:spPr>
        <p:txBody>
          <a:bodyPr anchor="b" anchorCtr="0">
            <a:normAutofit/>
          </a:bodyPr>
          <a:lstStyle>
            <a:lvl1pPr marL="0" indent="0">
              <a:lnSpc>
                <a:spcPts val="1000"/>
              </a:lnSpc>
              <a:spcBef>
                <a:spcPts val="0"/>
              </a:spcBef>
              <a:buNone/>
              <a:defRPr sz="1000" b="0" i="1" spc="40" baseline="0">
                <a:solidFill>
                  <a:schemeClr val="tx1"/>
                </a:solidFill>
                <a:latin typeface="+mn-lt"/>
                <a:ea typeface="Open Sans Condensed Condensed" pitchFamily="2" charset="0"/>
                <a:cs typeface="Open Sans Condensed Condensed" pitchFamily="2" charset="0"/>
              </a:defRPr>
            </a:lvl1pPr>
          </a:lstStyle>
          <a:p>
            <a:pPr lvl="0"/>
            <a:r>
              <a:rPr lang="en-US"/>
              <a:t>Title</a:t>
            </a:r>
          </a:p>
        </p:txBody>
      </p:sp>
      <p:sp>
        <p:nvSpPr>
          <p:cNvPr id="85" name="Text Placeholder 45">
            <a:extLst>
              <a:ext uri="{FF2B5EF4-FFF2-40B4-BE49-F238E27FC236}">
                <a16:creationId xmlns:a16="http://schemas.microsoft.com/office/drawing/2014/main" id="{29DCBDC6-E22C-CC5D-4B50-0085D0DC8C59}"/>
              </a:ext>
            </a:extLst>
          </p:cNvPr>
          <p:cNvSpPr>
            <a:spLocks noGrp="1"/>
          </p:cNvSpPr>
          <p:nvPr>
            <p:ph type="body" sz="quarter" idx="44" hasCustomPrompt="1"/>
          </p:nvPr>
        </p:nvSpPr>
        <p:spPr>
          <a:xfrm>
            <a:off x="1476053" y="3469853"/>
            <a:ext cx="3081967" cy="189052"/>
          </a:xfrm>
        </p:spPr>
        <p:txBody>
          <a:bodyPr anchor="b" anchorCtr="0"/>
          <a:lstStyle>
            <a:lvl1pPr marL="0" indent="0">
              <a:lnSpc>
                <a:spcPts val="1000"/>
              </a:lnSpc>
              <a:spcBef>
                <a:spcPts val="0"/>
              </a:spcBef>
              <a:buNone/>
              <a:defRPr sz="1000" b="0" i="0" spc="8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555.555.5555 x 555</a:t>
            </a:r>
          </a:p>
        </p:txBody>
      </p:sp>
      <p:sp>
        <p:nvSpPr>
          <p:cNvPr id="86" name="Text Placeholder 45">
            <a:extLst>
              <a:ext uri="{FF2B5EF4-FFF2-40B4-BE49-F238E27FC236}">
                <a16:creationId xmlns:a16="http://schemas.microsoft.com/office/drawing/2014/main" id="{5B4E00F7-E92E-35E7-270D-C8544F494164}"/>
              </a:ext>
            </a:extLst>
          </p:cNvPr>
          <p:cNvSpPr>
            <a:spLocks noGrp="1"/>
          </p:cNvSpPr>
          <p:nvPr>
            <p:ph type="body" sz="quarter" idx="45" hasCustomPrompt="1"/>
          </p:nvPr>
        </p:nvSpPr>
        <p:spPr>
          <a:xfrm>
            <a:off x="1476053" y="3692045"/>
            <a:ext cx="3081968" cy="189052"/>
          </a:xfrm>
        </p:spPr>
        <p:txBody>
          <a:bodyPr anchor="b" anchorCtr="0">
            <a:normAutofit/>
          </a:bodyPr>
          <a:lstStyle>
            <a:lvl1pPr marL="0" indent="0">
              <a:lnSpc>
                <a:spcPts val="1000"/>
              </a:lnSpc>
              <a:spcBef>
                <a:spcPts val="0"/>
              </a:spcBef>
              <a:buNone/>
              <a:defRPr sz="1000" b="0" i="0" spc="5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Firstname.Lastname@SpringGroup.com</a:t>
            </a:r>
          </a:p>
        </p:txBody>
      </p:sp>
      <p:sp>
        <p:nvSpPr>
          <p:cNvPr id="87" name="Picture Placeholder 50">
            <a:extLst>
              <a:ext uri="{FF2B5EF4-FFF2-40B4-BE49-F238E27FC236}">
                <a16:creationId xmlns:a16="http://schemas.microsoft.com/office/drawing/2014/main" id="{10937C8B-23E7-BABF-2E3A-80822530A20B}"/>
              </a:ext>
            </a:extLst>
          </p:cNvPr>
          <p:cNvSpPr>
            <a:spLocks noGrp="1"/>
          </p:cNvSpPr>
          <p:nvPr>
            <p:ph type="pic" sz="quarter" idx="46"/>
          </p:nvPr>
        </p:nvSpPr>
        <p:spPr>
          <a:xfrm>
            <a:off x="461454" y="3025471"/>
            <a:ext cx="641511" cy="641511"/>
          </a:xfrm>
          <a:prstGeom prst="ellipse">
            <a:avLst/>
          </a:prstGeom>
          <a:ln w="19050">
            <a:solidFill>
              <a:schemeClr val="bg1"/>
            </a:solidFill>
          </a:ln>
        </p:spPr>
        <p:txBody>
          <a:bodyPr>
            <a:normAutofit/>
          </a:bodyPr>
          <a:lstStyle>
            <a:lvl1pPr marL="0" indent="0">
              <a:buNone/>
              <a:defRPr sz="600" b="0" i="0">
                <a:solidFill>
                  <a:schemeClr val="tx1"/>
                </a:solidFill>
                <a:latin typeface="Arial Nova Cond" panose="020B0506020202020204" pitchFamily="34" charset="0"/>
              </a:defRPr>
            </a:lvl1pPr>
          </a:lstStyle>
          <a:p>
            <a:r>
              <a:rPr lang="en-US"/>
              <a:t>Click icon to add picture</a:t>
            </a:r>
          </a:p>
        </p:txBody>
      </p:sp>
      <p:sp>
        <p:nvSpPr>
          <p:cNvPr id="88" name="Text Placeholder 45">
            <a:extLst>
              <a:ext uri="{FF2B5EF4-FFF2-40B4-BE49-F238E27FC236}">
                <a16:creationId xmlns:a16="http://schemas.microsoft.com/office/drawing/2014/main" id="{6AAB64F2-0641-7775-6839-1B28D935C597}"/>
              </a:ext>
            </a:extLst>
          </p:cNvPr>
          <p:cNvSpPr>
            <a:spLocks noGrp="1"/>
          </p:cNvSpPr>
          <p:nvPr>
            <p:ph type="body" sz="quarter" idx="47" hasCustomPrompt="1"/>
          </p:nvPr>
        </p:nvSpPr>
        <p:spPr>
          <a:xfrm>
            <a:off x="5600452" y="3025172"/>
            <a:ext cx="3081370" cy="189052"/>
          </a:xfrm>
        </p:spPr>
        <p:txBody>
          <a:bodyPr anchor="b" anchorCtr="0">
            <a:normAutofit/>
          </a:bodyPr>
          <a:lstStyle>
            <a:lvl1pPr marL="0" indent="0">
              <a:lnSpc>
                <a:spcPts val="1000"/>
              </a:lnSpc>
              <a:spcBef>
                <a:spcPts val="0"/>
              </a:spcBef>
              <a:buNone/>
              <a:defRPr sz="1200" b="1" i="0" spc="40" baseline="0">
                <a:solidFill>
                  <a:schemeClr val="accent1"/>
                </a:solidFill>
                <a:latin typeface="+mj-lt"/>
                <a:ea typeface="Open Sans" pitchFamily="2" charset="0"/>
                <a:cs typeface="Open Sans" pitchFamily="2" charset="0"/>
              </a:defRPr>
            </a:lvl1pPr>
          </a:lstStyle>
          <a:p>
            <a:pPr lvl="0"/>
            <a:r>
              <a:rPr lang="en-US"/>
              <a:t>Firstname Lastname</a:t>
            </a:r>
          </a:p>
        </p:txBody>
      </p:sp>
      <p:sp>
        <p:nvSpPr>
          <p:cNvPr id="89" name="Text Placeholder 45">
            <a:extLst>
              <a:ext uri="{FF2B5EF4-FFF2-40B4-BE49-F238E27FC236}">
                <a16:creationId xmlns:a16="http://schemas.microsoft.com/office/drawing/2014/main" id="{A95202E4-D549-FFB0-226E-F710C491B30A}"/>
              </a:ext>
            </a:extLst>
          </p:cNvPr>
          <p:cNvSpPr>
            <a:spLocks noGrp="1"/>
          </p:cNvSpPr>
          <p:nvPr>
            <p:ph type="body" sz="quarter" idx="48" hasCustomPrompt="1"/>
          </p:nvPr>
        </p:nvSpPr>
        <p:spPr>
          <a:xfrm>
            <a:off x="5600329" y="3247363"/>
            <a:ext cx="3075545" cy="189052"/>
          </a:xfrm>
        </p:spPr>
        <p:txBody>
          <a:bodyPr anchor="b" anchorCtr="0">
            <a:normAutofit/>
          </a:bodyPr>
          <a:lstStyle>
            <a:lvl1pPr marL="0" indent="0">
              <a:lnSpc>
                <a:spcPts val="1000"/>
              </a:lnSpc>
              <a:spcBef>
                <a:spcPts val="0"/>
              </a:spcBef>
              <a:buNone/>
              <a:defRPr sz="1000" b="0" i="1" spc="40" baseline="0">
                <a:solidFill>
                  <a:schemeClr val="tx1"/>
                </a:solidFill>
                <a:latin typeface="+mn-lt"/>
                <a:ea typeface="Open Sans Condensed Condensed" pitchFamily="2" charset="0"/>
                <a:cs typeface="Open Sans Condensed Condensed" pitchFamily="2" charset="0"/>
              </a:defRPr>
            </a:lvl1pPr>
          </a:lstStyle>
          <a:p>
            <a:pPr lvl="0"/>
            <a:r>
              <a:rPr lang="en-US"/>
              <a:t>Title</a:t>
            </a:r>
          </a:p>
        </p:txBody>
      </p:sp>
      <p:sp>
        <p:nvSpPr>
          <p:cNvPr id="90" name="Text Placeholder 45">
            <a:extLst>
              <a:ext uri="{FF2B5EF4-FFF2-40B4-BE49-F238E27FC236}">
                <a16:creationId xmlns:a16="http://schemas.microsoft.com/office/drawing/2014/main" id="{D3C8E468-F9A8-DBC8-2DA5-CA3AB50D6FB0}"/>
              </a:ext>
            </a:extLst>
          </p:cNvPr>
          <p:cNvSpPr>
            <a:spLocks noGrp="1"/>
          </p:cNvSpPr>
          <p:nvPr>
            <p:ph type="body" sz="quarter" idx="49" hasCustomPrompt="1"/>
          </p:nvPr>
        </p:nvSpPr>
        <p:spPr>
          <a:xfrm>
            <a:off x="5600465" y="3469554"/>
            <a:ext cx="3081967" cy="189052"/>
          </a:xfrm>
        </p:spPr>
        <p:txBody>
          <a:bodyPr anchor="b" anchorCtr="0"/>
          <a:lstStyle>
            <a:lvl1pPr marL="0" indent="0">
              <a:lnSpc>
                <a:spcPts val="1000"/>
              </a:lnSpc>
              <a:spcBef>
                <a:spcPts val="0"/>
              </a:spcBef>
              <a:buNone/>
              <a:defRPr sz="1000" b="0" i="0" spc="8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555.555.5555 x 555</a:t>
            </a:r>
          </a:p>
        </p:txBody>
      </p:sp>
      <p:sp>
        <p:nvSpPr>
          <p:cNvPr id="91" name="Text Placeholder 45">
            <a:extLst>
              <a:ext uri="{FF2B5EF4-FFF2-40B4-BE49-F238E27FC236}">
                <a16:creationId xmlns:a16="http://schemas.microsoft.com/office/drawing/2014/main" id="{7E62A224-3B56-D754-2D0A-B05748A9FB6B}"/>
              </a:ext>
            </a:extLst>
          </p:cNvPr>
          <p:cNvSpPr>
            <a:spLocks noGrp="1"/>
          </p:cNvSpPr>
          <p:nvPr>
            <p:ph type="body" sz="quarter" idx="50" hasCustomPrompt="1"/>
          </p:nvPr>
        </p:nvSpPr>
        <p:spPr>
          <a:xfrm>
            <a:off x="5600465" y="3691746"/>
            <a:ext cx="3081968" cy="189052"/>
          </a:xfrm>
        </p:spPr>
        <p:txBody>
          <a:bodyPr anchor="b" anchorCtr="0">
            <a:normAutofit/>
          </a:bodyPr>
          <a:lstStyle>
            <a:lvl1pPr marL="0" indent="0">
              <a:lnSpc>
                <a:spcPts val="1000"/>
              </a:lnSpc>
              <a:spcBef>
                <a:spcPts val="0"/>
              </a:spcBef>
              <a:buNone/>
              <a:defRPr sz="1000" b="0" i="0" spc="5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Firstname.Lastname@SpringGroup.com</a:t>
            </a:r>
          </a:p>
        </p:txBody>
      </p:sp>
      <p:sp>
        <p:nvSpPr>
          <p:cNvPr id="92" name="Picture Placeholder 50">
            <a:extLst>
              <a:ext uri="{FF2B5EF4-FFF2-40B4-BE49-F238E27FC236}">
                <a16:creationId xmlns:a16="http://schemas.microsoft.com/office/drawing/2014/main" id="{723037C9-5286-B3FE-B48C-D7A26E10E25C}"/>
              </a:ext>
            </a:extLst>
          </p:cNvPr>
          <p:cNvSpPr>
            <a:spLocks noGrp="1"/>
          </p:cNvSpPr>
          <p:nvPr>
            <p:ph type="pic" sz="quarter" idx="51"/>
          </p:nvPr>
        </p:nvSpPr>
        <p:spPr>
          <a:xfrm>
            <a:off x="4585866" y="3025172"/>
            <a:ext cx="641511" cy="641511"/>
          </a:xfrm>
          <a:prstGeom prst="ellipse">
            <a:avLst/>
          </a:prstGeom>
          <a:ln w="19050">
            <a:solidFill>
              <a:schemeClr val="bg1"/>
            </a:solidFill>
          </a:ln>
        </p:spPr>
        <p:txBody>
          <a:bodyPr>
            <a:normAutofit/>
          </a:bodyPr>
          <a:lstStyle>
            <a:lvl1pPr marL="0" indent="0">
              <a:buNone/>
              <a:defRPr sz="600" b="0" i="0">
                <a:solidFill>
                  <a:schemeClr val="tx1"/>
                </a:solidFill>
                <a:latin typeface="Arial Nova Cond" panose="020B0506020202020204" pitchFamily="34" charset="0"/>
              </a:defRPr>
            </a:lvl1pPr>
          </a:lstStyle>
          <a:p>
            <a:r>
              <a:rPr lang="en-US"/>
              <a:t>Click icon to add picture</a:t>
            </a:r>
          </a:p>
        </p:txBody>
      </p:sp>
      <p:sp>
        <p:nvSpPr>
          <p:cNvPr id="93" name="Text Placeholder 45">
            <a:extLst>
              <a:ext uri="{FF2B5EF4-FFF2-40B4-BE49-F238E27FC236}">
                <a16:creationId xmlns:a16="http://schemas.microsoft.com/office/drawing/2014/main" id="{6BF22F67-2BD2-98BF-B659-9946CAA6B654}"/>
              </a:ext>
            </a:extLst>
          </p:cNvPr>
          <p:cNvSpPr>
            <a:spLocks noGrp="1"/>
          </p:cNvSpPr>
          <p:nvPr>
            <p:ph type="body" sz="quarter" idx="52" hasCustomPrompt="1"/>
          </p:nvPr>
        </p:nvSpPr>
        <p:spPr>
          <a:xfrm>
            <a:off x="1477197" y="4392707"/>
            <a:ext cx="3081370" cy="189052"/>
          </a:xfrm>
        </p:spPr>
        <p:txBody>
          <a:bodyPr anchor="b" anchorCtr="0">
            <a:normAutofit/>
          </a:bodyPr>
          <a:lstStyle>
            <a:lvl1pPr marL="0" indent="0">
              <a:lnSpc>
                <a:spcPts val="1000"/>
              </a:lnSpc>
              <a:spcBef>
                <a:spcPts val="0"/>
              </a:spcBef>
              <a:buNone/>
              <a:defRPr sz="1200" b="1" i="0" spc="40" baseline="0">
                <a:solidFill>
                  <a:schemeClr val="accent1"/>
                </a:solidFill>
                <a:latin typeface="+mj-lt"/>
                <a:ea typeface="Open Sans" pitchFamily="2" charset="0"/>
                <a:cs typeface="Open Sans" pitchFamily="2" charset="0"/>
              </a:defRPr>
            </a:lvl1pPr>
          </a:lstStyle>
          <a:p>
            <a:pPr lvl="0"/>
            <a:r>
              <a:rPr lang="en-US"/>
              <a:t>Firstname Lastname</a:t>
            </a:r>
          </a:p>
        </p:txBody>
      </p:sp>
      <p:sp>
        <p:nvSpPr>
          <p:cNvPr id="94" name="Text Placeholder 45">
            <a:extLst>
              <a:ext uri="{FF2B5EF4-FFF2-40B4-BE49-F238E27FC236}">
                <a16:creationId xmlns:a16="http://schemas.microsoft.com/office/drawing/2014/main" id="{4B173D76-722B-AFE2-0FD7-DF6A3EF1CE60}"/>
              </a:ext>
            </a:extLst>
          </p:cNvPr>
          <p:cNvSpPr>
            <a:spLocks noGrp="1"/>
          </p:cNvSpPr>
          <p:nvPr>
            <p:ph type="body" sz="quarter" idx="53" hasCustomPrompt="1"/>
          </p:nvPr>
        </p:nvSpPr>
        <p:spPr>
          <a:xfrm>
            <a:off x="1477074" y="4614898"/>
            <a:ext cx="3075545" cy="189052"/>
          </a:xfrm>
        </p:spPr>
        <p:txBody>
          <a:bodyPr anchor="b" anchorCtr="0">
            <a:normAutofit/>
          </a:bodyPr>
          <a:lstStyle>
            <a:lvl1pPr marL="0" indent="0">
              <a:lnSpc>
                <a:spcPts val="1000"/>
              </a:lnSpc>
              <a:spcBef>
                <a:spcPts val="0"/>
              </a:spcBef>
              <a:buNone/>
              <a:defRPr sz="1000" b="0" i="1" spc="40" baseline="0">
                <a:solidFill>
                  <a:schemeClr val="tx1"/>
                </a:solidFill>
                <a:latin typeface="+mn-lt"/>
                <a:ea typeface="Open Sans Condensed Condensed" pitchFamily="2" charset="0"/>
                <a:cs typeface="Open Sans Condensed Condensed" pitchFamily="2" charset="0"/>
              </a:defRPr>
            </a:lvl1pPr>
          </a:lstStyle>
          <a:p>
            <a:pPr lvl="0"/>
            <a:r>
              <a:rPr lang="en-US"/>
              <a:t>Title</a:t>
            </a:r>
          </a:p>
        </p:txBody>
      </p:sp>
      <p:sp>
        <p:nvSpPr>
          <p:cNvPr id="95" name="Text Placeholder 45">
            <a:extLst>
              <a:ext uri="{FF2B5EF4-FFF2-40B4-BE49-F238E27FC236}">
                <a16:creationId xmlns:a16="http://schemas.microsoft.com/office/drawing/2014/main" id="{4C67DBD1-646B-7CB8-D430-172B9BEC9406}"/>
              </a:ext>
            </a:extLst>
          </p:cNvPr>
          <p:cNvSpPr>
            <a:spLocks noGrp="1"/>
          </p:cNvSpPr>
          <p:nvPr>
            <p:ph type="body" sz="quarter" idx="54" hasCustomPrompt="1"/>
          </p:nvPr>
        </p:nvSpPr>
        <p:spPr>
          <a:xfrm>
            <a:off x="1477210" y="4837089"/>
            <a:ext cx="3081967" cy="189052"/>
          </a:xfrm>
        </p:spPr>
        <p:txBody>
          <a:bodyPr anchor="b" anchorCtr="0"/>
          <a:lstStyle>
            <a:lvl1pPr marL="0" indent="0">
              <a:lnSpc>
                <a:spcPts val="1000"/>
              </a:lnSpc>
              <a:spcBef>
                <a:spcPts val="0"/>
              </a:spcBef>
              <a:buNone/>
              <a:defRPr sz="1000" b="0" i="0" spc="8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555.555.5555 x 555</a:t>
            </a:r>
          </a:p>
        </p:txBody>
      </p:sp>
      <p:sp>
        <p:nvSpPr>
          <p:cNvPr id="96" name="Text Placeholder 45">
            <a:extLst>
              <a:ext uri="{FF2B5EF4-FFF2-40B4-BE49-F238E27FC236}">
                <a16:creationId xmlns:a16="http://schemas.microsoft.com/office/drawing/2014/main" id="{D9B30999-EE29-7839-9B91-386024EEF021}"/>
              </a:ext>
            </a:extLst>
          </p:cNvPr>
          <p:cNvSpPr>
            <a:spLocks noGrp="1"/>
          </p:cNvSpPr>
          <p:nvPr>
            <p:ph type="body" sz="quarter" idx="55" hasCustomPrompt="1"/>
          </p:nvPr>
        </p:nvSpPr>
        <p:spPr>
          <a:xfrm>
            <a:off x="1477210" y="5059281"/>
            <a:ext cx="3081968" cy="189052"/>
          </a:xfrm>
        </p:spPr>
        <p:txBody>
          <a:bodyPr anchor="b" anchorCtr="0">
            <a:normAutofit/>
          </a:bodyPr>
          <a:lstStyle>
            <a:lvl1pPr marL="0" indent="0">
              <a:lnSpc>
                <a:spcPts val="1000"/>
              </a:lnSpc>
              <a:spcBef>
                <a:spcPts val="0"/>
              </a:spcBef>
              <a:buNone/>
              <a:defRPr sz="1000" b="0" i="0" spc="5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Firstname.Lastname@SpringGroup.com</a:t>
            </a:r>
          </a:p>
        </p:txBody>
      </p:sp>
      <p:sp>
        <p:nvSpPr>
          <p:cNvPr id="97" name="Picture Placeholder 50">
            <a:extLst>
              <a:ext uri="{FF2B5EF4-FFF2-40B4-BE49-F238E27FC236}">
                <a16:creationId xmlns:a16="http://schemas.microsoft.com/office/drawing/2014/main" id="{37AB6A80-CC5F-F13B-A1AD-A4AF0ED69F62}"/>
              </a:ext>
            </a:extLst>
          </p:cNvPr>
          <p:cNvSpPr>
            <a:spLocks noGrp="1"/>
          </p:cNvSpPr>
          <p:nvPr>
            <p:ph type="pic" sz="quarter" idx="56"/>
          </p:nvPr>
        </p:nvSpPr>
        <p:spPr>
          <a:xfrm>
            <a:off x="462611" y="4392707"/>
            <a:ext cx="641511" cy="641511"/>
          </a:xfrm>
          <a:prstGeom prst="ellipse">
            <a:avLst/>
          </a:prstGeom>
          <a:ln w="19050">
            <a:solidFill>
              <a:schemeClr val="bg1"/>
            </a:solidFill>
          </a:ln>
        </p:spPr>
        <p:txBody>
          <a:bodyPr>
            <a:normAutofit/>
          </a:bodyPr>
          <a:lstStyle>
            <a:lvl1pPr marL="0" indent="0">
              <a:buNone/>
              <a:defRPr sz="600" b="0" i="0">
                <a:solidFill>
                  <a:schemeClr val="tx1"/>
                </a:solidFill>
                <a:latin typeface="Arial Nova Cond" panose="020B0506020202020204" pitchFamily="34" charset="0"/>
              </a:defRPr>
            </a:lvl1pPr>
          </a:lstStyle>
          <a:p>
            <a:r>
              <a:rPr lang="en-US"/>
              <a:t>Click icon to add picture</a:t>
            </a:r>
          </a:p>
        </p:txBody>
      </p:sp>
      <p:sp>
        <p:nvSpPr>
          <p:cNvPr id="98" name="Text Placeholder 45">
            <a:extLst>
              <a:ext uri="{FF2B5EF4-FFF2-40B4-BE49-F238E27FC236}">
                <a16:creationId xmlns:a16="http://schemas.microsoft.com/office/drawing/2014/main" id="{FD663D57-9F8D-3761-554E-A9BC7FFEB723}"/>
              </a:ext>
            </a:extLst>
          </p:cNvPr>
          <p:cNvSpPr>
            <a:spLocks noGrp="1"/>
          </p:cNvSpPr>
          <p:nvPr>
            <p:ph type="body" sz="quarter" idx="25" hasCustomPrompt="1"/>
          </p:nvPr>
        </p:nvSpPr>
        <p:spPr>
          <a:xfrm>
            <a:off x="5604188" y="4392707"/>
            <a:ext cx="3038313" cy="189052"/>
          </a:xfrm>
        </p:spPr>
        <p:txBody>
          <a:bodyPr anchor="b" anchorCtr="0">
            <a:normAutofit/>
          </a:bodyPr>
          <a:lstStyle>
            <a:lvl1pPr marL="0" indent="0">
              <a:lnSpc>
                <a:spcPts val="1000"/>
              </a:lnSpc>
              <a:spcBef>
                <a:spcPts val="0"/>
              </a:spcBef>
              <a:buNone/>
              <a:defRPr sz="1200" b="1" i="0" spc="40" baseline="0">
                <a:solidFill>
                  <a:schemeClr val="accent1"/>
                </a:solidFill>
                <a:latin typeface="+mj-lt"/>
                <a:ea typeface="Open Sans Condensed Condensed" pitchFamily="2" charset="0"/>
                <a:cs typeface="Open Sans Condensed Condensed" pitchFamily="2" charset="0"/>
              </a:defRPr>
            </a:lvl1pPr>
          </a:lstStyle>
          <a:p>
            <a:pPr lvl="0"/>
            <a:r>
              <a:rPr lang="en-US"/>
              <a:t>Firstname Lastname</a:t>
            </a:r>
          </a:p>
        </p:txBody>
      </p:sp>
      <p:sp>
        <p:nvSpPr>
          <p:cNvPr id="99" name="Text Placeholder 45">
            <a:extLst>
              <a:ext uri="{FF2B5EF4-FFF2-40B4-BE49-F238E27FC236}">
                <a16:creationId xmlns:a16="http://schemas.microsoft.com/office/drawing/2014/main" id="{B447CE78-2D31-677D-0142-F93B5F3178CE}"/>
              </a:ext>
            </a:extLst>
          </p:cNvPr>
          <p:cNvSpPr>
            <a:spLocks noGrp="1"/>
          </p:cNvSpPr>
          <p:nvPr>
            <p:ph type="body" sz="quarter" idx="26" hasCustomPrompt="1"/>
          </p:nvPr>
        </p:nvSpPr>
        <p:spPr>
          <a:xfrm>
            <a:off x="5603985" y="4614898"/>
            <a:ext cx="3032570" cy="189052"/>
          </a:xfrm>
        </p:spPr>
        <p:txBody>
          <a:bodyPr anchor="b" anchorCtr="0">
            <a:normAutofit/>
          </a:bodyPr>
          <a:lstStyle>
            <a:lvl1pPr marL="0" indent="0">
              <a:lnSpc>
                <a:spcPts val="1000"/>
              </a:lnSpc>
              <a:spcBef>
                <a:spcPts val="0"/>
              </a:spcBef>
              <a:buNone/>
              <a:defRPr sz="1000" b="0" i="1" spc="40" baseline="0">
                <a:solidFill>
                  <a:schemeClr val="tx1"/>
                </a:solidFill>
                <a:latin typeface="+mn-lt"/>
                <a:ea typeface="Open Sans Condensed Condensed" pitchFamily="2" charset="0"/>
                <a:cs typeface="Open Sans Condensed Condensed" pitchFamily="2" charset="0"/>
              </a:defRPr>
            </a:lvl1pPr>
          </a:lstStyle>
          <a:p>
            <a:pPr lvl="0"/>
            <a:r>
              <a:rPr lang="en-US"/>
              <a:t>Title</a:t>
            </a:r>
          </a:p>
        </p:txBody>
      </p:sp>
      <p:sp>
        <p:nvSpPr>
          <p:cNvPr id="100" name="Text Placeholder 45">
            <a:extLst>
              <a:ext uri="{FF2B5EF4-FFF2-40B4-BE49-F238E27FC236}">
                <a16:creationId xmlns:a16="http://schemas.microsoft.com/office/drawing/2014/main" id="{35F81550-3559-FDCC-E736-279AA60923A3}"/>
              </a:ext>
            </a:extLst>
          </p:cNvPr>
          <p:cNvSpPr>
            <a:spLocks noGrp="1"/>
          </p:cNvSpPr>
          <p:nvPr>
            <p:ph type="body" sz="quarter" idx="27" hasCustomPrompt="1"/>
          </p:nvPr>
        </p:nvSpPr>
        <p:spPr>
          <a:xfrm>
            <a:off x="5604210" y="4837089"/>
            <a:ext cx="3038902" cy="189052"/>
          </a:xfrm>
        </p:spPr>
        <p:txBody>
          <a:bodyPr anchor="b" anchorCtr="0"/>
          <a:lstStyle>
            <a:lvl1pPr marL="0" indent="0">
              <a:lnSpc>
                <a:spcPts val="1000"/>
              </a:lnSpc>
              <a:spcBef>
                <a:spcPts val="0"/>
              </a:spcBef>
              <a:buNone/>
              <a:defRPr sz="1000" b="0" i="0" spc="8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555.555.5555 x 555</a:t>
            </a:r>
          </a:p>
        </p:txBody>
      </p:sp>
      <p:sp>
        <p:nvSpPr>
          <p:cNvPr id="101" name="Text Placeholder 45">
            <a:extLst>
              <a:ext uri="{FF2B5EF4-FFF2-40B4-BE49-F238E27FC236}">
                <a16:creationId xmlns:a16="http://schemas.microsoft.com/office/drawing/2014/main" id="{7863F2D8-B1E1-E3E5-94AB-F86040AABA39}"/>
              </a:ext>
            </a:extLst>
          </p:cNvPr>
          <p:cNvSpPr>
            <a:spLocks noGrp="1"/>
          </p:cNvSpPr>
          <p:nvPr>
            <p:ph type="body" sz="quarter" idx="28" hasCustomPrompt="1"/>
          </p:nvPr>
        </p:nvSpPr>
        <p:spPr>
          <a:xfrm>
            <a:off x="5604211" y="5059281"/>
            <a:ext cx="3038903" cy="189052"/>
          </a:xfrm>
        </p:spPr>
        <p:txBody>
          <a:bodyPr anchor="b" anchorCtr="0">
            <a:normAutofit/>
          </a:bodyPr>
          <a:lstStyle>
            <a:lvl1pPr marL="0" indent="0">
              <a:lnSpc>
                <a:spcPts val="1000"/>
              </a:lnSpc>
              <a:spcBef>
                <a:spcPts val="0"/>
              </a:spcBef>
              <a:buNone/>
              <a:defRPr sz="1000" b="0" i="0" spc="50" baseline="0">
                <a:solidFill>
                  <a:schemeClr val="tx1"/>
                </a:solidFill>
                <a:latin typeface="Arial Nova Cond" panose="020B0506020202020204" pitchFamily="34" charset="0"/>
                <a:ea typeface="Open Sans Condensed Condensed" pitchFamily="2" charset="0"/>
                <a:cs typeface="Open Sans Condensed Condensed" pitchFamily="2" charset="0"/>
              </a:defRPr>
            </a:lvl1pPr>
          </a:lstStyle>
          <a:p>
            <a:pPr lvl="0"/>
            <a:r>
              <a:rPr lang="en-US"/>
              <a:t>Firstname.Lastname@SpringGroup.com</a:t>
            </a:r>
          </a:p>
        </p:txBody>
      </p:sp>
      <p:sp>
        <p:nvSpPr>
          <p:cNvPr id="102" name="Picture Placeholder 50">
            <a:extLst>
              <a:ext uri="{FF2B5EF4-FFF2-40B4-BE49-F238E27FC236}">
                <a16:creationId xmlns:a16="http://schemas.microsoft.com/office/drawing/2014/main" id="{244749F8-22B5-2F07-A7F0-32795586C359}"/>
              </a:ext>
            </a:extLst>
          </p:cNvPr>
          <p:cNvSpPr>
            <a:spLocks noGrp="1"/>
          </p:cNvSpPr>
          <p:nvPr>
            <p:ph type="pic" sz="quarter" idx="29"/>
          </p:nvPr>
        </p:nvSpPr>
        <p:spPr>
          <a:xfrm>
            <a:off x="4583122" y="4392707"/>
            <a:ext cx="641511" cy="641511"/>
          </a:xfrm>
          <a:prstGeom prst="ellipse">
            <a:avLst/>
          </a:prstGeom>
          <a:ln w="19050">
            <a:solidFill>
              <a:schemeClr val="bg1"/>
            </a:solidFill>
          </a:ln>
        </p:spPr>
        <p:txBody>
          <a:bodyPr>
            <a:normAutofit/>
          </a:bodyPr>
          <a:lstStyle>
            <a:lvl1pPr marL="0" indent="0">
              <a:buNone/>
              <a:defRPr sz="600" b="0" i="0">
                <a:solidFill>
                  <a:schemeClr val="tx1"/>
                </a:solidFill>
                <a:latin typeface="Arial Nova Cond" panose="020B0506020202020204" pitchFamily="34" charset="0"/>
              </a:defRPr>
            </a:lvl1pPr>
          </a:lstStyle>
          <a:p>
            <a:r>
              <a:rPr lang="en-US"/>
              <a:t>Click icon to add picture</a:t>
            </a:r>
          </a:p>
        </p:txBody>
      </p:sp>
    </p:spTree>
    <p:extLst>
      <p:ext uri="{BB962C8B-B14F-4D97-AF65-F5344CB8AC3E}">
        <p14:creationId xmlns:p14="http://schemas.microsoft.com/office/powerpoint/2010/main" val="4230262974"/>
      </p:ext>
    </p:extLst>
  </p:cSld>
  <p:clrMapOvr>
    <a:masterClrMapping/>
  </p:clrMapOvr>
  <p:extLst>
    <p:ext uri="{DCECCB84-F9BA-43D5-87BE-67443E8EF086}">
      <p15:sldGuideLst xmlns:p15="http://schemas.microsoft.com/office/powerpoint/2012/main">
        <p15:guide id="1" orient="horz" pos="1056" userDrawn="1">
          <p15:clr>
            <a:srgbClr val="C35EA4"/>
          </p15:clr>
        </p15:guide>
        <p15:guide id="3" orient="horz" pos="792" userDrawn="1">
          <p15:clr>
            <a:srgbClr val="A4A3A4"/>
          </p15:clr>
        </p15:guide>
        <p15:guide id="5" orient="horz" pos="504" userDrawn="1">
          <p15:clr>
            <a:srgbClr val="A4A3A4"/>
          </p15:clr>
        </p15:guide>
        <p15:guide id="6" orient="horz" pos="3648" userDrawn="1">
          <p15:clr>
            <a:srgbClr val="C35EA4"/>
          </p15:clr>
        </p15:guide>
        <p15:guide id="7" pos="1584" userDrawn="1">
          <p15:clr>
            <a:srgbClr val="C35EA4"/>
          </p15:clr>
        </p15:guide>
        <p15:guide id="8" pos="2880" userDrawn="1">
          <p15:clr>
            <a:srgbClr val="C35EA4"/>
          </p15:clr>
        </p15:guide>
        <p15:guide id="9" pos="4193" userDrawn="1">
          <p15:clr>
            <a:srgbClr val="C35EA4"/>
          </p15:clr>
        </p15:guide>
        <p15:guide id="10" orient="horz" pos="2784" userDrawn="1">
          <p15:clr>
            <a:srgbClr val="C35EA4"/>
          </p15:clr>
        </p15:guide>
        <p15:guide id="11" orient="horz" pos="1920" userDrawn="1">
          <p15:clr>
            <a:srgbClr val="C35EA4"/>
          </p15:clr>
        </p15:guide>
        <p15:guide id="12" orient="horz" pos="3875" userDrawn="1">
          <p15:clr>
            <a:srgbClr val="C35EA4"/>
          </p15:clr>
        </p15:guide>
        <p15:guide id="13" orient="horz" pos="1152" userDrawn="1">
          <p15:clr>
            <a:srgbClr val="A4A3A4"/>
          </p15:clr>
        </p15:guide>
        <p15:guide id="14" orient="horz" pos="2005" userDrawn="1">
          <p15:clr>
            <a:srgbClr val="A4A3A4"/>
          </p15:clr>
        </p15:guide>
        <p15:guide id="15" orient="horz" pos="2865" userDrawn="1">
          <p15:clr>
            <a:srgbClr val="A4A3A4"/>
          </p15:clr>
        </p15:guide>
        <p15:guide id="16" pos="936" userDrawn="1">
          <p15:clr>
            <a:srgbClr val="A4A3A4"/>
          </p15:clr>
        </p15:guide>
        <p15:guide id="17" pos="3528"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6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theme" Target="../theme/theme4.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a:extLst>
              <a:ext uri="{FF2B5EF4-FFF2-40B4-BE49-F238E27FC236}">
                <a16:creationId xmlns:a16="http://schemas.microsoft.com/office/drawing/2014/main" id="{881F6131-01F3-3747-8B74-6A90CB6646FE}"/>
              </a:ext>
            </a:extLst>
          </p:cNvPr>
          <p:cNvSpPr>
            <a:spLocks noGrp="1"/>
          </p:cNvSpPr>
          <p:nvPr>
            <p:ph type="title"/>
          </p:nvPr>
        </p:nvSpPr>
        <p:spPr>
          <a:xfrm>
            <a:off x="457200" y="321565"/>
            <a:ext cx="8241792" cy="515112"/>
          </a:xfrm>
          <a:prstGeom prst="rect">
            <a:avLst/>
          </a:prstGeom>
        </p:spPr>
        <p:txBody>
          <a:bodyPr vert="horz" wrap="square" lIns="0" tIns="0" rIns="0" bIns="0" rtlCol="0" anchor="t" anchorCtr="0">
            <a:noAutofit/>
          </a:bodyPr>
          <a:lstStyle/>
          <a:p>
            <a:r>
              <a:rPr lang="en-US" dirty="0"/>
              <a:t>Click to edit title</a:t>
            </a:r>
          </a:p>
        </p:txBody>
      </p:sp>
      <p:sp>
        <p:nvSpPr>
          <p:cNvPr id="21" name="Text Placeholder 20">
            <a:extLst>
              <a:ext uri="{FF2B5EF4-FFF2-40B4-BE49-F238E27FC236}">
                <a16:creationId xmlns:a16="http://schemas.microsoft.com/office/drawing/2014/main" id="{41338A6E-9155-A04A-A738-4E862375EAF1}"/>
              </a:ext>
            </a:extLst>
          </p:cNvPr>
          <p:cNvSpPr>
            <a:spLocks noGrp="1"/>
          </p:cNvSpPr>
          <p:nvPr>
            <p:ph type="body" idx="1"/>
          </p:nvPr>
        </p:nvSpPr>
        <p:spPr>
          <a:xfrm>
            <a:off x="457200" y="1257301"/>
            <a:ext cx="8229600" cy="4572000"/>
          </a:xfrm>
          <a:prstGeom prst="rect">
            <a:avLst/>
          </a:prstGeom>
        </p:spPr>
        <p:txBody>
          <a:bodyPr vert="horz" lIns="0" tIns="0" rIns="0" bIns="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650370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806" r:id="rId6"/>
    <p:sldLayoutId id="2147483807" r:id="rId7"/>
    <p:sldLayoutId id="2147483808" r:id="rId8"/>
    <p:sldLayoutId id="2147483893" r:id="rId9"/>
  </p:sldLayoutIdLst>
  <p:hf hdr="0" ftr="0" dt="0"/>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Clr>
          <a:schemeClr val="accent2"/>
        </a:buClr>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20000"/>
        </a:lnSpc>
        <a:spcBef>
          <a:spcPts val="500"/>
        </a:spcBef>
        <a:buClr>
          <a:schemeClr val="accent2"/>
        </a:buClr>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20000"/>
        </a:lnSpc>
        <a:spcBef>
          <a:spcPts val="500"/>
        </a:spcBef>
        <a:buClr>
          <a:schemeClr val="accent2"/>
        </a:buClr>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120000"/>
        </a:lnSpc>
        <a:spcBef>
          <a:spcPts val="500"/>
        </a:spcBef>
        <a:buClr>
          <a:schemeClr val="accent2"/>
        </a:buClr>
        <a:buFont typeface="Arial" panose="020B0604020202020204" pitchFamily="34" charset="0"/>
        <a:buChar char="•"/>
        <a:defRPr sz="12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120000"/>
        </a:lnSpc>
        <a:spcBef>
          <a:spcPts val="500"/>
        </a:spcBef>
        <a:buClr>
          <a:schemeClr val="accent2"/>
        </a:buClr>
        <a:buFont typeface="Arial" panose="020B0604020202020204" pitchFamily="34" charset="0"/>
        <a:buChar char="•"/>
        <a:defRPr sz="12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88" userDrawn="1">
          <p15:clr>
            <a:srgbClr val="F26B43"/>
          </p15:clr>
        </p15:guide>
        <p15:guide id="12" pos="5472" userDrawn="1">
          <p15:clr>
            <a:srgbClr val="F26B43"/>
          </p15:clr>
        </p15:guide>
        <p15:guide id="13" orient="horz" pos="216" userDrawn="1">
          <p15:clr>
            <a:srgbClr val="F26B43"/>
          </p15:clr>
        </p15:guide>
        <p15:guide id="14" orient="horz" pos="4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a:extLst>
              <a:ext uri="{FF2B5EF4-FFF2-40B4-BE49-F238E27FC236}">
                <a16:creationId xmlns:a16="http://schemas.microsoft.com/office/drawing/2014/main" id="{881F6131-01F3-3747-8B74-6A90CB6646FE}"/>
              </a:ext>
            </a:extLst>
          </p:cNvPr>
          <p:cNvSpPr>
            <a:spLocks noGrp="1"/>
          </p:cNvSpPr>
          <p:nvPr>
            <p:ph type="title"/>
          </p:nvPr>
        </p:nvSpPr>
        <p:spPr>
          <a:xfrm>
            <a:off x="457200" y="321565"/>
            <a:ext cx="8241792" cy="515112"/>
          </a:xfrm>
          <a:prstGeom prst="rect">
            <a:avLst/>
          </a:prstGeom>
        </p:spPr>
        <p:txBody>
          <a:bodyPr vert="horz" wrap="square" lIns="0" tIns="0" rIns="0" bIns="0" rtlCol="0" anchor="t" anchorCtr="0">
            <a:noAutofit/>
          </a:bodyPr>
          <a:lstStyle/>
          <a:p>
            <a:r>
              <a:rPr lang="en-US" dirty="0"/>
              <a:t>Click to edit title</a:t>
            </a:r>
          </a:p>
        </p:txBody>
      </p:sp>
      <p:sp>
        <p:nvSpPr>
          <p:cNvPr id="21" name="Text Placeholder 20">
            <a:extLst>
              <a:ext uri="{FF2B5EF4-FFF2-40B4-BE49-F238E27FC236}">
                <a16:creationId xmlns:a16="http://schemas.microsoft.com/office/drawing/2014/main" id="{41338A6E-9155-A04A-A738-4E862375EAF1}"/>
              </a:ext>
            </a:extLst>
          </p:cNvPr>
          <p:cNvSpPr>
            <a:spLocks noGrp="1"/>
          </p:cNvSpPr>
          <p:nvPr>
            <p:ph type="body" idx="1"/>
          </p:nvPr>
        </p:nvSpPr>
        <p:spPr>
          <a:xfrm>
            <a:off x="457200" y="1257301"/>
            <a:ext cx="8229600" cy="4572000"/>
          </a:xfrm>
          <a:prstGeom prst="rect">
            <a:avLst/>
          </a:prstGeom>
        </p:spPr>
        <p:txBody>
          <a:bodyPr vert="horz" lIns="0" tIns="0" rIns="0" bIns="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0620564"/>
      </p:ext>
    </p:extLst>
  </p:cSld>
  <p:clrMap bg1="lt1" tx1="dk1" bg2="lt2" tx2="dk2" accent1="accent1" accent2="accent2" accent3="accent3" accent4="accent4" accent5="accent5" accent6="accent6" hlink="hlink" folHlink="folHlink"/>
  <p:sldLayoutIdLst>
    <p:sldLayoutId id="2147483748" r:id="rId1"/>
    <p:sldLayoutId id="2147483887" r:id="rId2"/>
    <p:sldLayoutId id="2147483775" r:id="rId3"/>
    <p:sldLayoutId id="2147483788" r:id="rId4"/>
    <p:sldLayoutId id="2147483789" r:id="rId5"/>
    <p:sldLayoutId id="2147483885" r:id="rId6"/>
    <p:sldLayoutId id="2147483886" r:id="rId7"/>
    <p:sldLayoutId id="2147483790" r:id="rId8"/>
    <p:sldLayoutId id="2147483791" r:id="rId9"/>
    <p:sldLayoutId id="2147483772" r:id="rId10"/>
    <p:sldLayoutId id="2147483787" r:id="rId11"/>
    <p:sldLayoutId id="2147483786" r:id="rId12"/>
    <p:sldLayoutId id="2147483889" r:id="rId13"/>
    <p:sldLayoutId id="2147483892" r:id="rId14"/>
  </p:sldLayoutIdLst>
  <p:hf hdr="0" ftr="0" dt="0"/>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Clr>
          <a:schemeClr val="accent2"/>
        </a:buClr>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20000"/>
        </a:lnSpc>
        <a:spcBef>
          <a:spcPts val="500"/>
        </a:spcBef>
        <a:buClr>
          <a:schemeClr val="accent2"/>
        </a:buClr>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20000"/>
        </a:lnSpc>
        <a:spcBef>
          <a:spcPts val="500"/>
        </a:spcBef>
        <a:buClr>
          <a:schemeClr val="accent2"/>
        </a:buClr>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120000"/>
        </a:lnSpc>
        <a:spcBef>
          <a:spcPts val="500"/>
        </a:spcBef>
        <a:buClr>
          <a:schemeClr val="accent2"/>
        </a:buClr>
        <a:buFont typeface="Arial" panose="020B0604020202020204" pitchFamily="34" charset="0"/>
        <a:buChar char="•"/>
        <a:defRPr sz="12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120000"/>
        </a:lnSpc>
        <a:spcBef>
          <a:spcPts val="500"/>
        </a:spcBef>
        <a:buClr>
          <a:schemeClr val="accent2"/>
        </a:buClr>
        <a:buFont typeface="Arial" panose="020B0604020202020204" pitchFamily="34" charset="0"/>
        <a:buChar char="•"/>
        <a:defRPr sz="12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88" userDrawn="1">
          <p15:clr>
            <a:srgbClr val="F26B43"/>
          </p15:clr>
        </p15:guide>
        <p15:guide id="12" pos="5472" userDrawn="1">
          <p15:clr>
            <a:srgbClr val="F26B43"/>
          </p15:clr>
        </p15:guide>
        <p15:guide id="13" orient="horz" pos="216" userDrawn="1">
          <p15:clr>
            <a:srgbClr val="F26B43"/>
          </p15:clr>
        </p15:guide>
        <p15:guide id="14" orient="horz" pos="41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a:extLst>
              <a:ext uri="{FF2B5EF4-FFF2-40B4-BE49-F238E27FC236}">
                <a16:creationId xmlns:a16="http://schemas.microsoft.com/office/drawing/2014/main" id="{881F6131-01F3-3747-8B74-6A90CB6646FE}"/>
              </a:ext>
            </a:extLst>
          </p:cNvPr>
          <p:cNvSpPr>
            <a:spLocks noGrp="1"/>
          </p:cNvSpPr>
          <p:nvPr>
            <p:ph type="title"/>
          </p:nvPr>
        </p:nvSpPr>
        <p:spPr>
          <a:xfrm>
            <a:off x="457200" y="321565"/>
            <a:ext cx="8241792" cy="515112"/>
          </a:xfrm>
          <a:prstGeom prst="rect">
            <a:avLst/>
          </a:prstGeom>
        </p:spPr>
        <p:txBody>
          <a:bodyPr vert="horz" wrap="square" lIns="0" tIns="0" rIns="0" bIns="0" rtlCol="0" anchor="t" anchorCtr="0">
            <a:noAutofit/>
          </a:bodyPr>
          <a:lstStyle/>
          <a:p>
            <a:r>
              <a:rPr lang="en-US" dirty="0"/>
              <a:t>Click to edit title</a:t>
            </a:r>
          </a:p>
        </p:txBody>
      </p:sp>
      <p:sp>
        <p:nvSpPr>
          <p:cNvPr id="21" name="Text Placeholder 20">
            <a:extLst>
              <a:ext uri="{FF2B5EF4-FFF2-40B4-BE49-F238E27FC236}">
                <a16:creationId xmlns:a16="http://schemas.microsoft.com/office/drawing/2014/main" id="{41338A6E-9155-A04A-A738-4E862375EAF1}"/>
              </a:ext>
            </a:extLst>
          </p:cNvPr>
          <p:cNvSpPr>
            <a:spLocks noGrp="1"/>
          </p:cNvSpPr>
          <p:nvPr>
            <p:ph type="body" idx="1"/>
          </p:nvPr>
        </p:nvSpPr>
        <p:spPr>
          <a:xfrm>
            <a:off x="457200" y="1257301"/>
            <a:ext cx="8229600" cy="4572000"/>
          </a:xfrm>
          <a:prstGeom prst="rect">
            <a:avLst/>
          </a:prstGeom>
        </p:spPr>
        <p:txBody>
          <a:bodyPr vert="horz" lIns="0" tIns="0" rIns="0" bIns="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220792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74" r:id="rId4"/>
    <p:sldLayoutId id="2147483875" r:id="rId5"/>
    <p:sldLayoutId id="2147483876" r:id="rId6"/>
    <p:sldLayoutId id="2147483877" r:id="rId7"/>
    <p:sldLayoutId id="2147483879" r:id="rId8"/>
    <p:sldLayoutId id="2147483880" r:id="rId9"/>
    <p:sldLayoutId id="2147483881" r:id="rId10"/>
    <p:sldLayoutId id="2147483882" r:id="rId11"/>
    <p:sldLayoutId id="2147483883" r:id="rId12"/>
    <p:sldLayoutId id="2147483884" r:id="rId13"/>
    <p:sldLayoutId id="2147483888" r:id="rId14"/>
  </p:sldLayoutIdLst>
  <p:hf hdr="0" ftr="0" dt="0"/>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Clr>
          <a:schemeClr val="accent2"/>
        </a:buClr>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20000"/>
        </a:lnSpc>
        <a:spcBef>
          <a:spcPts val="500"/>
        </a:spcBef>
        <a:buClr>
          <a:schemeClr val="accent2"/>
        </a:buClr>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20000"/>
        </a:lnSpc>
        <a:spcBef>
          <a:spcPts val="500"/>
        </a:spcBef>
        <a:buClr>
          <a:schemeClr val="accent2"/>
        </a:buClr>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120000"/>
        </a:lnSpc>
        <a:spcBef>
          <a:spcPts val="500"/>
        </a:spcBef>
        <a:buClr>
          <a:schemeClr val="accent2"/>
        </a:buClr>
        <a:buFont typeface="Arial" panose="020B0604020202020204" pitchFamily="34" charset="0"/>
        <a:buChar char="•"/>
        <a:defRPr sz="12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120000"/>
        </a:lnSpc>
        <a:spcBef>
          <a:spcPts val="500"/>
        </a:spcBef>
        <a:buClr>
          <a:schemeClr val="accent2"/>
        </a:buClr>
        <a:buFont typeface="Arial" panose="020B0604020202020204" pitchFamily="34" charset="0"/>
        <a:buChar char="•"/>
        <a:defRPr sz="12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88" userDrawn="1">
          <p15:clr>
            <a:srgbClr val="F26B43"/>
          </p15:clr>
        </p15:guide>
        <p15:guide id="12" pos="5472" userDrawn="1">
          <p15:clr>
            <a:srgbClr val="F26B43"/>
          </p15:clr>
        </p15:guide>
        <p15:guide id="13" orient="horz" pos="216" userDrawn="1">
          <p15:clr>
            <a:srgbClr val="F26B43"/>
          </p15:clr>
        </p15:guide>
        <p15:guide id="14" orient="horz" pos="410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a:extLst>
              <a:ext uri="{FF2B5EF4-FFF2-40B4-BE49-F238E27FC236}">
                <a16:creationId xmlns:a16="http://schemas.microsoft.com/office/drawing/2014/main" id="{881F6131-01F3-3747-8B74-6A90CB6646FE}"/>
              </a:ext>
            </a:extLst>
          </p:cNvPr>
          <p:cNvSpPr>
            <a:spLocks noGrp="1"/>
          </p:cNvSpPr>
          <p:nvPr>
            <p:ph type="title"/>
          </p:nvPr>
        </p:nvSpPr>
        <p:spPr>
          <a:xfrm>
            <a:off x="457200" y="321565"/>
            <a:ext cx="8241792" cy="515112"/>
          </a:xfrm>
          <a:prstGeom prst="rect">
            <a:avLst/>
          </a:prstGeom>
        </p:spPr>
        <p:txBody>
          <a:bodyPr vert="horz" wrap="square" lIns="0" tIns="0" rIns="0" bIns="0" rtlCol="0" anchor="t" anchorCtr="0">
            <a:noAutofit/>
          </a:bodyPr>
          <a:lstStyle/>
          <a:p>
            <a:r>
              <a:rPr lang="en-US" dirty="0"/>
              <a:t>Click to edit title</a:t>
            </a:r>
          </a:p>
        </p:txBody>
      </p:sp>
      <p:sp>
        <p:nvSpPr>
          <p:cNvPr id="21" name="Text Placeholder 20">
            <a:extLst>
              <a:ext uri="{FF2B5EF4-FFF2-40B4-BE49-F238E27FC236}">
                <a16:creationId xmlns:a16="http://schemas.microsoft.com/office/drawing/2014/main" id="{41338A6E-9155-A04A-A738-4E862375EAF1}"/>
              </a:ext>
            </a:extLst>
          </p:cNvPr>
          <p:cNvSpPr>
            <a:spLocks noGrp="1"/>
          </p:cNvSpPr>
          <p:nvPr>
            <p:ph type="body" idx="1"/>
          </p:nvPr>
        </p:nvSpPr>
        <p:spPr>
          <a:xfrm>
            <a:off x="457200" y="1257301"/>
            <a:ext cx="8229600" cy="4572000"/>
          </a:xfrm>
          <a:prstGeom prst="rect">
            <a:avLst/>
          </a:prstGeom>
        </p:spPr>
        <p:txBody>
          <a:bodyPr vert="horz" lIns="0" tIns="0" rIns="0" bIns="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9776629"/>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44" r:id="rId4"/>
    <p:sldLayoutId id="2147483845" r:id="rId5"/>
    <p:sldLayoutId id="2147483846" r:id="rId6"/>
    <p:sldLayoutId id="2147483847" r:id="rId7"/>
    <p:sldLayoutId id="2147483848" r:id="rId8"/>
    <p:sldLayoutId id="2147483849" r:id="rId9"/>
  </p:sldLayoutIdLst>
  <p:hf hdr="0" ftr="0" dt="0"/>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Clr>
          <a:schemeClr val="accent2"/>
        </a:buClr>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20000"/>
        </a:lnSpc>
        <a:spcBef>
          <a:spcPts val="500"/>
        </a:spcBef>
        <a:buClr>
          <a:schemeClr val="accent2"/>
        </a:buClr>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20000"/>
        </a:lnSpc>
        <a:spcBef>
          <a:spcPts val="500"/>
        </a:spcBef>
        <a:buClr>
          <a:schemeClr val="accent2"/>
        </a:buClr>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120000"/>
        </a:lnSpc>
        <a:spcBef>
          <a:spcPts val="500"/>
        </a:spcBef>
        <a:buClr>
          <a:schemeClr val="accent2"/>
        </a:buClr>
        <a:buFont typeface="Arial" panose="020B0604020202020204" pitchFamily="34" charset="0"/>
        <a:buChar char="•"/>
        <a:defRPr sz="12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120000"/>
        </a:lnSpc>
        <a:spcBef>
          <a:spcPts val="500"/>
        </a:spcBef>
        <a:buClr>
          <a:schemeClr val="accent2"/>
        </a:buClr>
        <a:buFont typeface="Arial" panose="020B0604020202020204" pitchFamily="34" charset="0"/>
        <a:buChar char="•"/>
        <a:defRPr sz="12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88" userDrawn="1">
          <p15:clr>
            <a:srgbClr val="F26B43"/>
          </p15:clr>
        </p15:guide>
        <p15:guide id="12" pos="5472" userDrawn="1">
          <p15:clr>
            <a:srgbClr val="F26B43"/>
          </p15:clr>
        </p15:guide>
        <p15:guide id="13" orient="horz" pos="216" userDrawn="1">
          <p15:clr>
            <a:srgbClr val="F26B43"/>
          </p15:clr>
        </p15:guide>
        <p15:guide id="14" orient="horz" pos="41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3.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52.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28.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65.png"/><Relationship Id="rId1" Type="http://schemas.openxmlformats.org/officeDocument/2006/relationships/slideLayout" Target="../slideLayouts/slideLayout10.xm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2.xml"/><Relationship Id="rId5" Type="http://schemas.openxmlformats.org/officeDocument/2006/relationships/image" Target="../media/image38.sv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microsoft.com/office/2018/10/relationships/comments" Target="../comments/modernComment_7FFFFC0A_6EE911D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24127F-EF01-FC36-E2D1-8E1BA7DFD1CD}"/>
              </a:ext>
            </a:extLst>
          </p:cNvPr>
          <p:cNvSpPr/>
          <p:nvPr/>
        </p:nvSpPr>
        <p:spPr>
          <a:xfrm>
            <a:off x="1191" y="0"/>
            <a:ext cx="9141619" cy="6858000"/>
          </a:xfrm>
          <a:prstGeom prst="rect">
            <a:avLst/>
          </a:prstGeom>
          <a:solidFill>
            <a:srgbClr val="024E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675">
              <a:solidFill>
                <a:prstClr val="white"/>
              </a:solidFill>
              <a:latin typeface="Calibri" panose="020F0502020204030204"/>
            </a:endParaRPr>
          </a:p>
        </p:txBody>
      </p:sp>
      <p:sp>
        <p:nvSpPr>
          <p:cNvPr id="5" name="Title 2">
            <a:extLst>
              <a:ext uri="{FF2B5EF4-FFF2-40B4-BE49-F238E27FC236}">
                <a16:creationId xmlns:a16="http://schemas.microsoft.com/office/drawing/2014/main" id="{C3B109B3-35BF-CC49-8961-A8E00F6581D8}"/>
              </a:ext>
            </a:extLst>
          </p:cNvPr>
          <p:cNvSpPr txBox="1">
            <a:spLocks/>
          </p:cNvSpPr>
          <p:nvPr/>
        </p:nvSpPr>
        <p:spPr>
          <a:xfrm>
            <a:off x="334749" y="4729317"/>
            <a:ext cx="8474504" cy="1418402"/>
          </a:xfrm>
          <a:prstGeom prst="rect">
            <a:avLst/>
          </a:prstGeom>
        </p:spPr>
        <p:txBody>
          <a:bodyPr lIns="68580" tIns="34290" rIns="68580" bIns="34290" anchor="t"/>
          <a:lst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a:lstStyle>
          <a:p>
            <a:pPr defTabSz="1371257">
              <a:defRPr/>
            </a:pPr>
            <a:r>
              <a:rPr lang="en-US" sz="3300" b="1" dirty="0">
                <a:solidFill>
                  <a:prstClr val="white"/>
                </a:solidFill>
                <a:latin typeface="Calibri"/>
                <a:cs typeface="Calibri"/>
              </a:rPr>
              <a:t>Reimagining Healthcare for Tomorrow: Market Challenges &amp; Emerging Trends </a:t>
            </a:r>
          </a:p>
        </p:txBody>
      </p:sp>
      <p:sp>
        <p:nvSpPr>
          <p:cNvPr id="3" name="Right Triangle 2">
            <a:extLst>
              <a:ext uri="{FF2B5EF4-FFF2-40B4-BE49-F238E27FC236}">
                <a16:creationId xmlns:a16="http://schemas.microsoft.com/office/drawing/2014/main" id="{258DDC10-CF90-498F-E591-B68310CF3F16}"/>
              </a:ext>
            </a:extLst>
          </p:cNvPr>
          <p:cNvSpPr/>
          <p:nvPr/>
        </p:nvSpPr>
        <p:spPr>
          <a:xfrm flipV="1">
            <a:off x="-85725" y="-37866"/>
            <a:ext cx="6411191" cy="248342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675">
              <a:solidFill>
                <a:prstClr val="white"/>
              </a:solidFill>
              <a:latin typeface="Calibri" panose="020F0502020204030204"/>
            </a:endParaRPr>
          </a:p>
        </p:txBody>
      </p:sp>
      <p:sp>
        <p:nvSpPr>
          <p:cNvPr id="2" name="TextBox 1">
            <a:extLst>
              <a:ext uri="{FF2B5EF4-FFF2-40B4-BE49-F238E27FC236}">
                <a16:creationId xmlns:a16="http://schemas.microsoft.com/office/drawing/2014/main" id="{33CE1731-DF73-F13D-7DE0-8E7DBBC8025D}"/>
              </a:ext>
            </a:extLst>
          </p:cNvPr>
          <p:cNvSpPr txBox="1"/>
          <p:nvPr/>
        </p:nvSpPr>
        <p:spPr>
          <a:xfrm>
            <a:off x="334747" y="4967724"/>
            <a:ext cx="6459794" cy="276999"/>
          </a:xfrm>
          <a:prstGeom prst="rect">
            <a:avLst/>
          </a:prstGeom>
          <a:noFill/>
        </p:spPr>
        <p:txBody>
          <a:bodyPr wrap="square" lIns="68580" tIns="34290" rIns="68580" bIns="34290" rtlCol="0" anchor="t">
            <a:spAutoFit/>
          </a:bodyPr>
          <a:lstStyle/>
          <a:p>
            <a:pPr defTabSz="342900">
              <a:defRPr/>
            </a:pPr>
            <a:endParaRPr lang="en-US" sz="1350" dirty="0">
              <a:solidFill>
                <a:prstClr val="white"/>
              </a:solidFill>
              <a:latin typeface="Calibri" panose="020F0502020204030204"/>
            </a:endParaRPr>
          </a:p>
        </p:txBody>
      </p:sp>
      <p:pic>
        <p:nvPicPr>
          <p:cNvPr id="6" name="Picture 5" descr="A blue and grey logo&#10;&#10;AI-generated content may be incorrect.">
            <a:extLst>
              <a:ext uri="{FF2B5EF4-FFF2-40B4-BE49-F238E27FC236}">
                <a16:creationId xmlns:a16="http://schemas.microsoft.com/office/drawing/2014/main" id="{2FCDBFD2-C260-32CB-6BC7-6B6400F614BD}"/>
              </a:ext>
            </a:extLst>
          </p:cNvPr>
          <p:cNvPicPr>
            <a:picLocks noChangeAspect="1"/>
          </p:cNvPicPr>
          <p:nvPr/>
        </p:nvPicPr>
        <p:blipFill>
          <a:blip r:embed="rId2"/>
          <a:stretch>
            <a:fillRect/>
          </a:stretch>
        </p:blipFill>
        <p:spPr>
          <a:xfrm>
            <a:off x="-85725" y="-37866"/>
            <a:ext cx="2724265" cy="1634559"/>
          </a:xfrm>
          <a:prstGeom prst="rect">
            <a:avLst/>
          </a:prstGeom>
        </p:spPr>
      </p:pic>
      <p:sp>
        <p:nvSpPr>
          <p:cNvPr id="4" name="TextBox 3">
            <a:extLst>
              <a:ext uri="{FF2B5EF4-FFF2-40B4-BE49-F238E27FC236}">
                <a16:creationId xmlns:a16="http://schemas.microsoft.com/office/drawing/2014/main" id="{09519D1F-DEA6-022E-0DC4-6175385F6ADA}"/>
              </a:ext>
            </a:extLst>
          </p:cNvPr>
          <p:cNvSpPr txBox="1"/>
          <p:nvPr/>
        </p:nvSpPr>
        <p:spPr>
          <a:xfrm>
            <a:off x="468348" y="5824940"/>
            <a:ext cx="8613058"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prstClr val="white"/>
                </a:solidFill>
                <a:latin typeface="Calibri" panose="020F0502020204030204"/>
              </a:rPr>
              <a:t>Tuesda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y, October 28</a:t>
            </a:r>
            <a:r>
              <a:rPr kumimoji="0" lang="en-US" sz="1800" b="0" i="0" u="none" strike="noStrike" kern="1200" cap="none" spc="0" normalizeH="0" baseline="30000" noProof="0" dirty="0">
                <a:ln>
                  <a:noFill/>
                </a:ln>
                <a:solidFill>
                  <a:prstClr val="white"/>
                </a:solidFill>
                <a:effectLst/>
                <a:uLnTx/>
                <a:uFillTx/>
                <a:latin typeface="Calibri" panose="020F0502020204030204"/>
                <a:ea typeface="+mn-ea"/>
                <a:cs typeface="+mn-cs"/>
              </a:rPr>
              <a:t>th</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10:15 AM </a:t>
            </a:r>
          </a:p>
        </p:txBody>
      </p:sp>
    </p:spTree>
    <p:extLst>
      <p:ext uri="{BB962C8B-B14F-4D97-AF65-F5344CB8AC3E}">
        <p14:creationId xmlns:p14="http://schemas.microsoft.com/office/powerpoint/2010/main" val="191700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03DC8EB-C76E-EA9E-9DB2-ABDF904B1486}"/>
              </a:ext>
            </a:extLst>
          </p:cNvPr>
          <p:cNvSpPr>
            <a:spLocks noGrp="1"/>
          </p:cNvSpPr>
          <p:nvPr>
            <p:ph type="title"/>
          </p:nvPr>
        </p:nvSpPr>
        <p:spPr/>
        <p:txBody>
          <a:bodyPr/>
          <a:lstStyle/>
          <a:p>
            <a:r>
              <a:rPr lang="en-US" dirty="0"/>
              <a:t>High Cost Claimants Example</a:t>
            </a:r>
            <a:br>
              <a:rPr lang="en-US" dirty="0"/>
            </a:br>
            <a:endParaRPr lang="en-US" dirty="0"/>
          </a:p>
        </p:txBody>
      </p:sp>
      <p:sp>
        <p:nvSpPr>
          <p:cNvPr id="3" name="Text Placeholder 2">
            <a:extLst>
              <a:ext uri="{FF2B5EF4-FFF2-40B4-BE49-F238E27FC236}">
                <a16:creationId xmlns:a16="http://schemas.microsoft.com/office/drawing/2014/main" id="{64BB1ECC-48D6-0D7B-AE50-91E11EC9AD99}"/>
              </a:ext>
            </a:extLst>
          </p:cNvPr>
          <p:cNvSpPr>
            <a:spLocks noGrp="1"/>
          </p:cNvSpPr>
          <p:nvPr>
            <p:ph type="body" sz="quarter" idx="10"/>
          </p:nvPr>
        </p:nvSpPr>
        <p:spPr>
          <a:xfrm>
            <a:off x="457200" y="1591685"/>
            <a:ext cx="2332892" cy="3525714"/>
          </a:xfrm>
        </p:spPr>
        <p:style>
          <a:lnRef idx="2">
            <a:schemeClr val="accent2">
              <a:shade val="15000"/>
            </a:schemeClr>
          </a:lnRef>
          <a:fillRef idx="1">
            <a:schemeClr val="accent2"/>
          </a:fillRef>
          <a:effectRef idx="0">
            <a:schemeClr val="accent2"/>
          </a:effectRef>
          <a:fontRef idx="minor">
            <a:schemeClr val="lt1"/>
          </a:fontRef>
        </p:style>
        <p:txBody>
          <a:bodyPr rtlCol="0" anchor="ctr">
            <a:normAutofit/>
          </a:bodyPr>
          <a:lstStyle/>
          <a:p>
            <a:pPr marL="0" algn="ctr"/>
            <a:r>
              <a:rPr lang="en-US" dirty="0">
                <a:solidFill>
                  <a:schemeClr val="lt1"/>
                </a:solidFill>
                <a:cs typeface="+mn-cs"/>
              </a:rPr>
              <a:t>Across our portfolio, we are generally seeing top 1% of members have representing over 30% of all medical expenses</a:t>
            </a:r>
          </a:p>
          <a:p>
            <a:pPr marL="0" indent="0" algn="ctr">
              <a:buNone/>
            </a:pPr>
            <a:endParaRPr lang="en-US" dirty="0">
              <a:solidFill>
                <a:schemeClr val="lt1"/>
              </a:solidFill>
              <a:cs typeface="+mn-cs"/>
            </a:endParaRPr>
          </a:p>
        </p:txBody>
      </p:sp>
      <p:sp>
        <p:nvSpPr>
          <p:cNvPr id="5" name="Slide Number Placeholder 4">
            <a:extLst>
              <a:ext uri="{FF2B5EF4-FFF2-40B4-BE49-F238E27FC236}">
                <a16:creationId xmlns:a16="http://schemas.microsoft.com/office/drawing/2014/main" id="{7397D52F-824E-2116-BD43-659C8FE598A7}"/>
              </a:ext>
            </a:extLst>
          </p:cNvPr>
          <p:cNvSpPr>
            <a:spLocks noGrp="1"/>
          </p:cNvSpPr>
          <p:nvPr>
            <p:ph type="sldNum" sz="quarter" idx="4"/>
          </p:nvPr>
        </p:nvSpPr>
        <p:spPr/>
        <p:txBody>
          <a:bodyPr/>
          <a:lstStyle/>
          <a:p>
            <a:fld id="{1F2E7993-A80B-F04B-B33C-08E66E5B60AB}" type="slidenum">
              <a:rPr lang="en-US" smtClean="0"/>
              <a:pPr/>
              <a:t>10</a:t>
            </a:fld>
            <a:endParaRPr lang="en-US" dirty="0"/>
          </a:p>
        </p:txBody>
      </p:sp>
      <p:pic>
        <p:nvPicPr>
          <p:cNvPr id="18" name="Picture 17">
            <a:extLst>
              <a:ext uri="{FF2B5EF4-FFF2-40B4-BE49-F238E27FC236}">
                <a16:creationId xmlns:a16="http://schemas.microsoft.com/office/drawing/2014/main" id="{610F28E1-1ABB-F264-61EB-26FF06DF0DC8}"/>
              </a:ext>
            </a:extLst>
          </p:cNvPr>
          <p:cNvPicPr>
            <a:picLocks noChangeAspect="1"/>
          </p:cNvPicPr>
          <p:nvPr/>
        </p:nvPicPr>
        <p:blipFill>
          <a:blip r:embed="rId2"/>
          <a:stretch>
            <a:fillRect/>
          </a:stretch>
        </p:blipFill>
        <p:spPr>
          <a:xfrm>
            <a:off x="3573211" y="1103704"/>
            <a:ext cx="3976451" cy="4650591"/>
          </a:xfrm>
          <a:prstGeom prst="rect">
            <a:avLst/>
          </a:prstGeom>
        </p:spPr>
      </p:pic>
      <p:sp>
        <p:nvSpPr>
          <p:cNvPr id="21" name="TextBox 20">
            <a:extLst>
              <a:ext uri="{FF2B5EF4-FFF2-40B4-BE49-F238E27FC236}">
                <a16:creationId xmlns:a16="http://schemas.microsoft.com/office/drawing/2014/main" id="{1923C6B5-C20F-D2C1-7D16-90500F142851}"/>
              </a:ext>
            </a:extLst>
          </p:cNvPr>
          <p:cNvSpPr txBox="1"/>
          <p:nvPr/>
        </p:nvSpPr>
        <p:spPr>
          <a:xfrm>
            <a:off x="445008" y="5835750"/>
            <a:ext cx="4524935" cy="307777"/>
          </a:xfrm>
          <a:prstGeom prst="rect">
            <a:avLst/>
          </a:prstGeom>
          <a:noFill/>
        </p:spPr>
        <p:txBody>
          <a:bodyPr wrap="square" lIns="91440" tIns="45720" rIns="91440" bIns="45720" rtlCol="0" anchor="t">
            <a:spAutoFit/>
          </a:bodyPr>
          <a:lstStyle/>
          <a:p>
            <a:r>
              <a:rPr lang="en-US" sz="700" dirty="0">
                <a:latin typeface="Montserrat"/>
              </a:rPr>
              <a:t>Sources: </a:t>
            </a:r>
          </a:p>
          <a:p>
            <a:r>
              <a:rPr lang="en-US" sz="700" dirty="0">
                <a:latin typeface="Montserrat"/>
              </a:rPr>
              <a:t>Table: National Alliance of Healthcare Purchaser Coalitions: 2024 How Employers Address HCC</a:t>
            </a:r>
          </a:p>
        </p:txBody>
      </p:sp>
    </p:spTree>
    <p:extLst>
      <p:ext uri="{BB962C8B-B14F-4D97-AF65-F5344CB8AC3E}">
        <p14:creationId xmlns:p14="http://schemas.microsoft.com/office/powerpoint/2010/main" val="3116578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CDA2B-F26E-75C6-C4C3-E079536B0A37}"/>
              </a:ext>
            </a:extLst>
          </p:cNvPr>
          <p:cNvSpPr>
            <a:spLocks noGrp="1"/>
          </p:cNvSpPr>
          <p:nvPr>
            <p:ph type="title"/>
          </p:nvPr>
        </p:nvSpPr>
        <p:spPr>
          <a:xfrm>
            <a:off x="457200" y="321565"/>
            <a:ext cx="8241792" cy="515112"/>
          </a:xfrm>
        </p:spPr>
        <p:txBody>
          <a:bodyPr/>
          <a:lstStyle/>
          <a:p>
            <a:r>
              <a:rPr lang="en-US" dirty="0"/>
              <a:t>The Balance of Change</a:t>
            </a:r>
          </a:p>
        </p:txBody>
      </p:sp>
      <p:sp>
        <p:nvSpPr>
          <p:cNvPr id="5" name="Slide Number Placeholder 4">
            <a:extLst>
              <a:ext uri="{FF2B5EF4-FFF2-40B4-BE49-F238E27FC236}">
                <a16:creationId xmlns:a16="http://schemas.microsoft.com/office/drawing/2014/main" id="{47AFD77F-D4FA-EB75-A1C7-CBD720E653D4}"/>
              </a:ext>
            </a:extLst>
          </p:cNvPr>
          <p:cNvSpPr>
            <a:spLocks noGrp="1"/>
          </p:cNvSpPr>
          <p:nvPr>
            <p:ph type="sldNum" sz="quarter" idx="4"/>
          </p:nvPr>
        </p:nvSpPr>
        <p:spPr>
          <a:xfrm>
            <a:off x="8343900" y="5989639"/>
            <a:ext cx="355092" cy="365125"/>
          </a:xfrm>
        </p:spPr>
        <p:txBody>
          <a:bodyPr/>
          <a:lstStyle/>
          <a:p>
            <a:fld id="{1F2E7993-A80B-F04B-B33C-08E66E5B60AB}" type="slidenum">
              <a:rPr lang="en-US" smtClean="0"/>
              <a:pPr/>
              <a:t>11</a:t>
            </a:fld>
            <a:endParaRPr lang="en-US" dirty="0"/>
          </a:p>
        </p:txBody>
      </p:sp>
      <p:pic>
        <p:nvPicPr>
          <p:cNvPr id="6" name="Picture 5">
            <a:extLst>
              <a:ext uri="{FF2B5EF4-FFF2-40B4-BE49-F238E27FC236}">
                <a16:creationId xmlns:a16="http://schemas.microsoft.com/office/drawing/2014/main" id="{551154E6-94A8-EC6E-01A2-F4FB933DC741}"/>
              </a:ext>
            </a:extLst>
          </p:cNvPr>
          <p:cNvPicPr>
            <a:picLocks noChangeAspect="1"/>
          </p:cNvPicPr>
          <p:nvPr/>
        </p:nvPicPr>
        <p:blipFill>
          <a:blip r:embed="rId3"/>
          <a:stretch>
            <a:fillRect/>
          </a:stretch>
        </p:blipFill>
        <p:spPr>
          <a:xfrm>
            <a:off x="1308902" y="1419993"/>
            <a:ext cx="5663398" cy="4752207"/>
          </a:xfrm>
          <a:prstGeom prst="rect">
            <a:avLst/>
          </a:prstGeom>
        </p:spPr>
      </p:pic>
    </p:spTree>
    <p:extLst>
      <p:ext uri="{BB962C8B-B14F-4D97-AF65-F5344CB8AC3E}">
        <p14:creationId xmlns:p14="http://schemas.microsoft.com/office/powerpoint/2010/main" val="3478520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FBBA4-D38B-F5FB-6F68-5543A534BA3E}"/>
              </a:ext>
            </a:extLst>
          </p:cNvPr>
          <p:cNvSpPr>
            <a:spLocks noGrp="1"/>
          </p:cNvSpPr>
          <p:nvPr>
            <p:ph type="title"/>
          </p:nvPr>
        </p:nvSpPr>
        <p:spPr/>
        <p:txBody>
          <a:bodyPr/>
          <a:lstStyle/>
          <a:p>
            <a:r>
              <a:rPr lang="en-US" dirty="0"/>
              <a:t>Self Funding Prevalence</a:t>
            </a:r>
          </a:p>
        </p:txBody>
      </p:sp>
      <p:sp>
        <p:nvSpPr>
          <p:cNvPr id="3" name="Slide Number Placeholder 2">
            <a:extLst>
              <a:ext uri="{FF2B5EF4-FFF2-40B4-BE49-F238E27FC236}">
                <a16:creationId xmlns:a16="http://schemas.microsoft.com/office/drawing/2014/main" id="{86A782D8-399C-385C-3884-ED1CB1979607}"/>
              </a:ext>
            </a:extLst>
          </p:cNvPr>
          <p:cNvSpPr>
            <a:spLocks noGrp="1"/>
          </p:cNvSpPr>
          <p:nvPr>
            <p:ph type="sldNum" sz="quarter" idx="4"/>
          </p:nvPr>
        </p:nvSpPr>
        <p:spPr/>
        <p:txBody>
          <a:bodyPr/>
          <a:lstStyle/>
          <a:p>
            <a:fld id="{1F2E7993-A80B-F04B-B33C-08E66E5B60AB}" type="slidenum">
              <a:rPr lang="en-US" smtClean="0"/>
              <a:pPr/>
              <a:t>12</a:t>
            </a:fld>
            <a:endParaRPr lang="en-US" dirty="0"/>
          </a:p>
        </p:txBody>
      </p:sp>
      <p:pic>
        <p:nvPicPr>
          <p:cNvPr id="6" name="Picture 2">
            <a:extLst>
              <a:ext uri="{FF2B5EF4-FFF2-40B4-BE49-F238E27FC236}">
                <a16:creationId xmlns:a16="http://schemas.microsoft.com/office/drawing/2014/main" id="{2A8D18CD-082E-7483-0D75-37FD405C3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948" y="2874054"/>
            <a:ext cx="3856345" cy="290284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DF546D3-F75C-100D-1EC4-248B259BC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116" y="1177464"/>
            <a:ext cx="4155680" cy="312816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405B30A-FB2D-DE78-B8C0-917B83AB83EF}"/>
              </a:ext>
            </a:extLst>
          </p:cNvPr>
          <p:cNvPicPr>
            <a:picLocks noChangeAspect="1"/>
          </p:cNvPicPr>
          <p:nvPr/>
        </p:nvPicPr>
        <p:blipFill>
          <a:blip r:embed="rId4"/>
          <a:stretch>
            <a:fillRect/>
          </a:stretch>
        </p:blipFill>
        <p:spPr>
          <a:xfrm>
            <a:off x="4865228" y="4409998"/>
            <a:ext cx="3755455" cy="1475273"/>
          </a:xfrm>
          <a:prstGeom prst="rect">
            <a:avLst/>
          </a:prstGeom>
          <a:effectLst/>
        </p:spPr>
      </p:pic>
      <p:sp>
        <p:nvSpPr>
          <p:cNvPr id="9" name="Rectangle: Diagonal Corners Rounded 8">
            <a:extLst>
              <a:ext uri="{FF2B5EF4-FFF2-40B4-BE49-F238E27FC236}">
                <a16:creationId xmlns:a16="http://schemas.microsoft.com/office/drawing/2014/main" id="{26A3127D-9636-EF6F-B244-CF65749FBE21}"/>
              </a:ext>
            </a:extLst>
          </p:cNvPr>
          <p:cNvSpPr/>
          <p:nvPr/>
        </p:nvSpPr>
        <p:spPr>
          <a:xfrm>
            <a:off x="573864" y="1398326"/>
            <a:ext cx="3856345" cy="1343221"/>
          </a:xfrm>
          <a:prstGeom prst="round2Diag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285750" indent="-285750" algn="l">
              <a:buFont typeface="Arial" panose="020B0604020202020204" pitchFamily="34" charset="0"/>
              <a:buChar char="•"/>
            </a:pPr>
            <a:r>
              <a:rPr lang="en-US" sz="1600" dirty="0"/>
              <a:t>Approximately half of U.S. workers are covered by some type of self-funded plan</a:t>
            </a:r>
          </a:p>
          <a:p>
            <a:pPr marL="285750" indent="-285750" algn="l">
              <a:buFont typeface="Arial" panose="020B0604020202020204" pitchFamily="34" charset="0"/>
              <a:buChar char="•"/>
            </a:pPr>
            <a:r>
              <a:rPr lang="en-US" sz="1600" dirty="0"/>
              <a:t>The larger the company, the more likely it is to self-fund</a:t>
            </a:r>
          </a:p>
        </p:txBody>
      </p:sp>
    </p:spTree>
    <p:extLst>
      <p:ext uri="{BB962C8B-B14F-4D97-AF65-F5344CB8AC3E}">
        <p14:creationId xmlns:p14="http://schemas.microsoft.com/office/powerpoint/2010/main" val="2893523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C29BD-5E29-F982-93AD-287B045C988A}"/>
              </a:ext>
            </a:extLst>
          </p:cNvPr>
          <p:cNvSpPr>
            <a:spLocks noGrp="1"/>
          </p:cNvSpPr>
          <p:nvPr>
            <p:ph type="title"/>
          </p:nvPr>
        </p:nvSpPr>
        <p:spPr/>
        <p:txBody>
          <a:bodyPr/>
          <a:lstStyle/>
          <a:p>
            <a:r>
              <a:rPr lang="en-US" dirty="0"/>
              <a:t>Captive Insurance</a:t>
            </a:r>
          </a:p>
        </p:txBody>
      </p:sp>
    </p:spTree>
    <p:extLst>
      <p:ext uri="{BB962C8B-B14F-4D97-AF65-F5344CB8AC3E}">
        <p14:creationId xmlns:p14="http://schemas.microsoft.com/office/powerpoint/2010/main" val="3174096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36E5F8-61C0-C60D-5F64-E1DB80724BEA}"/>
              </a:ext>
            </a:extLst>
          </p:cNvPr>
          <p:cNvSpPr>
            <a:spLocks noGrp="1"/>
          </p:cNvSpPr>
          <p:nvPr>
            <p:ph type="title"/>
          </p:nvPr>
        </p:nvSpPr>
        <p:spPr/>
        <p:txBody>
          <a:bodyPr/>
          <a:lstStyle/>
          <a:p>
            <a:r>
              <a:rPr lang="en-US" dirty="0"/>
              <a:t>How a Captive Works</a:t>
            </a:r>
          </a:p>
        </p:txBody>
      </p:sp>
      <p:sp>
        <p:nvSpPr>
          <p:cNvPr id="4" name="Text Placeholder 3">
            <a:extLst>
              <a:ext uri="{FF2B5EF4-FFF2-40B4-BE49-F238E27FC236}">
                <a16:creationId xmlns:a16="http://schemas.microsoft.com/office/drawing/2014/main" id="{62E3EE85-6695-E409-D3E7-9A66E7771AF3}"/>
              </a:ext>
            </a:extLst>
          </p:cNvPr>
          <p:cNvSpPr>
            <a:spLocks noGrp="1"/>
          </p:cNvSpPr>
          <p:nvPr>
            <p:ph type="body" sz="quarter" idx="10"/>
          </p:nvPr>
        </p:nvSpPr>
        <p:spPr>
          <a:xfrm>
            <a:off x="457200" y="1257301"/>
            <a:ext cx="2857500" cy="4572000"/>
          </a:xfrm>
        </p:spPr>
        <p:txBody>
          <a:bodyPr>
            <a:normAutofit fontScale="92500"/>
          </a:bodyPr>
          <a:lstStyle/>
          <a:p>
            <a:r>
              <a:rPr lang="en-US" dirty="0"/>
              <a:t>A Captive insurance company is:</a:t>
            </a:r>
          </a:p>
          <a:p>
            <a:pPr lvl="1"/>
            <a:r>
              <a:rPr lang="en-US" dirty="0"/>
              <a:t>A fully regulated and licensed insurance company</a:t>
            </a:r>
          </a:p>
          <a:p>
            <a:pPr lvl="1"/>
            <a:r>
              <a:rPr lang="en-US" dirty="0"/>
              <a:t>Seeks to capture insurance carrier profit and insulate from changes in the markets</a:t>
            </a:r>
          </a:p>
          <a:p>
            <a:pPr lvl="1"/>
            <a:r>
              <a:rPr lang="en-US" dirty="0"/>
              <a:t>Leverage new solutions </a:t>
            </a:r>
          </a:p>
          <a:p>
            <a:pPr lvl="1"/>
            <a:r>
              <a:rPr lang="en-US" dirty="0"/>
              <a:t>Control claims costs across the spectrum of organizational exposures</a:t>
            </a:r>
          </a:p>
          <a:p>
            <a:endParaRPr lang="en-US" dirty="0"/>
          </a:p>
        </p:txBody>
      </p:sp>
      <p:sp>
        <p:nvSpPr>
          <p:cNvPr id="3" name="Slide Number Placeholder 2">
            <a:extLst>
              <a:ext uri="{FF2B5EF4-FFF2-40B4-BE49-F238E27FC236}">
                <a16:creationId xmlns:a16="http://schemas.microsoft.com/office/drawing/2014/main" id="{A8C302E1-F45A-B740-6AD0-07E0633C81A2}"/>
              </a:ext>
            </a:extLst>
          </p:cNvPr>
          <p:cNvSpPr>
            <a:spLocks noGrp="1"/>
          </p:cNvSpPr>
          <p:nvPr>
            <p:ph type="sldNum" sz="quarter" idx="4"/>
          </p:nvPr>
        </p:nvSpPr>
        <p:spPr/>
        <p:txBody>
          <a:bodyPr/>
          <a:lstStyle/>
          <a:p>
            <a:fld id="{1F2E7993-A80B-F04B-B33C-08E66E5B60AB}" type="slidenum">
              <a:rPr lang="en-US" smtClean="0"/>
              <a:pPr/>
              <a:t>14</a:t>
            </a:fld>
            <a:endParaRPr lang="en-US" dirty="0"/>
          </a:p>
        </p:txBody>
      </p:sp>
      <p:graphicFrame>
        <p:nvGraphicFramePr>
          <p:cNvPr id="7" name="Content Placeholder 4">
            <a:extLst>
              <a:ext uri="{FF2B5EF4-FFF2-40B4-BE49-F238E27FC236}">
                <a16:creationId xmlns:a16="http://schemas.microsoft.com/office/drawing/2014/main" id="{34D2E026-2AEF-95FB-B9FC-C45644A1F0B2}"/>
              </a:ext>
            </a:extLst>
          </p:cNvPr>
          <p:cNvGraphicFramePr>
            <a:graphicFrameLocks/>
          </p:cNvGraphicFramePr>
          <p:nvPr>
            <p:extLst>
              <p:ext uri="{D42A27DB-BD31-4B8C-83A1-F6EECF244321}">
                <p14:modId xmlns:p14="http://schemas.microsoft.com/office/powerpoint/2010/main" val="1220449579"/>
              </p:ext>
            </p:extLst>
          </p:nvPr>
        </p:nvGraphicFramePr>
        <p:xfrm>
          <a:off x="2568387" y="1337982"/>
          <a:ext cx="7136399" cy="3976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Diagonal Corners Rounded 1">
            <a:extLst>
              <a:ext uri="{FF2B5EF4-FFF2-40B4-BE49-F238E27FC236}">
                <a16:creationId xmlns:a16="http://schemas.microsoft.com/office/drawing/2014/main" id="{0D8F79C3-FB01-EABD-3884-DE1B6D2FECEA}"/>
              </a:ext>
            </a:extLst>
          </p:cNvPr>
          <p:cNvSpPr/>
          <p:nvPr/>
        </p:nvSpPr>
        <p:spPr>
          <a:xfrm>
            <a:off x="3804993" y="5446546"/>
            <a:ext cx="4893999" cy="451762"/>
          </a:xfrm>
          <a:prstGeom prst="round2Diag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US" sz="1600" dirty="0"/>
              <a:t>Example of a carrier fronted captive transaction</a:t>
            </a:r>
          </a:p>
        </p:txBody>
      </p:sp>
    </p:spTree>
    <p:extLst>
      <p:ext uri="{BB962C8B-B14F-4D97-AF65-F5344CB8AC3E}">
        <p14:creationId xmlns:p14="http://schemas.microsoft.com/office/powerpoint/2010/main" val="3723671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9237BC-8130-5FEB-6107-C82A9035F523}"/>
              </a:ext>
            </a:extLst>
          </p:cNvPr>
          <p:cNvSpPr>
            <a:spLocks noGrp="1"/>
          </p:cNvSpPr>
          <p:nvPr>
            <p:ph type="title"/>
          </p:nvPr>
        </p:nvSpPr>
        <p:spPr/>
        <p:txBody>
          <a:bodyPr/>
          <a:lstStyle/>
          <a:p>
            <a:r>
              <a:rPr lang="en-US" dirty="0"/>
              <a:t>Captive Structures</a:t>
            </a:r>
          </a:p>
        </p:txBody>
      </p:sp>
      <p:sp>
        <p:nvSpPr>
          <p:cNvPr id="8" name="Text Placeholder 7">
            <a:extLst>
              <a:ext uri="{FF2B5EF4-FFF2-40B4-BE49-F238E27FC236}">
                <a16:creationId xmlns:a16="http://schemas.microsoft.com/office/drawing/2014/main" id="{37CE59FE-328A-EBC0-7058-64F1341BC9B1}"/>
              </a:ext>
            </a:extLst>
          </p:cNvPr>
          <p:cNvSpPr>
            <a:spLocks noGrp="1"/>
          </p:cNvSpPr>
          <p:nvPr>
            <p:ph type="body" sz="quarter" idx="11"/>
          </p:nvPr>
        </p:nvSpPr>
        <p:spPr/>
        <p:txBody>
          <a:bodyPr>
            <a:normAutofit fontScale="70000" lnSpcReduction="20000"/>
          </a:bodyPr>
          <a:lstStyle/>
          <a:p>
            <a:r>
              <a:rPr lang="en-US" dirty="0"/>
              <a:t>Captives can take several different structures depending on the specific needs</a:t>
            </a:r>
          </a:p>
        </p:txBody>
      </p:sp>
      <p:sp>
        <p:nvSpPr>
          <p:cNvPr id="3" name="Slide Number Placeholder 2">
            <a:extLst>
              <a:ext uri="{FF2B5EF4-FFF2-40B4-BE49-F238E27FC236}">
                <a16:creationId xmlns:a16="http://schemas.microsoft.com/office/drawing/2014/main" id="{49B7845E-8BEC-0C8D-F640-79EACBAA73B4}"/>
              </a:ext>
            </a:extLst>
          </p:cNvPr>
          <p:cNvSpPr>
            <a:spLocks noGrp="1"/>
          </p:cNvSpPr>
          <p:nvPr>
            <p:ph type="sldNum" sz="quarter" idx="4"/>
          </p:nvPr>
        </p:nvSpPr>
        <p:spPr/>
        <p:txBody>
          <a:bodyPr/>
          <a:lstStyle/>
          <a:p>
            <a:fld id="{1F2E7993-A80B-F04B-B33C-08E66E5B60AB}" type="slidenum">
              <a:rPr lang="en-US" smtClean="0"/>
              <a:pPr/>
              <a:t>15</a:t>
            </a:fld>
            <a:endParaRPr lang="en-US" dirty="0"/>
          </a:p>
        </p:txBody>
      </p:sp>
      <p:sp>
        <p:nvSpPr>
          <p:cNvPr id="9" name="Slide Number Placeholder 2">
            <a:extLst>
              <a:ext uri="{FF2B5EF4-FFF2-40B4-BE49-F238E27FC236}">
                <a16:creationId xmlns:a16="http://schemas.microsoft.com/office/drawing/2014/main" id="{98C394A1-C81C-95DC-2C6C-2CD2DB135ACD}"/>
              </a:ext>
            </a:extLst>
          </p:cNvPr>
          <p:cNvSpPr txBox="1">
            <a:spLocks/>
          </p:cNvSpPr>
          <p:nvPr/>
        </p:nvSpPr>
        <p:spPr>
          <a:xfrm>
            <a:off x="8388530" y="5748736"/>
            <a:ext cx="355092" cy="365125"/>
          </a:xfrm>
          <a:prstGeom prst="round2DiagRect">
            <a:avLst>
              <a:gd name="adj1" fmla="val 36266"/>
              <a:gd name="adj2" fmla="val 0"/>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1F2E7993-A80B-F04B-B33C-08E66E5B60AB}" type="slidenum">
              <a:rPr lang="en-US" sz="1200" b="1" smtClean="0">
                <a:solidFill>
                  <a:srgbClr val="FFFFFF"/>
                </a:solidFill>
                <a:latin typeface="Open Sans" panose="020B0604020202020204"/>
              </a:rPr>
              <a:pPr algn="ctr">
                <a:defRPr/>
              </a:pPr>
              <a:t>15</a:t>
            </a:fld>
            <a:endParaRPr lang="en-US" sz="1200" b="1">
              <a:solidFill>
                <a:srgbClr val="FFFFFF"/>
              </a:solidFill>
              <a:latin typeface="Open Sans" panose="020B0604020202020204"/>
            </a:endParaRPr>
          </a:p>
        </p:txBody>
      </p:sp>
      <p:sp>
        <p:nvSpPr>
          <p:cNvPr id="10" name="Round Single Corner Rectangle 194">
            <a:extLst>
              <a:ext uri="{FF2B5EF4-FFF2-40B4-BE49-F238E27FC236}">
                <a16:creationId xmlns:a16="http://schemas.microsoft.com/office/drawing/2014/main" id="{690BCD99-7C53-00D5-3FB3-F51BA8613C82}"/>
              </a:ext>
            </a:extLst>
          </p:cNvPr>
          <p:cNvSpPr/>
          <p:nvPr/>
        </p:nvSpPr>
        <p:spPr>
          <a:xfrm>
            <a:off x="5315928" y="2279564"/>
            <a:ext cx="1593056" cy="2328748"/>
          </a:xfrm>
          <a:prstGeom prst="round1Rect">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4020202020204"/>
              <a:ea typeface="+mn-ea"/>
              <a:cs typeface="+mn-cs"/>
            </a:endParaRPr>
          </a:p>
        </p:txBody>
      </p:sp>
      <p:sp>
        <p:nvSpPr>
          <p:cNvPr id="11" name="Round Single Corner Rectangle 193">
            <a:extLst>
              <a:ext uri="{FF2B5EF4-FFF2-40B4-BE49-F238E27FC236}">
                <a16:creationId xmlns:a16="http://schemas.microsoft.com/office/drawing/2014/main" id="{3523542D-1A08-0710-20F8-CD798D2E682F}"/>
              </a:ext>
            </a:extLst>
          </p:cNvPr>
          <p:cNvSpPr/>
          <p:nvPr/>
        </p:nvSpPr>
        <p:spPr>
          <a:xfrm>
            <a:off x="3676281" y="2259508"/>
            <a:ext cx="1593056" cy="2343479"/>
          </a:xfrm>
          <a:prstGeom prst="round1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4020202020204"/>
              <a:ea typeface="+mn-ea"/>
              <a:cs typeface="+mn-cs"/>
            </a:endParaRPr>
          </a:p>
        </p:txBody>
      </p:sp>
      <p:sp>
        <p:nvSpPr>
          <p:cNvPr id="12" name="Round Single Corner Rectangle 192">
            <a:extLst>
              <a:ext uri="{FF2B5EF4-FFF2-40B4-BE49-F238E27FC236}">
                <a16:creationId xmlns:a16="http://schemas.microsoft.com/office/drawing/2014/main" id="{9149458B-20C8-10FD-2549-ACCD85400D74}"/>
              </a:ext>
            </a:extLst>
          </p:cNvPr>
          <p:cNvSpPr/>
          <p:nvPr/>
        </p:nvSpPr>
        <p:spPr>
          <a:xfrm>
            <a:off x="6954229" y="2279564"/>
            <a:ext cx="1593056" cy="2335409"/>
          </a:xfrm>
          <a:prstGeom prst="round1Rect">
            <a:avLst>
              <a:gd name="adj" fmla="val 780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4020202020204"/>
              <a:ea typeface="+mn-ea"/>
              <a:cs typeface="+mn-cs"/>
            </a:endParaRPr>
          </a:p>
        </p:txBody>
      </p:sp>
      <p:sp>
        <p:nvSpPr>
          <p:cNvPr id="13" name="Round Single Corner Rectangle 191">
            <a:extLst>
              <a:ext uri="{FF2B5EF4-FFF2-40B4-BE49-F238E27FC236}">
                <a16:creationId xmlns:a16="http://schemas.microsoft.com/office/drawing/2014/main" id="{EBEB8D8D-D73D-0956-CF57-67D76DE687D3}"/>
              </a:ext>
            </a:extLst>
          </p:cNvPr>
          <p:cNvSpPr/>
          <p:nvPr/>
        </p:nvSpPr>
        <p:spPr>
          <a:xfrm flipH="1">
            <a:off x="366705" y="2254862"/>
            <a:ext cx="3241069" cy="2343478"/>
          </a:xfrm>
          <a:prstGeom prst="round1Rect">
            <a:avLst>
              <a:gd name="adj" fmla="val 780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4020202020204"/>
              <a:ea typeface="+mn-ea"/>
              <a:cs typeface="+mn-cs"/>
            </a:endParaRPr>
          </a:p>
        </p:txBody>
      </p:sp>
      <p:pic>
        <p:nvPicPr>
          <p:cNvPr id="14" name="Graphic 13">
            <a:extLst>
              <a:ext uri="{FF2B5EF4-FFF2-40B4-BE49-F238E27FC236}">
                <a16:creationId xmlns:a16="http://schemas.microsoft.com/office/drawing/2014/main" id="{ED436C18-DEE0-F6E1-14A2-11FF445D8DF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38157" y="2334612"/>
            <a:ext cx="457200" cy="404066"/>
          </a:xfrm>
          <a:prstGeom prst="rect">
            <a:avLst/>
          </a:prstGeom>
        </p:spPr>
      </p:pic>
      <p:pic>
        <p:nvPicPr>
          <p:cNvPr id="15" name="Graphic 14">
            <a:extLst>
              <a:ext uri="{FF2B5EF4-FFF2-40B4-BE49-F238E27FC236}">
                <a16:creationId xmlns:a16="http://schemas.microsoft.com/office/drawing/2014/main" id="{0CD3CA95-00C9-A67E-7DCB-3D59352CF60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38157" y="2805772"/>
            <a:ext cx="457200" cy="404066"/>
          </a:xfrm>
          <a:prstGeom prst="rect">
            <a:avLst/>
          </a:prstGeom>
        </p:spPr>
      </p:pic>
      <p:pic>
        <p:nvPicPr>
          <p:cNvPr id="16" name="Graphic 15">
            <a:extLst>
              <a:ext uri="{FF2B5EF4-FFF2-40B4-BE49-F238E27FC236}">
                <a16:creationId xmlns:a16="http://schemas.microsoft.com/office/drawing/2014/main" id="{B700C1C9-2F3E-AF93-5417-5D345526A89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38157" y="3271762"/>
            <a:ext cx="457200" cy="404066"/>
          </a:xfrm>
          <a:prstGeom prst="rect">
            <a:avLst/>
          </a:prstGeom>
        </p:spPr>
      </p:pic>
      <p:pic>
        <p:nvPicPr>
          <p:cNvPr id="17" name="Graphic 16">
            <a:extLst>
              <a:ext uri="{FF2B5EF4-FFF2-40B4-BE49-F238E27FC236}">
                <a16:creationId xmlns:a16="http://schemas.microsoft.com/office/drawing/2014/main" id="{858F7111-0F82-2233-BEB8-1EE31F81EAB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38157" y="3737752"/>
            <a:ext cx="457200" cy="404066"/>
          </a:xfrm>
          <a:prstGeom prst="rect">
            <a:avLst/>
          </a:prstGeom>
        </p:spPr>
      </p:pic>
      <p:pic>
        <p:nvPicPr>
          <p:cNvPr id="18" name="Graphic 17">
            <a:extLst>
              <a:ext uri="{FF2B5EF4-FFF2-40B4-BE49-F238E27FC236}">
                <a16:creationId xmlns:a16="http://schemas.microsoft.com/office/drawing/2014/main" id="{08F868B7-A2B7-DA85-65B7-3FA7FF6C086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400171" y="2337656"/>
            <a:ext cx="457200" cy="404066"/>
          </a:xfrm>
          <a:prstGeom prst="rect">
            <a:avLst/>
          </a:prstGeom>
        </p:spPr>
      </p:pic>
      <p:pic>
        <p:nvPicPr>
          <p:cNvPr id="19" name="Graphic 18">
            <a:extLst>
              <a:ext uri="{FF2B5EF4-FFF2-40B4-BE49-F238E27FC236}">
                <a16:creationId xmlns:a16="http://schemas.microsoft.com/office/drawing/2014/main" id="{6E675087-8621-C226-D115-E0FF885F576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371595" y="2805772"/>
            <a:ext cx="457200" cy="404066"/>
          </a:xfrm>
          <a:prstGeom prst="rect">
            <a:avLst/>
          </a:prstGeom>
        </p:spPr>
      </p:pic>
      <p:pic>
        <p:nvPicPr>
          <p:cNvPr id="20" name="Graphic 19">
            <a:extLst>
              <a:ext uri="{FF2B5EF4-FFF2-40B4-BE49-F238E27FC236}">
                <a16:creationId xmlns:a16="http://schemas.microsoft.com/office/drawing/2014/main" id="{F2BB725C-D8E3-611F-73EE-9A463C4E277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371595" y="3271762"/>
            <a:ext cx="457200" cy="404066"/>
          </a:xfrm>
          <a:prstGeom prst="rect">
            <a:avLst/>
          </a:prstGeom>
        </p:spPr>
      </p:pic>
      <p:pic>
        <p:nvPicPr>
          <p:cNvPr id="21" name="Graphic 20">
            <a:extLst>
              <a:ext uri="{FF2B5EF4-FFF2-40B4-BE49-F238E27FC236}">
                <a16:creationId xmlns:a16="http://schemas.microsoft.com/office/drawing/2014/main" id="{6FBBAEE0-B9D1-C80F-2381-B2B84F15841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371595" y="3737752"/>
            <a:ext cx="457200" cy="404066"/>
          </a:xfrm>
          <a:prstGeom prst="rect">
            <a:avLst/>
          </a:prstGeom>
        </p:spPr>
      </p:pic>
      <p:pic>
        <p:nvPicPr>
          <p:cNvPr id="22" name="Graphic 21">
            <a:extLst>
              <a:ext uri="{FF2B5EF4-FFF2-40B4-BE49-F238E27FC236}">
                <a16:creationId xmlns:a16="http://schemas.microsoft.com/office/drawing/2014/main" id="{B228E969-7174-5DB5-F361-15C53EDC23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205033" y="2334612"/>
            <a:ext cx="457200" cy="404066"/>
          </a:xfrm>
          <a:prstGeom prst="rect">
            <a:avLst/>
          </a:prstGeom>
        </p:spPr>
      </p:pic>
      <p:pic>
        <p:nvPicPr>
          <p:cNvPr id="23" name="Graphic 22">
            <a:extLst>
              <a:ext uri="{FF2B5EF4-FFF2-40B4-BE49-F238E27FC236}">
                <a16:creationId xmlns:a16="http://schemas.microsoft.com/office/drawing/2014/main" id="{5C51CC2D-0186-B76B-38AC-C3D5DDD0A7E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205033" y="2805772"/>
            <a:ext cx="457200" cy="404066"/>
          </a:xfrm>
          <a:prstGeom prst="rect">
            <a:avLst/>
          </a:prstGeom>
        </p:spPr>
      </p:pic>
      <p:pic>
        <p:nvPicPr>
          <p:cNvPr id="24" name="Graphic 23">
            <a:extLst>
              <a:ext uri="{FF2B5EF4-FFF2-40B4-BE49-F238E27FC236}">
                <a16:creationId xmlns:a16="http://schemas.microsoft.com/office/drawing/2014/main" id="{052D8FF1-6404-9E35-FB22-C05B07AB508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205033" y="3271762"/>
            <a:ext cx="457200" cy="404066"/>
          </a:xfrm>
          <a:prstGeom prst="rect">
            <a:avLst/>
          </a:prstGeom>
        </p:spPr>
      </p:pic>
      <p:pic>
        <p:nvPicPr>
          <p:cNvPr id="25" name="Graphic 24">
            <a:extLst>
              <a:ext uri="{FF2B5EF4-FFF2-40B4-BE49-F238E27FC236}">
                <a16:creationId xmlns:a16="http://schemas.microsoft.com/office/drawing/2014/main" id="{FD31D6F8-25AD-06D0-F55F-247D7CC33A5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205033" y="3737752"/>
            <a:ext cx="457200" cy="404066"/>
          </a:xfrm>
          <a:prstGeom prst="rect">
            <a:avLst/>
          </a:prstGeom>
        </p:spPr>
      </p:pic>
      <p:pic>
        <p:nvPicPr>
          <p:cNvPr id="26" name="Graphic 25">
            <a:extLst>
              <a:ext uri="{FF2B5EF4-FFF2-40B4-BE49-F238E27FC236}">
                <a16:creationId xmlns:a16="http://schemas.microsoft.com/office/drawing/2014/main" id="{20E0D753-0725-AD44-2861-4C2563C73BE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009895" y="2334612"/>
            <a:ext cx="457200" cy="404066"/>
          </a:xfrm>
          <a:prstGeom prst="rect">
            <a:avLst/>
          </a:prstGeom>
        </p:spPr>
      </p:pic>
      <p:pic>
        <p:nvPicPr>
          <p:cNvPr id="27" name="Graphic 26">
            <a:extLst>
              <a:ext uri="{FF2B5EF4-FFF2-40B4-BE49-F238E27FC236}">
                <a16:creationId xmlns:a16="http://schemas.microsoft.com/office/drawing/2014/main" id="{4437F1A6-6E54-21C4-96A1-82E6C9537BB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009895" y="2805772"/>
            <a:ext cx="457200" cy="404066"/>
          </a:xfrm>
          <a:prstGeom prst="rect">
            <a:avLst/>
          </a:prstGeom>
        </p:spPr>
      </p:pic>
      <p:pic>
        <p:nvPicPr>
          <p:cNvPr id="28" name="Graphic 27">
            <a:extLst>
              <a:ext uri="{FF2B5EF4-FFF2-40B4-BE49-F238E27FC236}">
                <a16:creationId xmlns:a16="http://schemas.microsoft.com/office/drawing/2014/main" id="{3AA4B945-B046-5062-874B-8362969F3F1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009895" y="3271762"/>
            <a:ext cx="457200" cy="404066"/>
          </a:xfrm>
          <a:prstGeom prst="rect">
            <a:avLst/>
          </a:prstGeom>
        </p:spPr>
      </p:pic>
      <p:pic>
        <p:nvPicPr>
          <p:cNvPr id="29" name="Graphic 28">
            <a:extLst>
              <a:ext uri="{FF2B5EF4-FFF2-40B4-BE49-F238E27FC236}">
                <a16:creationId xmlns:a16="http://schemas.microsoft.com/office/drawing/2014/main" id="{502DA5E7-DC00-376A-6115-9A7B837CE70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009895" y="3737752"/>
            <a:ext cx="457200" cy="404066"/>
          </a:xfrm>
          <a:prstGeom prst="rect">
            <a:avLst/>
          </a:prstGeom>
        </p:spPr>
      </p:pic>
      <p:pic>
        <p:nvPicPr>
          <p:cNvPr id="30" name="Graphic 29">
            <a:extLst>
              <a:ext uri="{FF2B5EF4-FFF2-40B4-BE49-F238E27FC236}">
                <a16:creationId xmlns:a16="http://schemas.microsoft.com/office/drawing/2014/main" id="{4C7D6E73-6F5A-0761-E51F-6F08A2BB5B6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822885" y="2331176"/>
            <a:ext cx="457200" cy="404066"/>
          </a:xfrm>
          <a:prstGeom prst="rect">
            <a:avLst/>
          </a:prstGeom>
        </p:spPr>
      </p:pic>
      <p:pic>
        <p:nvPicPr>
          <p:cNvPr id="31" name="Graphic 30">
            <a:extLst>
              <a:ext uri="{FF2B5EF4-FFF2-40B4-BE49-F238E27FC236}">
                <a16:creationId xmlns:a16="http://schemas.microsoft.com/office/drawing/2014/main" id="{5AB4D65D-A654-5685-377F-21164D48B37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822885" y="2802336"/>
            <a:ext cx="457200" cy="404066"/>
          </a:xfrm>
          <a:prstGeom prst="rect">
            <a:avLst/>
          </a:prstGeom>
        </p:spPr>
      </p:pic>
      <p:pic>
        <p:nvPicPr>
          <p:cNvPr id="32" name="Graphic 31">
            <a:extLst>
              <a:ext uri="{FF2B5EF4-FFF2-40B4-BE49-F238E27FC236}">
                <a16:creationId xmlns:a16="http://schemas.microsoft.com/office/drawing/2014/main" id="{103DA895-7CA3-546C-E4A9-D38D72BCFC2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822885" y="3268326"/>
            <a:ext cx="457200" cy="404066"/>
          </a:xfrm>
          <a:prstGeom prst="rect">
            <a:avLst/>
          </a:prstGeom>
        </p:spPr>
      </p:pic>
      <p:pic>
        <p:nvPicPr>
          <p:cNvPr id="33" name="Graphic 32">
            <a:extLst>
              <a:ext uri="{FF2B5EF4-FFF2-40B4-BE49-F238E27FC236}">
                <a16:creationId xmlns:a16="http://schemas.microsoft.com/office/drawing/2014/main" id="{F1AD8538-2D04-0932-2511-E1ED8C25A44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822885" y="3734316"/>
            <a:ext cx="457200" cy="404066"/>
          </a:xfrm>
          <a:prstGeom prst="rect">
            <a:avLst/>
          </a:prstGeom>
        </p:spPr>
      </p:pic>
      <p:pic>
        <p:nvPicPr>
          <p:cNvPr id="34" name="Graphic 33">
            <a:extLst>
              <a:ext uri="{FF2B5EF4-FFF2-40B4-BE49-F238E27FC236}">
                <a16:creationId xmlns:a16="http://schemas.microsoft.com/office/drawing/2014/main" id="{F864DBD1-8AFF-0D8A-CACE-1C81C229C0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656323" y="2331176"/>
            <a:ext cx="457200" cy="404066"/>
          </a:xfrm>
          <a:prstGeom prst="rect">
            <a:avLst/>
          </a:prstGeom>
        </p:spPr>
      </p:pic>
      <p:pic>
        <p:nvPicPr>
          <p:cNvPr id="35" name="Graphic 34">
            <a:extLst>
              <a:ext uri="{FF2B5EF4-FFF2-40B4-BE49-F238E27FC236}">
                <a16:creationId xmlns:a16="http://schemas.microsoft.com/office/drawing/2014/main" id="{94F4182F-4D48-DD46-0EDA-178FAD81DC4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656323" y="2802336"/>
            <a:ext cx="457200" cy="404066"/>
          </a:xfrm>
          <a:prstGeom prst="rect">
            <a:avLst/>
          </a:prstGeom>
        </p:spPr>
      </p:pic>
      <p:pic>
        <p:nvPicPr>
          <p:cNvPr id="36" name="Graphic 35">
            <a:extLst>
              <a:ext uri="{FF2B5EF4-FFF2-40B4-BE49-F238E27FC236}">
                <a16:creationId xmlns:a16="http://schemas.microsoft.com/office/drawing/2014/main" id="{4E3BE2C6-27DE-FA6A-21C2-F6BB7E4DE02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656323" y="3268326"/>
            <a:ext cx="457200" cy="404066"/>
          </a:xfrm>
          <a:prstGeom prst="rect">
            <a:avLst/>
          </a:prstGeom>
        </p:spPr>
      </p:pic>
      <p:pic>
        <p:nvPicPr>
          <p:cNvPr id="37" name="Graphic 36">
            <a:extLst>
              <a:ext uri="{FF2B5EF4-FFF2-40B4-BE49-F238E27FC236}">
                <a16:creationId xmlns:a16="http://schemas.microsoft.com/office/drawing/2014/main" id="{0723D791-B11E-5A03-01F6-B2891E083BC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656323" y="3734316"/>
            <a:ext cx="457200" cy="404066"/>
          </a:xfrm>
          <a:prstGeom prst="rect">
            <a:avLst/>
          </a:prstGeom>
        </p:spPr>
      </p:pic>
      <p:pic>
        <p:nvPicPr>
          <p:cNvPr id="38" name="Graphic 37">
            <a:extLst>
              <a:ext uri="{FF2B5EF4-FFF2-40B4-BE49-F238E27FC236}">
                <a16:creationId xmlns:a16="http://schemas.microsoft.com/office/drawing/2014/main" id="{5E795F6E-1A76-98F7-2AAF-AA8BF3905C5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5461185" y="2331176"/>
            <a:ext cx="457200" cy="404066"/>
          </a:xfrm>
          <a:prstGeom prst="rect">
            <a:avLst/>
          </a:prstGeom>
        </p:spPr>
      </p:pic>
      <p:pic>
        <p:nvPicPr>
          <p:cNvPr id="39" name="Graphic 38">
            <a:extLst>
              <a:ext uri="{FF2B5EF4-FFF2-40B4-BE49-F238E27FC236}">
                <a16:creationId xmlns:a16="http://schemas.microsoft.com/office/drawing/2014/main" id="{CAD2CE68-ADB1-A9DD-35EB-A3231553A20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5461185" y="2802336"/>
            <a:ext cx="457200" cy="404066"/>
          </a:xfrm>
          <a:prstGeom prst="rect">
            <a:avLst/>
          </a:prstGeom>
        </p:spPr>
      </p:pic>
      <p:pic>
        <p:nvPicPr>
          <p:cNvPr id="40" name="Graphic 39">
            <a:extLst>
              <a:ext uri="{FF2B5EF4-FFF2-40B4-BE49-F238E27FC236}">
                <a16:creationId xmlns:a16="http://schemas.microsoft.com/office/drawing/2014/main" id="{0DF881B1-6856-BA1D-AA2F-9A9D94D13DE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5883856" y="3280487"/>
            <a:ext cx="457200" cy="404066"/>
          </a:xfrm>
          <a:prstGeom prst="rect">
            <a:avLst/>
          </a:prstGeom>
        </p:spPr>
      </p:pic>
      <p:pic>
        <p:nvPicPr>
          <p:cNvPr id="41" name="Graphic 40">
            <a:extLst>
              <a:ext uri="{FF2B5EF4-FFF2-40B4-BE49-F238E27FC236}">
                <a16:creationId xmlns:a16="http://schemas.microsoft.com/office/drawing/2014/main" id="{4B43EB58-DEB5-6546-6769-61511DBE5D6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294623" y="2331176"/>
            <a:ext cx="457200" cy="404066"/>
          </a:xfrm>
          <a:prstGeom prst="rect">
            <a:avLst/>
          </a:prstGeom>
        </p:spPr>
      </p:pic>
      <p:pic>
        <p:nvPicPr>
          <p:cNvPr id="42" name="Graphic 41">
            <a:extLst>
              <a:ext uri="{FF2B5EF4-FFF2-40B4-BE49-F238E27FC236}">
                <a16:creationId xmlns:a16="http://schemas.microsoft.com/office/drawing/2014/main" id="{0647F112-83BD-81EA-FDA2-46DB7B47E5F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294623" y="2802336"/>
            <a:ext cx="457200" cy="404066"/>
          </a:xfrm>
          <a:prstGeom prst="rect">
            <a:avLst/>
          </a:prstGeom>
        </p:spPr>
      </p:pic>
      <p:pic>
        <p:nvPicPr>
          <p:cNvPr id="43" name="Graphic 42">
            <a:extLst>
              <a:ext uri="{FF2B5EF4-FFF2-40B4-BE49-F238E27FC236}">
                <a16:creationId xmlns:a16="http://schemas.microsoft.com/office/drawing/2014/main" id="{43DA1CD2-74A3-226C-0A5C-6EA373FCBA8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5883856" y="3734316"/>
            <a:ext cx="457200" cy="404066"/>
          </a:xfrm>
          <a:prstGeom prst="rect">
            <a:avLst/>
          </a:prstGeom>
        </p:spPr>
      </p:pic>
      <p:sp>
        <p:nvSpPr>
          <p:cNvPr id="44" name="TextBox 43">
            <a:extLst>
              <a:ext uri="{FF2B5EF4-FFF2-40B4-BE49-F238E27FC236}">
                <a16:creationId xmlns:a16="http://schemas.microsoft.com/office/drawing/2014/main" id="{3F04360A-4FC7-5174-54E0-41F46DACC02F}"/>
              </a:ext>
            </a:extLst>
          </p:cNvPr>
          <p:cNvSpPr txBox="1"/>
          <p:nvPr/>
        </p:nvSpPr>
        <p:spPr>
          <a:xfrm>
            <a:off x="366709" y="4641180"/>
            <a:ext cx="3241065" cy="242581"/>
          </a:xfrm>
          <a:prstGeom prst="rect">
            <a:avLst/>
          </a:prstGeom>
          <a:solidFill>
            <a:schemeClr val="accent1"/>
          </a:solid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Open Sans" panose="020B0604020202020204"/>
                <a:ea typeface="+mn-ea"/>
                <a:cs typeface="+mn-cs"/>
              </a:rPr>
              <a:t>Commercial Insurer</a:t>
            </a:r>
          </a:p>
        </p:txBody>
      </p:sp>
      <p:sp>
        <p:nvSpPr>
          <p:cNvPr id="45" name="TextBox 44">
            <a:extLst>
              <a:ext uri="{FF2B5EF4-FFF2-40B4-BE49-F238E27FC236}">
                <a16:creationId xmlns:a16="http://schemas.microsoft.com/office/drawing/2014/main" id="{E09BFF1D-9F06-E604-600F-E1463A9A362F}"/>
              </a:ext>
            </a:extLst>
          </p:cNvPr>
          <p:cNvSpPr txBox="1"/>
          <p:nvPr/>
        </p:nvSpPr>
        <p:spPr>
          <a:xfrm>
            <a:off x="6949087" y="4644522"/>
            <a:ext cx="1593056" cy="263307"/>
          </a:xfrm>
          <a:prstGeom prst="rect">
            <a:avLst/>
          </a:prstGeom>
          <a:solidFill>
            <a:srgbClr val="9A7DAF"/>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Open Sans" panose="020B0604020202020204"/>
                <a:ea typeface="+mn-ea"/>
                <a:cs typeface="+mn-cs"/>
              </a:rPr>
              <a:t>Single Parent Captive</a:t>
            </a:r>
          </a:p>
        </p:txBody>
      </p:sp>
      <p:sp>
        <p:nvSpPr>
          <p:cNvPr id="46" name="TextBox 45">
            <a:extLst>
              <a:ext uri="{FF2B5EF4-FFF2-40B4-BE49-F238E27FC236}">
                <a16:creationId xmlns:a16="http://schemas.microsoft.com/office/drawing/2014/main" id="{01A66871-0DC2-A534-8DB0-F2B378036923}"/>
              </a:ext>
            </a:extLst>
          </p:cNvPr>
          <p:cNvSpPr txBox="1"/>
          <p:nvPr/>
        </p:nvSpPr>
        <p:spPr>
          <a:xfrm>
            <a:off x="3656199" y="4639438"/>
            <a:ext cx="1614485" cy="238303"/>
          </a:xfrm>
          <a:prstGeom prst="rect">
            <a:avLst/>
          </a:prstGeom>
          <a:solidFill>
            <a:srgbClr val="76B243"/>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Open Sans" panose="020B0604020202020204"/>
                <a:ea typeface="+mn-ea"/>
                <a:cs typeface="+mn-cs"/>
              </a:rPr>
              <a:t>Group Captive</a:t>
            </a:r>
          </a:p>
        </p:txBody>
      </p:sp>
      <p:sp>
        <p:nvSpPr>
          <p:cNvPr id="47" name="TextBox 46">
            <a:extLst>
              <a:ext uri="{FF2B5EF4-FFF2-40B4-BE49-F238E27FC236}">
                <a16:creationId xmlns:a16="http://schemas.microsoft.com/office/drawing/2014/main" id="{2CCAFE4D-0263-EA68-DA89-D631C34FCD46}"/>
              </a:ext>
            </a:extLst>
          </p:cNvPr>
          <p:cNvSpPr txBox="1"/>
          <p:nvPr/>
        </p:nvSpPr>
        <p:spPr>
          <a:xfrm>
            <a:off x="5315929" y="4637041"/>
            <a:ext cx="1593056" cy="240700"/>
          </a:xfrm>
          <a:prstGeom prst="rect">
            <a:avLst/>
          </a:prstGeom>
          <a:solidFill>
            <a:srgbClr val="01949F"/>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Open Sans" panose="020B0604020202020204"/>
                <a:ea typeface="+mn-ea"/>
                <a:cs typeface="+mn-cs"/>
              </a:rPr>
              <a:t>Cell Captive</a:t>
            </a:r>
          </a:p>
        </p:txBody>
      </p:sp>
      <p:cxnSp>
        <p:nvCxnSpPr>
          <p:cNvPr id="48" name="Straight Connector 47">
            <a:extLst>
              <a:ext uri="{FF2B5EF4-FFF2-40B4-BE49-F238E27FC236}">
                <a16:creationId xmlns:a16="http://schemas.microsoft.com/office/drawing/2014/main" id="{AA0F7FA3-BF5B-AA3D-3CD9-C1860A791A47}"/>
              </a:ext>
            </a:extLst>
          </p:cNvPr>
          <p:cNvCxnSpPr>
            <a:cxnSpLocks/>
          </p:cNvCxnSpPr>
          <p:nvPr/>
        </p:nvCxnSpPr>
        <p:spPr>
          <a:xfrm flipH="1">
            <a:off x="5475863" y="3239389"/>
            <a:ext cx="1231107"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E139D4C-DE7F-025A-8BB7-B1BD6F5A7592}"/>
              </a:ext>
            </a:extLst>
          </p:cNvPr>
          <p:cNvCxnSpPr>
            <a:cxnSpLocks/>
          </p:cNvCxnSpPr>
          <p:nvPr/>
        </p:nvCxnSpPr>
        <p:spPr>
          <a:xfrm flipH="1">
            <a:off x="5475863" y="3713282"/>
            <a:ext cx="1231107"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34CC083-C76F-9665-3143-E7AB5CA82AFD}"/>
              </a:ext>
            </a:extLst>
          </p:cNvPr>
          <p:cNvCxnSpPr>
            <a:cxnSpLocks/>
          </p:cNvCxnSpPr>
          <p:nvPr/>
        </p:nvCxnSpPr>
        <p:spPr>
          <a:xfrm>
            <a:off x="607250" y="4390110"/>
            <a:ext cx="2759978"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5674A8A-0598-E943-83FC-E022C3373224}"/>
              </a:ext>
            </a:extLst>
          </p:cNvPr>
          <p:cNvSpPr txBox="1"/>
          <p:nvPr/>
        </p:nvSpPr>
        <p:spPr>
          <a:xfrm>
            <a:off x="1709733" y="4184474"/>
            <a:ext cx="590546" cy="404066"/>
          </a:xfrm>
          <a:prstGeom prst="rect">
            <a:avLst/>
          </a:prstGeom>
          <a:solidFill>
            <a:schemeClr val="accent6">
              <a:lumMod val="20000"/>
              <a:lumOff val="80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5677"/>
                </a:solidFill>
                <a:effectLst/>
                <a:uLnTx/>
                <a:uFillTx/>
                <a:latin typeface="Open Sans" panose="020B0604020202020204"/>
                <a:ea typeface="+mn-ea"/>
                <a:cs typeface="+mn-cs"/>
              </a:rPr>
              <a:t>$$$$</a:t>
            </a:r>
            <a:br>
              <a:rPr kumimoji="0" lang="en-US" sz="1200" b="0" i="0" u="none" strike="noStrike" kern="1200" cap="none" spc="0" normalizeH="0" baseline="0" noProof="0">
                <a:ln>
                  <a:noFill/>
                </a:ln>
                <a:solidFill>
                  <a:srgbClr val="005677"/>
                </a:solidFill>
                <a:effectLst/>
                <a:uLnTx/>
                <a:uFillTx/>
                <a:latin typeface="Open Sans" panose="020B0604020202020204"/>
                <a:ea typeface="+mn-ea"/>
                <a:cs typeface="+mn-cs"/>
              </a:rPr>
            </a:br>
            <a:r>
              <a:rPr kumimoji="0" lang="en-US" sz="1200" b="0" i="0" u="none" strike="noStrike" kern="1200" cap="none" spc="0" normalizeH="0" baseline="0" noProof="0">
                <a:ln>
                  <a:noFill/>
                </a:ln>
                <a:solidFill>
                  <a:srgbClr val="005677"/>
                </a:solidFill>
                <a:effectLst/>
                <a:uLnTx/>
                <a:uFillTx/>
                <a:latin typeface="Open Sans" panose="020B0604020202020204"/>
                <a:ea typeface="+mn-ea"/>
                <a:cs typeface="+mn-cs"/>
              </a:rPr>
              <a:t>$$$$</a:t>
            </a:r>
          </a:p>
        </p:txBody>
      </p:sp>
      <p:cxnSp>
        <p:nvCxnSpPr>
          <p:cNvPr id="52" name="Straight Connector 51">
            <a:extLst>
              <a:ext uri="{FF2B5EF4-FFF2-40B4-BE49-F238E27FC236}">
                <a16:creationId xmlns:a16="http://schemas.microsoft.com/office/drawing/2014/main" id="{C20E49A1-6A2A-DFC7-2153-043C57AD2746}"/>
              </a:ext>
            </a:extLst>
          </p:cNvPr>
          <p:cNvCxnSpPr>
            <a:cxnSpLocks/>
          </p:cNvCxnSpPr>
          <p:nvPr/>
        </p:nvCxnSpPr>
        <p:spPr>
          <a:xfrm>
            <a:off x="7192202" y="4403072"/>
            <a:ext cx="1240173"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D57C09A-4D43-905A-FF72-30088A8A469F}"/>
              </a:ext>
            </a:extLst>
          </p:cNvPr>
          <p:cNvSpPr txBox="1"/>
          <p:nvPr/>
        </p:nvSpPr>
        <p:spPr>
          <a:xfrm>
            <a:off x="7510448" y="4155674"/>
            <a:ext cx="590546" cy="461665"/>
          </a:xfrm>
          <a:prstGeom prst="rect">
            <a:avLst/>
          </a:prstGeom>
          <a:solidFill>
            <a:schemeClr val="accent4">
              <a:lumMod val="20000"/>
              <a:lumOff val="80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1"/>
                </a:solidFill>
                <a:effectLst/>
                <a:uLnTx/>
                <a:uFillTx/>
                <a:latin typeface="Open Sans" panose="020B0604020202020204"/>
                <a:ea typeface="+mn-ea"/>
                <a:cs typeface="+mn-cs"/>
              </a:rPr>
              <a:t>$$$</a:t>
            </a:r>
            <a:br>
              <a:rPr kumimoji="0" lang="en-US" sz="1200" b="0" i="0" u="none" strike="noStrike" kern="1200" cap="none" spc="0" normalizeH="0" baseline="0" noProof="0" dirty="0">
                <a:ln>
                  <a:noFill/>
                </a:ln>
                <a:solidFill>
                  <a:schemeClr val="accent1"/>
                </a:solidFill>
                <a:effectLst/>
                <a:uLnTx/>
                <a:uFillTx/>
                <a:latin typeface="Open Sans" panose="020B0604020202020204"/>
                <a:ea typeface="+mn-ea"/>
                <a:cs typeface="+mn-cs"/>
              </a:rPr>
            </a:br>
            <a:r>
              <a:rPr kumimoji="0" lang="en-US" sz="1200" b="0" i="0" u="none" strike="noStrike" kern="1200" cap="none" spc="0" normalizeH="0" baseline="0" noProof="0" dirty="0">
                <a:ln>
                  <a:noFill/>
                </a:ln>
                <a:solidFill>
                  <a:schemeClr val="accent1"/>
                </a:solidFill>
                <a:effectLst/>
                <a:uLnTx/>
                <a:uFillTx/>
                <a:latin typeface="Open Sans" panose="020B0604020202020204"/>
                <a:ea typeface="+mn-ea"/>
                <a:cs typeface="+mn-cs"/>
              </a:rPr>
              <a:t>$$$</a:t>
            </a:r>
          </a:p>
        </p:txBody>
      </p:sp>
      <p:cxnSp>
        <p:nvCxnSpPr>
          <p:cNvPr id="54" name="Straight Connector 53">
            <a:extLst>
              <a:ext uri="{FF2B5EF4-FFF2-40B4-BE49-F238E27FC236}">
                <a16:creationId xmlns:a16="http://schemas.microsoft.com/office/drawing/2014/main" id="{4C402190-50BC-8A30-BCD9-AEFF070B39F9}"/>
              </a:ext>
            </a:extLst>
          </p:cNvPr>
          <p:cNvCxnSpPr>
            <a:cxnSpLocks/>
          </p:cNvCxnSpPr>
          <p:nvPr/>
        </p:nvCxnSpPr>
        <p:spPr>
          <a:xfrm>
            <a:off x="3843355" y="4384089"/>
            <a:ext cx="1240173"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404F640-9548-DD81-DA8B-C5E6CADBA5FA}"/>
              </a:ext>
            </a:extLst>
          </p:cNvPr>
          <p:cNvSpPr txBox="1"/>
          <p:nvPr/>
        </p:nvSpPr>
        <p:spPr>
          <a:xfrm>
            <a:off x="4168168" y="4149654"/>
            <a:ext cx="590546" cy="461665"/>
          </a:xfrm>
          <a:prstGeom prst="rect">
            <a:avLst/>
          </a:prstGeom>
          <a:solidFill>
            <a:srgbClr val="E4F1D8"/>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1"/>
                </a:solidFill>
                <a:effectLst/>
                <a:uLnTx/>
                <a:uFillTx/>
                <a:latin typeface="Open Sans" panose="020B0604020202020204"/>
                <a:ea typeface="+mn-ea"/>
                <a:cs typeface="+mn-cs"/>
              </a:rPr>
              <a:t>$$$</a:t>
            </a:r>
            <a:br>
              <a:rPr kumimoji="0" lang="en-US" sz="1200" b="0" i="0" u="none" strike="noStrike" kern="1200" cap="none" spc="0" normalizeH="0" baseline="0" noProof="0" dirty="0">
                <a:ln>
                  <a:noFill/>
                </a:ln>
                <a:solidFill>
                  <a:schemeClr val="accent1"/>
                </a:solidFill>
                <a:effectLst/>
                <a:uLnTx/>
                <a:uFillTx/>
                <a:latin typeface="Open Sans" panose="020B0604020202020204"/>
                <a:ea typeface="+mn-ea"/>
                <a:cs typeface="+mn-cs"/>
              </a:rPr>
            </a:br>
            <a:r>
              <a:rPr kumimoji="0" lang="en-US" sz="1200" b="0" i="0" u="none" strike="noStrike" kern="1200" cap="none" spc="0" normalizeH="0" baseline="0" noProof="0" dirty="0">
                <a:ln>
                  <a:noFill/>
                </a:ln>
                <a:solidFill>
                  <a:schemeClr val="accent1"/>
                </a:solidFill>
                <a:effectLst/>
                <a:uLnTx/>
                <a:uFillTx/>
                <a:latin typeface="Open Sans" panose="020B0604020202020204"/>
                <a:ea typeface="+mn-ea"/>
                <a:cs typeface="+mn-cs"/>
              </a:rPr>
              <a:t>$$$</a:t>
            </a:r>
          </a:p>
        </p:txBody>
      </p:sp>
      <p:cxnSp>
        <p:nvCxnSpPr>
          <p:cNvPr id="56" name="Straight Connector 55">
            <a:extLst>
              <a:ext uri="{FF2B5EF4-FFF2-40B4-BE49-F238E27FC236}">
                <a16:creationId xmlns:a16="http://schemas.microsoft.com/office/drawing/2014/main" id="{00F4FBAD-1E66-1D9A-3FC9-638DEB1AABA7}"/>
              </a:ext>
            </a:extLst>
          </p:cNvPr>
          <p:cNvCxnSpPr>
            <a:cxnSpLocks/>
          </p:cNvCxnSpPr>
          <p:nvPr/>
        </p:nvCxnSpPr>
        <p:spPr>
          <a:xfrm>
            <a:off x="5492370" y="4384089"/>
            <a:ext cx="1240173"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A51E3D11-7639-EDA3-A040-4046EFDA41DD}"/>
              </a:ext>
            </a:extLst>
          </p:cNvPr>
          <p:cNvSpPr txBox="1"/>
          <p:nvPr/>
        </p:nvSpPr>
        <p:spPr>
          <a:xfrm>
            <a:off x="5817183" y="4241987"/>
            <a:ext cx="590546" cy="276999"/>
          </a:xfrm>
          <a:prstGeom prst="rect">
            <a:avLst/>
          </a:prstGeom>
          <a:solidFill>
            <a:schemeClr val="accent3">
              <a:lumMod val="20000"/>
              <a:lumOff val="80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1"/>
                </a:solidFill>
                <a:effectLst/>
                <a:uLnTx/>
                <a:uFillTx/>
                <a:latin typeface="Open Sans" panose="020B0604020202020204"/>
                <a:ea typeface="+mn-ea"/>
                <a:cs typeface="+mn-cs"/>
              </a:rPr>
              <a:t>$$$</a:t>
            </a:r>
          </a:p>
        </p:txBody>
      </p:sp>
      <p:pic>
        <p:nvPicPr>
          <p:cNvPr id="62" name="Graphic 61">
            <a:extLst>
              <a:ext uri="{FF2B5EF4-FFF2-40B4-BE49-F238E27FC236}">
                <a16:creationId xmlns:a16="http://schemas.microsoft.com/office/drawing/2014/main" id="{72384D54-E3B4-9D6C-911D-02DD162CA4B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7517015" y="3268326"/>
            <a:ext cx="457200" cy="404066"/>
          </a:xfrm>
          <a:prstGeom prst="rect">
            <a:avLst/>
          </a:prstGeom>
        </p:spPr>
      </p:pic>
    </p:spTree>
    <p:extLst>
      <p:ext uri="{BB962C8B-B14F-4D97-AF65-F5344CB8AC3E}">
        <p14:creationId xmlns:p14="http://schemas.microsoft.com/office/powerpoint/2010/main" val="3043811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7A38-E1FE-DC50-81FE-19D46AADB538}"/>
              </a:ext>
            </a:extLst>
          </p:cNvPr>
          <p:cNvSpPr>
            <a:spLocks noGrp="1"/>
          </p:cNvSpPr>
          <p:nvPr>
            <p:ph type="title"/>
          </p:nvPr>
        </p:nvSpPr>
        <p:spPr/>
        <p:txBody>
          <a:bodyPr/>
          <a:lstStyle/>
          <a:p>
            <a:r>
              <a:rPr lang="en-US" dirty="0"/>
              <a:t>Why Captives</a:t>
            </a:r>
          </a:p>
        </p:txBody>
      </p:sp>
      <p:sp>
        <p:nvSpPr>
          <p:cNvPr id="3" name="Text Placeholder 2">
            <a:extLst>
              <a:ext uri="{FF2B5EF4-FFF2-40B4-BE49-F238E27FC236}">
                <a16:creationId xmlns:a16="http://schemas.microsoft.com/office/drawing/2014/main" id="{220F9934-8A20-80AB-C361-C392BFD32E3B}"/>
              </a:ext>
            </a:extLst>
          </p:cNvPr>
          <p:cNvSpPr>
            <a:spLocks noGrp="1"/>
          </p:cNvSpPr>
          <p:nvPr>
            <p:ph type="body" sz="quarter" idx="10"/>
          </p:nvPr>
        </p:nvSpPr>
        <p:spPr>
          <a:xfrm>
            <a:off x="457200" y="1257300"/>
            <a:ext cx="8229600" cy="4732339"/>
          </a:xfrm>
        </p:spPr>
        <p:txBody>
          <a:bodyPr>
            <a:normAutofit fontScale="92500" lnSpcReduction="10000"/>
          </a:bodyPr>
          <a:lstStyle/>
          <a:p>
            <a:pPr marL="285750" indent="-285750">
              <a:spcAft>
                <a:spcPts val="400"/>
              </a:spcAft>
            </a:pPr>
            <a:r>
              <a:rPr lang="en-US" b="1" dirty="0">
                <a:solidFill>
                  <a:schemeClr val="accent1"/>
                </a:solidFill>
              </a:rPr>
              <a:t>Underwriting savings</a:t>
            </a:r>
          </a:p>
          <a:p>
            <a:pPr marL="685783" lvl="1" indent="-228594">
              <a:buFont typeface="Arial" panose="020B0604020202020204" pitchFamily="34" charset="0"/>
              <a:buChar char="-"/>
            </a:pPr>
            <a:r>
              <a:rPr lang="en-US" dirty="0"/>
              <a:t>Captives allow a company to recapture administrative and profit charges that would have normally been retained by traditional insurers</a:t>
            </a:r>
          </a:p>
          <a:p>
            <a:pPr marL="285750" indent="-285750">
              <a:spcAft>
                <a:spcPts val="400"/>
              </a:spcAft>
            </a:pPr>
            <a:r>
              <a:rPr lang="en-US" b="1" dirty="0">
                <a:solidFill>
                  <a:schemeClr val="accent1"/>
                </a:solidFill>
              </a:rPr>
              <a:t>Improved cash flow efficiency</a:t>
            </a:r>
          </a:p>
          <a:p>
            <a:pPr marL="685783" lvl="1" indent="-228594">
              <a:buFont typeface="Arial" panose="020B0604020202020204" pitchFamily="34" charset="0"/>
              <a:buChar char="-"/>
            </a:pPr>
            <a:r>
              <a:rPr lang="en-US" dirty="0"/>
              <a:t>An insurance company may accrue and deduct certain reserves for losses that are not normally deductible until paid at a corporation</a:t>
            </a:r>
          </a:p>
          <a:p>
            <a:pPr marL="285750" indent="-285750">
              <a:spcAft>
                <a:spcPts val="400"/>
              </a:spcAft>
            </a:pPr>
            <a:r>
              <a:rPr lang="en-US" b="1" dirty="0">
                <a:solidFill>
                  <a:schemeClr val="accent1"/>
                </a:solidFill>
              </a:rPr>
              <a:t>Investment income</a:t>
            </a:r>
          </a:p>
          <a:p>
            <a:pPr marL="685783" lvl="1" indent="-228594">
              <a:buFont typeface="Arial" panose="020B0604020202020204" pitchFamily="34" charset="0"/>
              <a:buChar char="-"/>
            </a:pPr>
            <a:r>
              <a:rPr lang="en-US" dirty="0"/>
              <a:t>Earned on reinsured reserves</a:t>
            </a:r>
          </a:p>
          <a:p>
            <a:pPr marL="285750" indent="-285750">
              <a:spcAft>
                <a:spcPts val="400"/>
              </a:spcAft>
            </a:pPr>
            <a:r>
              <a:rPr lang="en-US" b="1" dirty="0">
                <a:solidFill>
                  <a:schemeClr val="accent1"/>
                </a:solidFill>
              </a:rPr>
              <a:t>Increased control over claims</a:t>
            </a:r>
          </a:p>
          <a:p>
            <a:pPr marL="685783" lvl="1" indent="-228594">
              <a:buFont typeface="Arial" panose="020B0604020202020204" pitchFamily="34" charset="0"/>
              <a:buChar char="-"/>
            </a:pPr>
            <a:r>
              <a:rPr lang="en-US" dirty="0"/>
              <a:t>Flexibility to address unintended consequences</a:t>
            </a:r>
          </a:p>
          <a:p>
            <a:pPr marL="685783" lvl="1" indent="-228594">
              <a:buFont typeface="Arial" panose="020B0604020202020204" pitchFamily="34" charset="0"/>
              <a:buChar char="-"/>
            </a:pPr>
            <a:r>
              <a:rPr lang="en-US" dirty="0"/>
              <a:t>Additional control over costs, due to access to data</a:t>
            </a:r>
          </a:p>
          <a:p>
            <a:pPr marL="285750" indent="-285750">
              <a:spcAft>
                <a:spcPts val="400"/>
              </a:spcAft>
            </a:pPr>
            <a:r>
              <a:rPr lang="en-US" b="1" dirty="0">
                <a:solidFill>
                  <a:schemeClr val="accent1"/>
                </a:solidFill>
              </a:rPr>
              <a:t>Tailoring plan designs to incentivize </a:t>
            </a:r>
          </a:p>
          <a:p>
            <a:pPr marL="685783" lvl="1" indent="-228594">
              <a:spcAft>
                <a:spcPts val="400"/>
              </a:spcAft>
              <a:buFont typeface="Arial" panose="020B0604020202020204" pitchFamily="34" charset="0"/>
              <a:buChar char="-"/>
            </a:pPr>
            <a:r>
              <a:rPr lang="en-US" dirty="0"/>
              <a:t>Desirable behaviors among employees, such as return to work, leading to lower costs</a:t>
            </a:r>
          </a:p>
        </p:txBody>
      </p:sp>
      <p:sp>
        <p:nvSpPr>
          <p:cNvPr id="4" name="Slide Number Placeholder 3">
            <a:extLst>
              <a:ext uri="{FF2B5EF4-FFF2-40B4-BE49-F238E27FC236}">
                <a16:creationId xmlns:a16="http://schemas.microsoft.com/office/drawing/2014/main" id="{D0619E4F-3E71-17BC-59BD-3A2DF03C3E73}"/>
              </a:ext>
            </a:extLst>
          </p:cNvPr>
          <p:cNvSpPr>
            <a:spLocks noGrp="1"/>
          </p:cNvSpPr>
          <p:nvPr>
            <p:ph type="sldNum" sz="quarter" idx="4"/>
          </p:nvPr>
        </p:nvSpPr>
        <p:spPr/>
        <p:txBody>
          <a:bodyPr/>
          <a:lstStyle/>
          <a:p>
            <a:fld id="{1F2E7993-A80B-F04B-B33C-08E66E5B60AB}" type="slidenum">
              <a:rPr lang="en-US" smtClean="0"/>
              <a:pPr/>
              <a:t>16</a:t>
            </a:fld>
            <a:endParaRPr lang="en-US" dirty="0"/>
          </a:p>
        </p:txBody>
      </p:sp>
    </p:spTree>
    <p:extLst>
      <p:ext uri="{BB962C8B-B14F-4D97-AF65-F5344CB8AC3E}">
        <p14:creationId xmlns:p14="http://schemas.microsoft.com/office/powerpoint/2010/main" val="2808886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07A512-C8E8-6D11-64F8-C9572FEE313D}"/>
              </a:ext>
            </a:extLst>
          </p:cNvPr>
          <p:cNvSpPr>
            <a:spLocks noGrp="1"/>
          </p:cNvSpPr>
          <p:nvPr>
            <p:ph type="title"/>
          </p:nvPr>
        </p:nvSpPr>
        <p:spPr/>
        <p:txBody>
          <a:bodyPr/>
          <a:lstStyle/>
          <a:p>
            <a:r>
              <a:rPr lang="en-US" dirty="0"/>
              <a:t>Group MSL Captive Illustrative</a:t>
            </a:r>
          </a:p>
        </p:txBody>
      </p:sp>
      <p:sp>
        <p:nvSpPr>
          <p:cNvPr id="8" name="Text Placeholder 7">
            <a:extLst>
              <a:ext uri="{FF2B5EF4-FFF2-40B4-BE49-F238E27FC236}">
                <a16:creationId xmlns:a16="http://schemas.microsoft.com/office/drawing/2014/main" id="{60F9928C-58ED-B87F-3F7E-6D4654FD5734}"/>
              </a:ext>
            </a:extLst>
          </p:cNvPr>
          <p:cNvSpPr>
            <a:spLocks noGrp="1"/>
          </p:cNvSpPr>
          <p:nvPr>
            <p:ph type="body" sz="quarter" idx="10"/>
          </p:nvPr>
        </p:nvSpPr>
        <p:spPr/>
        <p:txBody>
          <a:bodyPr>
            <a:normAutofit fontScale="77500" lnSpcReduction="20000"/>
          </a:bodyPr>
          <a:lstStyle/>
          <a:p>
            <a:pPr marL="285750" indent="-285750" algn="l">
              <a:buFont typeface="Arial" panose="020B0604020202020204" pitchFamily="34" charset="0"/>
              <a:buChar char="•"/>
            </a:pPr>
            <a:r>
              <a:rPr lang="en-US" sz="1800" dirty="0"/>
              <a:t>Each member pays a stop-loss premium, which are then unbundled between captive and commercial market</a:t>
            </a:r>
          </a:p>
          <a:p>
            <a:pPr marL="285750" indent="-285750" algn="l">
              <a:buFont typeface="Arial" panose="020B0604020202020204" pitchFamily="34" charset="0"/>
              <a:buChar char="•"/>
            </a:pPr>
            <a:r>
              <a:rPr lang="en-US" sz="1800" dirty="0"/>
              <a:t>Each member chooses a self-insured retention (“SIR”)</a:t>
            </a:r>
          </a:p>
          <a:p>
            <a:pPr marL="285750" indent="-285750" algn="l">
              <a:buFont typeface="Arial" panose="020B0604020202020204" pitchFamily="34" charset="0"/>
              <a:buChar char="•"/>
            </a:pPr>
            <a:r>
              <a:rPr lang="en-US" sz="1800" dirty="0"/>
              <a:t>Captive pays claims excess of SIR, purchases reinsurance for claims exceeding a pre-determined amount</a:t>
            </a:r>
          </a:p>
          <a:p>
            <a:pPr marL="285750" indent="-285750" algn="l">
              <a:buFont typeface="Arial" panose="020B0604020202020204" pitchFamily="34" charset="0"/>
              <a:buChar char="•"/>
            </a:pPr>
            <a:r>
              <a:rPr lang="en-US" sz="1800" dirty="0"/>
              <a:t>Option for employer aggregate protection on claims exceeding 125% below the SIR (Spring’s projections do reflect members purchasing aggregate cover).</a:t>
            </a:r>
          </a:p>
          <a:p>
            <a:pPr marL="285750" indent="-285750" algn="l">
              <a:buFont typeface="Arial" panose="020B0604020202020204" pitchFamily="34" charset="0"/>
              <a:buChar char="•"/>
            </a:pPr>
            <a:r>
              <a:rPr lang="en-US" sz="1800" dirty="0"/>
              <a:t>Captive layer claims will be adjudicated by the reinsurer. i.e. reinsurer will ensure large claims are legitimate before recommending captive payment and the captive purchases aggregate reinsurance to protect itself from a worst-case scenario</a:t>
            </a:r>
          </a:p>
        </p:txBody>
      </p:sp>
      <p:sp>
        <p:nvSpPr>
          <p:cNvPr id="6" name="Slide Number Placeholder 5">
            <a:extLst>
              <a:ext uri="{FF2B5EF4-FFF2-40B4-BE49-F238E27FC236}">
                <a16:creationId xmlns:a16="http://schemas.microsoft.com/office/drawing/2014/main" id="{A7D22592-8784-AC9C-CCFF-AD94859F6AEA}"/>
              </a:ext>
            </a:extLst>
          </p:cNvPr>
          <p:cNvSpPr>
            <a:spLocks noGrp="1"/>
          </p:cNvSpPr>
          <p:nvPr>
            <p:ph type="sldNum" sz="quarter" idx="4"/>
          </p:nvPr>
        </p:nvSpPr>
        <p:spPr/>
        <p:txBody>
          <a:bodyPr/>
          <a:lstStyle/>
          <a:p>
            <a:fld id="{1F2E7993-A80B-F04B-B33C-08E66E5B60AB}" type="slidenum">
              <a:rPr lang="en-US" smtClean="0"/>
              <a:pPr/>
              <a:t>17</a:t>
            </a:fld>
            <a:endParaRPr lang="en-US" dirty="0"/>
          </a:p>
        </p:txBody>
      </p:sp>
      <p:pic>
        <p:nvPicPr>
          <p:cNvPr id="10" name="Picture 9">
            <a:extLst>
              <a:ext uri="{FF2B5EF4-FFF2-40B4-BE49-F238E27FC236}">
                <a16:creationId xmlns:a16="http://schemas.microsoft.com/office/drawing/2014/main" id="{B6F38EA4-0758-6638-1E15-10F5DC6F3D9C}"/>
              </a:ext>
            </a:extLst>
          </p:cNvPr>
          <p:cNvPicPr>
            <a:picLocks noChangeAspect="1"/>
          </p:cNvPicPr>
          <p:nvPr/>
        </p:nvPicPr>
        <p:blipFill>
          <a:blip r:embed="rId3"/>
          <a:stretch>
            <a:fillRect/>
          </a:stretch>
        </p:blipFill>
        <p:spPr>
          <a:xfrm>
            <a:off x="4795096" y="3571107"/>
            <a:ext cx="3891704" cy="2258194"/>
          </a:xfrm>
          <a:prstGeom prst="rect">
            <a:avLst/>
          </a:prstGeom>
        </p:spPr>
      </p:pic>
      <p:pic>
        <p:nvPicPr>
          <p:cNvPr id="11" name="Picture 10">
            <a:extLst>
              <a:ext uri="{FF2B5EF4-FFF2-40B4-BE49-F238E27FC236}">
                <a16:creationId xmlns:a16="http://schemas.microsoft.com/office/drawing/2014/main" id="{C5C4B1E4-459A-775F-5A93-0BEEF4ACC9CF}"/>
              </a:ext>
            </a:extLst>
          </p:cNvPr>
          <p:cNvPicPr>
            <a:picLocks noChangeAspect="1"/>
          </p:cNvPicPr>
          <p:nvPr/>
        </p:nvPicPr>
        <p:blipFill>
          <a:blip r:embed="rId4"/>
          <a:stretch>
            <a:fillRect/>
          </a:stretch>
        </p:blipFill>
        <p:spPr>
          <a:xfrm>
            <a:off x="4795096" y="1257301"/>
            <a:ext cx="3797623" cy="2002697"/>
          </a:xfrm>
          <a:prstGeom prst="rect">
            <a:avLst/>
          </a:prstGeom>
        </p:spPr>
      </p:pic>
    </p:spTree>
    <p:extLst>
      <p:ext uri="{BB962C8B-B14F-4D97-AF65-F5344CB8AC3E}">
        <p14:creationId xmlns:p14="http://schemas.microsoft.com/office/powerpoint/2010/main" val="3614668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17D8416C-E2F0-58D3-0EC3-0E279777E175}"/>
              </a:ext>
            </a:extLst>
          </p:cNvPr>
          <p:cNvSpPr>
            <a:spLocks noGrp="1"/>
          </p:cNvSpPr>
          <p:nvPr>
            <p:ph type="title"/>
          </p:nvPr>
        </p:nvSpPr>
        <p:spPr/>
        <p:txBody>
          <a:bodyPr/>
          <a:lstStyle/>
          <a:p>
            <a:r>
              <a:rPr lang="en-US" sz="3600" dirty="0"/>
              <a:t>Captive Savings – Medical Stop Loss</a:t>
            </a:r>
          </a:p>
        </p:txBody>
      </p:sp>
      <p:sp>
        <p:nvSpPr>
          <p:cNvPr id="3" name="Text Placeholder 2">
            <a:extLst>
              <a:ext uri="{FF2B5EF4-FFF2-40B4-BE49-F238E27FC236}">
                <a16:creationId xmlns:a16="http://schemas.microsoft.com/office/drawing/2014/main" id="{59AC916F-D362-EDCA-1EE2-45D4F6EF618A}"/>
              </a:ext>
            </a:extLst>
          </p:cNvPr>
          <p:cNvSpPr>
            <a:spLocks noGrp="1"/>
          </p:cNvSpPr>
          <p:nvPr>
            <p:ph type="body" sz="quarter" idx="10"/>
          </p:nvPr>
        </p:nvSpPr>
        <p:spPr>
          <a:xfrm>
            <a:off x="457199" y="1257300"/>
            <a:ext cx="2958087" cy="4903864"/>
          </a:xfrm>
        </p:spPr>
        <p:txBody>
          <a:bodyPr>
            <a:normAutofit fontScale="70000" lnSpcReduction="20000"/>
          </a:bodyPr>
          <a:lstStyle/>
          <a:p>
            <a:pPr marL="0" indent="0">
              <a:buNone/>
            </a:pPr>
            <a:r>
              <a:rPr lang="en-US" b="1" dirty="0">
                <a:solidFill>
                  <a:schemeClr val="accent1"/>
                </a:solidFill>
              </a:rPr>
              <a:t>Quantitative Advantages:</a:t>
            </a:r>
          </a:p>
          <a:p>
            <a:r>
              <a:rPr lang="en-US" dirty="0"/>
              <a:t>Lower stop-loss costs - elimination of carrier profit, premium taxes, administrative fees</a:t>
            </a:r>
          </a:p>
          <a:p>
            <a:r>
              <a:rPr lang="en-US" dirty="0"/>
              <a:t>Improved cash flow – employer holds on to the claim</a:t>
            </a:r>
          </a:p>
          <a:p>
            <a:r>
              <a:rPr lang="en-US" dirty="0"/>
              <a:t>Reduces reliance on commercial market renewals and trends</a:t>
            </a:r>
          </a:p>
          <a:p>
            <a:r>
              <a:rPr lang="en-US" dirty="0"/>
              <a:t>Creates a purchasing forum for addressing future needs</a:t>
            </a:r>
          </a:p>
          <a:p>
            <a:pPr marL="0" indent="0">
              <a:buNone/>
            </a:pPr>
            <a:r>
              <a:rPr lang="en-US" b="1" dirty="0">
                <a:solidFill>
                  <a:schemeClr val="accent1"/>
                </a:solidFill>
              </a:rPr>
              <a:t>Qualitative Advantages:</a:t>
            </a:r>
          </a:p>
          <a:p>
            <a:r>
              <a:rPr lang="en-US" dirty="0"/>
              <a:t>Customized to meet unique needs of employers’ demographics </a:t>
            </a:r>
          </a:p>
          <a:p>
            <a:r>
              <a:rPr lang="en-US" dirty="0"/>
              <a:t>Reduced volatility and greater predictability via captive layer by mitigating the impact of claims unpredictability </a:t>
            </a:r>
          </a:p>
          <a:p>
            <a:r>
              <a:rPr lang="en-US" dirty="0"/>
              <a:t>Promotes long-term price stability and cost-savings potential</a:t>
            </a:r>
          </a:p>
        </p:txBody>
      </p:sp>
      <p:sp>
        <p:nvSpPr>
          <p:cNvPr id="5" name="Slide Number Placeholder 4">
            <a:extLst>
              <a:ext uri="{FF2B5EF4-FFF2-40B4-BE49-F238E27FC236}">
                <a16:creationId xmlns:a16="http://schemas.microsoft.com/office/drawing/2014/main" id="{0D9A0393-B492-AD12-C67B-77C793D4B846}"/>
              </a:ext>
            </a:extLst>
          </p:cNvPr>
          <p:cNvSpPr>
            <a:spLocks noGrp="1"/>
          </p:cNvSpPr>
          <p:nvPr>
            <p:ph type="sldNum" sz="quarter" idx="4"/>
          </p:nvPr>
        </p:nvSpPr>
        <p:spPr>
          <a:xfrm>
            <a:off x="8343900" y="5989639"/>
            <a:ext cx="355092" cy="365125"/>
          </a:xfrm>
        </p:spPr>
        <p:txBody>
          <a:bodyPr/>
          <a:lstStyle/>
          <a:p>
            <a:fld id="{1F2E7993-A80B-F04B-B33C-08E66E5B60AB}" type="slidenum">
              <a:rPr lang="en-US" smtClean="0"/>
              <a:pPr/>
              <a:t>18</a:t>
            </a:fld>
            <a:endParaRPr lang="en-US" dirty="0"/>
          </a:p>
        </p:txBody>
      </p:sp>
      <p:graphicFrame>
        <p:nvGraphicFramePr>
          <p:cNvPr id="6" name="Chart 5">
            <a:extLst>
              <a:ext uri="{FF2B5EF4-FFF2-40B4-BE49-F238E27FC236}">
                <a16:creationId xmlns:a16="http://schemas.microsoft.com/office/drawing/2014/main" id="{25BAD3D4-FE7A-A81D-9497-E161EA949735}"/>
              </a:ext>
            </a:extLst>
          </p:cNvPr>
          <p:cNvGraphicFramePr/>
          <p:nvPr>
            <p:extLst>
              <p:ext uri="{D42A27DB-BD31-4B8C-83A1-F6EECF244321}">
                <p14:modId xmlns:p14="http://schemas.microsoft.com/office/powerpoint/2010/main" val="3870779174"/>
              </p:ext>
            </p:extLst>
          </p:nvPr>
        </p:nvGraphicFramePr>
        <p:xfrm>
          <a:off x="3415287" y="2422218"/>
          <a:ext cx="5155036" cy="3612822"/>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67D833E4-3287-FDF2-D027-B8B106ED6CE6}"/>
              </a:ext>
            </a:extLst>
          </p:cNvPr>
          <p:cNvCxnSpPr>
            <a:cxnSpLocks/>
          </p:cNvCxnSpPr>
          <p:nvPr/>
        </p:nvCxnSpPr>
        <p:spPr>
          <a:xfrm>
            <a:off x="3963129" y="4047995"/>
            <a:ext cx="4380771" cy="0"/>
          </a:xfrm>
          <a:prstGeom prst="line">
            <a:avLst/>
          </a:prstGeom>
          <a:ln w="28575">
            <a:solidFill>
              <a:srgbClr val="9A7DA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F6C9DA7-84D8-4FD0-5AAE-E5A5AB43C375}"/>
              </a:ext>
            </a:extLst>
          </p:cNvPr>
          <p:cNvSpPr txBox="1"/>
          <p:nvPr/>
        </p:nvSpPr>
        <p:spPr>
          <a:xfrm>
            <a:off x="8343900" y="3760626"/>
            <a:ext cx="901600" cy="507831"/>
          </a:xfrm>
          <a:prstGeom prst="rect">
            <a:avLst/>
          </a:prstGeom>
          <a:noFill/>
        </p:spPr>
        <p:txBody>
          <a:bodyPr wrap="square">
            <a:spAutoFit/>
          </a:bodyPr>
          <a:lstStyle/>
          <a:p>
            <a:r>
              <a:rPr lang="en-US" sz="1350" b="1" dirty="0">
                <a:solidFill>
                  <a:srgbClr val="9A7DAF"/>
                </a:solidFill>
              </a:rPr>
              <a:t>Average Savings</a:t>
            </a:r>
          </a:p>
        </p:txBody>
      </p:sp>
      <p:sp>
        <p:nvSpPr>
          <p:cNvPr id="27" name="Rectangle: Diagonal Corners Rounded 26">
            <a:extLst>
              <a:ext uri="{FF2B5EF4-FFF2-40B4-BE49-F238E27FC236}">
                <a16:creationId xmlns:a16="http://schemas.microsoft.com/office/drawing/2014/main" id="{97032522-1479-620D-85D2-31C2D59CEFF8}"/>
              </a:ext>
            </a:extLst>
          </p:cNvPr>
          <p:cNvSpPr/>
          <p:nvPr/>
        </p:nvSpPr>
        <p:spPr>
          <a:xfrm>
            <a:off x="3963129" y="1257300"/>
            <a:ext cx="4736371" cy="828653"/>
          </a:xfrm>
          <a:prstGeom prst="round2Diag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US" sz="1600" dirty="0"/>
              <a:t>Stop-Loss in a captive can save money on average over commercial stop-loss insurance on a self-insured account</a:t>
            </a:r>
          </a:p>
        </p:txBody>
      </p:sp>
    </p:spTree>
    <p:extLst>
      <p:ext uri="{BB962C8B-B14F-4D97-AF65-F5344CB8AC3E}">
        <p14:creationId xmlns:p14="http://schemas.microsoft.com/office/powerpoint/2010/main" val="898435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2CBB6-3BDA-155C-F144-79E6B84F4DC9}"/>
              </a:ext>
            </a:extLst>
          </p:cNvPr>
          <p:cNvSpPr>
            <a:spLocks noGrp="1"/>
          </p:cNvSpPr>
          <p:nvPr>
            <p:ph type="title"/>
          </p:nvPr>
        </p:nvSpPr>
        <p:spPr/>
        <p:txBody>
          <a:bodyPr/>
          <a:lstStyle/>
          <a:p>
            <a:r>
              <a:rPr lang="en-US" dirty="0"/>
              <a:t>Total Cost of Risk Overview </a:t>
            </a:r>
          </a:p>
        </p:txBody>
      </p:sp>
      <p:sp>
        <p:nvSpPr>
          <p:cNvPr id="3" name="Slide Number Placeholder 2">
            <a:extLst>
              <a:ext uri="{FF2B5EF4-FFF2-40B4-BE49-F238E27FC236}">
                <a16:creationId xmlns:a16="http://schemas.microsoft.com/office/drawing/2014/main" id="{C5672DA0-9498-2D2B-6DC1-CB47C761D481}"/>
              </a:ext>
            </a:extLst>
          </p:cNvPr>
          <p:cNvSpPr>
            <a:spLocks noGrp="1"/>
          </p:cNvSpPr>
          <p:nvPr>
            <p:ph type="sldNum" sz="quarter" idx="4"/>
          </p:nvPr>
        </p:nvSpPr>
        <p:spPr/>
        <p:txBody>
          <a:bodyPr/>
          <a:lstStyle/>
          <a:p>
            <a:fld id="{1F2E7993-A80B-F04B-B33C-08E66E5B60AB}" type="slidenum">
              <a:rPr lang="en-US" smtClean="0"/>
              <a:pPr/>
              <a:t>19</a:t>
            </a:fld>
            <a:endParaRPr lang="en-US" dirty="0"/>
          </a:p>
        </p:txBody>
      </p:sp>
      <p:sp>
        <p:nvSpPr>
          <p:cNvPr id="4" name="Text Placeholder 3">
            <a:extLst>
              <a:ext uri="{FF2B5EF4-FFF2-40B4-BE49-F238E27FC236}">
                <a16:creationId xmlns:a16="http://schemas.microsoft.com/office/drawing/2014/main" id="{9809EB18-4020-45A9-B248-201301936821}"/>
              </a:ext>
            </a:extLst>
          </p:cNvPr>
          <p:cNvSpPr>
            <a:spLocks noGrp="1"/>
          </p:cNvSpPr>
          <p:nvPr>
            <p:ph type="body" sz="quarter" idx="10"/>
          </p:nvPr>
        </p:nvSpPr>
        <p:spPr>
          <a:xfrm>
            <a:off x="457199" y="1257301"/>
            <a:ext cx="3372037" cy="4809270"/>
          </a:xfrm>
        </p:spPr>
        <p:txBody>
          <a:bodyPr>
            <a:normAutofit fontScale="92500" lnSpcReduction="20000"/>
          </a:bodyPr>
          <a:lstStyle/>
          <a:p>
            <a:r>
              <a:rPr lang="en-US" sz="1800" b="1" dirty="0"/>
              <a:t>Savings 1</a:t>
            </a:r>
            <a:r>
              <a:rPr lang="en-US" sz="1800" dirty="0"/>
              <a:t> </a:t>
            </a:r>
            <a:r>
              <a:rPr lang="en-US" sz="1800" dirty="0">
                <a:solidFill>
                  <a:schemeClr val="tx1"/>
                </a:solidFill>
              </a:rPr>
              <a:t>– </a:t>
            </a:r>
            <a:r>
              <a:rPr lang="en-US" sz="1800" dirty="0"/>
              <a:t>result of stripping away fully-insured carrier profits</a:t>
            </a:r>
          </a:p>
          <a:p>
            <a:r>
              <a:rPr lang="en-US" sz="1800" b="1" dirty="0"/>
              <a:t>Savings 2 &amp; 3 </a:t>
            </a:r>
            <a:r>
              <a:rPr lang="en-US" sz="1800" dirty="0">
                <a:solidFill>
                  <a:schemeClr val="tx1"/>
                </a:solidFill>
              </a:rPr>
              <a:t>– </a:t>
            </a:r>
            <a:r>
              <a:rPr lang="en-US" sz="1800" dirty="0"/>
              <a:t>result of unbundling purchase of excess insurance and admin services</a:t>
            </a:r>
          </a:p>
          <a:p>
            <a:r>
              <a:rPr lang="en-US" sz="1800" b="1" dirty="0"/>
              <a:t>Savings 4</a:t>
            </a:r>
            <a:r>
              <a:rPr lang="en-US" sz="1800" dirty="0"/>
              <a:t> </a:t>
            </a:r>
            <a:r>
              <a:rPr lang="en-US" sz="1800" dirty="0">
                <a:solidFill>
                  <a:schemeClr val="tx1"/>
                </a:solidFill>
              </a:rPr>
              <a:t>– </a:t>
            </a:r>
            <a:r>
              <a:rPr lang="en-US" sz="1800" dirty="0"/>
              <a:t>result of reduced claims due to targeted interventions driven by transparent claims data</a:t>
            </a:r>
          </a:p>
          <a:p>
            <a:r>
              <a:rPr lang="en-US" sz="1800" b="1" dirty="0"/>
              <a:t>Savings 5</a:t>
            </a:r>
            <a:r>
              <a:rPr lang="en-US" sz="1800" dirty="0"/>
              <a:t> </a:t>
            </a:r>
            <a:r>
              <a:rPr lang="en-US" sz="1800" dirty="0">
                <a:solidFill>
                  <a:schemeClr val="tx1"/>
                </a:solidFill>
              </a:rPr>
              <a:t>– </a:t>
            </a:r>
            <a:r>
              <a:rPr lang="en-US" sz="1800" dirty="0"/>
              <a:t>result of the ability to implement tailored point solutions to reduce catastrophic claims exposure due to focused data analytics and claims management </a:t>
            </a:r>
          </a:p>
          <a:p>
            <a:endParaRPr lang="en-US" dirty="0"/>
          </a:p>
        </p:txBody>
      </p:sp>
      <p:sp>
        <p:nvSpPr>
          <p:cNvPr id="6" name="Rectangle 5">
            <a:extLst>
              <a:ext uri="{FF2B5EF4-FFF2-40B4-BE49-F238E27FC236}">
                <a16:creationId xmlns:a16="http://schemas.microsoft.com/office/drawing/2014/main" id="{566EA08B-9BDD-F784-75C1-E29ABFE9F738}"/>
              </a:ext>
            </a:extLst>
          </p:cNvPr>
          <p:cNvSpPr/>
          <p:nvPr/>
        </p:nvSpPr>
        <p:spPr>
          <a:xfrm>
            <a:off x="4057999" y="2384778"/>
            <a:ext cx="1020632" cy="26312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5F0E27-BF5D-D2F5-8C1F-703E5D6B76A0}"/>
              </a:ext>
            </a:extLst>
          </p:cNvPr>
          <p:cNvSpPr/>
          <p:nvPr/>
        </p:nvSpPr>
        <p:spPr>
          <a:xfrm>
            <a:off x="5281352" y="4509633"/>
            <a:ext cx="1020632" cy="4897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AB2E9C2-3AD1-1345-F240-F8281F5DF12B}"/>
              </a:ext>
            </a:extLst>
          </p:cNvPr>
          <p:cNvSpPr/>
          <p:nvPr/>
        </p:nvSpPr>
        <p:spPr>
          <a:xfrm>
            <a:off x="5281352" y="3239091"/>
            <a:ext cx="1020632" cy="1270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221878-AF58-C24A-1722-9F7D128F6D73}"/>
              </a:ext>
            </a:extLst>
          </p:cNvPr>
          <p:cNvSpPr/>
          <p:nvPr/>
        </p:nvSpPr>
        <p:spPr>
          <a:xfrm>
            <a:off x="5281352" y="2581025"/>
            <a:ext cx="1020632" cy="6739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92D097-8BC0-1B62-F9D9-69EEB5613030}"/>
              </a:ext>
            </a:extLst>
          </p:cNvPr>
          <p:cNvSpPr/>
          <p:nvPr/>
        </p:nvSpPr>
        <p:spPr>
          <a:xfrm>
            <a:off x="5281352" y="2384779"/>
            <a:ext cx="1020632" cy="202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5A1A05-8CF4-3AE7-43C7-5369F175F7FF}"/>
              </a:ext>
            </a:extLst>
          </p:cNvPr>
          <p:cNvSpPr/>
          <p:nvPr/>
        </p:nvSpPr>
        <p:spPr>
          <a:xfrm>
            <a:off x="6480805" y="4739031"/>
            <a:ext cx="1152144" cy="2539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rPr>
              <a:t>Admin</a:t>
            </a:r>
            <a:endParaRPr lang="en-US" sz="1050"/>
          </a:p>
        </p:txBody>
      </p:sp>
      <p:sp>
        <p:nvSpPr>
          <p:cNvPr id="12" name="Rectangle 11">
            <a:extLst>
              <a:ext uri="{FF2B5EF4-FFF2-40B4-BE49-F238E27FC236}">
                <a16:creationId xmlns:a16="http://schemas.microsoft.com/office/drawing/2014/main" id="{1C027983-E97E-29CD-20D2-B4F4DCB91056}"/>
              </a:ext>
            </a:extLst>
          </p:cNvPr>
          <p:cNvSpPr/>
          <p:nvPr/>
        </p:nvSpPr>
        <p:spPr>
          <a:xfrm>
            <a:off x="6480805" y="3239092"/>
            <a:ext cx="1152144" cy="12990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rPr>
              <a:t>Claims</a:t>
            </a:r>
            <a:endParaRPr lang="en-US" sz="1050"/>
          </a:p>
        </p:txBody>
      </p:sp>
      <p:sp>
        <p:nvSpPr>
          <p:cNvPr id="13" name="Rectangle 12">
            <a:extLst>
              <a:ext uri="{FF2B5EF4-FFF2-40B4-BE49-F238E27FC236}">
                <a16:creationId xmlns:a16="http://schemas.microsoft.com/office/drawing/2014/main" id="{F125ED37-12D5-27B7-DFE9-6E22B6AD946C}"/>
              </a:ext>
            </a:extLst>
          </p:cNvPr>
          <p:cNvSpPr/>
          <p:nvPr/>
        </p:nvSpPr>
        <p:spPr>
          <a:xfrm>
            <a:off x="6480805" y="4525719"/>
            <a:ext cx="1152144" cy="2329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rPr>
              <a:t>Savings 3</a:t>
            </a:r>
            <a:endParaRPr lang="en-US" sz="1050"/>
          </a:p>
        </p:txBody>
      </p:sp>
      <p:sp>
        <p:nvSpPr>
          <p:cNvPr id="14" name="Rectangle 13">
            <a:extLst>
              <a:ext uri="{FF2B5EF4-FFF2-40B4-BE49-F238E27FC236}">
                <a16:creationId xmlns:a16="http://schemas.microsoft.com/office/drawing/2014/main" id="{646E5F17-1676-1C0E-9E7D-0E023A9DE5E5}"/>
              </a:ext>
            </a:extLst>
          </p:cNvPr>
          <p:cNvSpPr/>
          <p:nvPr/>
        </p:nvSpPr>
        <p:spPr>
          <a:xfrm>
            <a:off x="7754099" y="4761487"/>
            <a:ext cx="1149728" cy="2314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5" b="1">
                <a:solidFill>
                  <a:schemeClr val="bg1"/>
                </a:solidFill>
              </a:rPr>
              <a:t>Admin</a:t>
            </a:r>
            <a:endParaRPr lang="en-US" sz="1005"/>
          </a:p>
        </p:txBody>
      </p:sp>
      <p:sp>
        <p:nvSpPr>
          <p:cNvPr id="15" name="Rectangle 14">
            <a:extLst>
              <a:ext uri="{FF2B5EF4-FFF2-40B4-BE49-F238E27FC236}">
                <a16:creationId xmlns:a16="http://schemas.microsoft.com/office/drawing/2014/main" id="{06035101-A2D5-8C56-5A52-2EC4695761A0}"/>
              </a:ext>
            </a:extLst>
          </p:cNvPr>
          <p:cNvSpPr/>
          <p:nvPr/>
        </p:nvSpPr>
        <p:spPr>
          <a:xfrm>
            <a:off x="7754099" y="3475970"/>
            <a:ext cx="1149728" cy="10621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C0E0E20-CB73-B215-AD5A-5D27549B5E8B}"/>
              </a:ext>
            </a:extLst>
          </p:cNvPr>
          <p:cNvSpPr/>
          <p:nvPr/>
        </p:nvSpPr>
        <p:spPr>
          <a:xfrm>
            <a:off x="7751703" y="3027959"/>
            <a:ext cx="1149728" cy="220493"/>
          </a:xfrm>
          <a:prstGeom prst="rect">
            <a:avLst/>
          </a:prstGeom>
          <a:solidFill>
            <a:srgbClr val="FF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D87AFF2-F38E-9C0F-2354-13158CF98DB5}"/>
              </a:ext>
            </a:extLst>
          </p:cNvPr>
          <p:cNvSpPr/>
          <p:nvPr/>
        </p:nvSpPr>
        <p:spPr>
          <a:xfrm>
            <a:off x="7754099" y="3251911"/>
            <a:ext cx="1149728" cy="236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rPr>
              <a:t>Savings 4</a:t>
            </a:r>
          </a:p>
        </p:txBody>
      </p:sp>
      <p:sp>
        <p:nvSpPr>
          <p:cNvPr id="18" name="TextBox 17">
            <a:extLst>
              <a:ext uri="{FF2B5EF4-FFF2-40B4-BE49-F238E27FC236}">
                <a16:creationId xmlns:a16="http://schemas.microsoft.com/office/drawing/2014/main" id="{E1055D5C-5082-3511-C2CD-2EDA6C8510E1}"/>
              </a:ext>
            </a:extLst>
          </p:cNvPr>
          <p:cNvSpPr txBox="1"/>
          <p:nvPr/>
        </p:nvSpPr>
        <p:spPr>
          <a:xfrm>
            <a:off x="4032833" y="5112436"/>
            <a:ext cx="1045799" cy="577081"/>
          </a:xfrm>
          <a:prstGeom prst="rect">
            <a:avLst/>
          </a:prstGeom>
          <a:noFill/>
        </p:spPr>
        <p:txBody>
          <a:bodyPr wrap="square" rtlCol="0">
            <a:spAutoFit/>
          </a:bodyPr>
          <a:lstStyle/>
          <a:p>
            <a:pPr algn="ctr"/>
            <a:r>
              <a:rPr lang="en-US" sz="1050" b="1"/>
              <a:t>Guaranteed Cost/ Fully Insured</a:t>
            </a:r>
          </a:p>
        </p:txBody>
      </p:sp>
      <p:sp>
        <p:nvSpPr>
          <p:cNvPr id="19" name="TextBox 18">
            <a:extLst>
              <a:ext uri="{FF2B5EF4-FFF2-40B4-BE49-F238E27FC236}">
                <a16:creationId xmlns:a16="http://schemas.microsoft.com/office/drawing/2014/main" id="{0DBFA0A2-680D-38E9-C951-80CA82C25DCC}"/>
              </a:ext>
            </a:extLst>
          </p:cNvPr>
          <p:cNvSpPr txBox="1"/>
          <p:nvPr/>
        </p:nvSpPr>
        <p:spPr>
          <a:xfrm>
            <a:off x="4132657" y="3458864"/>
            <a:ext cx="963038" cy="415498"/>
          </a:xfrm>
          <a:prstGeom prst="rect">
            <a:avLst/>
          </a:prstGeom>
          <a:noFill/>
        </p:spPr>
        <p:txBody>
          <a:bodyPr wrap="square" rtlCol="0">
            <a:spAutoFit/>
          </a:bodyPr>
          <a:lstStyle/>
          <a:p>
            <a:r>
              <a:rPr lang="en-US" sz="1050" b="1">
                <a:solidFill>
                  <a:schemeClr val="bg1"/>
                </a:solidFill>
              </a:rPr>
              <a:t>Insurance</a:t>
            </a:r>
          </a:p>
          <a:p>
            <a:r>
              <a:rPr lang="en-US" sz="1050" b="1">
                <a:solidFill>
                  <a:schemeClr val="bg1"/>
                </a:solidFill>
              </a:rPr>
              <a:t>Premiums</a:t>
            </a:r>
          </a:p>
        </p:txBody>
      </p:sp>
      <p:sp>
        <p:nvSpPr>
          <p:cNvPr id="20" name="TextBox 19">
            <a:extLst>
              <a:ext uri="{FF2B5EF4-FFF2-40B4-BE49-F238E27FC236}">
                <a16:creationId xmlns:a16="http://schemas.microsoft.com/office/drawing/2014/main" id="{CE811F8A-4777-41EA-DF13-E3FC2CE1AD34}"/>
              </a:ext>
            </a:extLst>
          </p:cNvPr>
          <p:cNvSpPr txBox="1"/>
          <p:nvPr/>
        </p:nvSpPr>
        <p:spPr>
          <a:xfrm>
            <a:off x="5470032" y="4642182"/>
            <a:ext cx="963038" cy="253916"/>
          </a:xfrm>
          <a:prstGeom prst="rect">
            <a:avLst/>
          </a:prstGeom>
          <a:noFill/>
        </p:spPr>
        <p:txBody>
          <a:bodyPr wrap="square" rtlCol="0">
            <a:spAutoFit/>
          </a:bodyPr>
          <a:lstStyle/>
          <a:p>
            <a:r>
              <a:rPr lang="en-US" sz="1050" b="1">
                <a:solidFill>
                  <a:schemeClr val="bg1"/>
                </a:solidFill>
              </a:rPr>
              <a:t>Admin</a:t>
            </a:r>
          </a:p>
        </p:txBody>
      </p:sp>
      <p:sp>
        <p:nvSpPr>
          <p:cNvPr id="21" name="TextBox 20">
            <a:extLst>
              <a:ext uri="{FF2B5EF4-FFF2-40B4-BE49-F238E27FC236}">
                <a16:creationId xmlns:a16="http://schemas.microsoft.com/office/drawing/2014/main" id="{BDC103F3-A232-70E0-EF4B-FF364AC19EC0}"/>
              </a:ext>
            </a:extLst>
          </p:cNvPr>
          <p:cNvSpPr txBox="1"/>
          <p:nvPr/>
        </p:nvSpPr>
        <p:spPr>
          <a:xfrm>
            <a:off x="5448845" y="3723331"/>
            <a:ext cx="963038" cy="253916"/>
          </a:xfrm>
          <a:prstGeom prst="rect">
            <a:avLst/>
          </a:prstGeom>
          <a:noFill/>
        </p:spPr>
        <p:txBody>
          <a:bodyPr wrap="square" rtlCol="0">
            <a:spAutoFit/>
          </a:bodyPr>
          <a:lstStyle/>
          <a:p>
            <a:r>
              <a:rPr lang="en-US" sz="1050" b="1">
                <a:solidFill>
                  <a:schemeClr val="bg1"/>
                </a:solidFill>
              </a:rPr>
              <a:t>Claims</a:t>
            </a:r>
          </a:p>
        </p:txBody>
      </p:sp>
      <p:sp>
        <p:nvSpPr>
          <p:cNvPr id="22" name="TextBox 21">
            <a:extLst>
              <a:ext uri="{FF2B5EF4-FFF2-40B4-BE49-F238E27FC236}">
                <a16:creationId xmlns:a16="http://schemas.microsoft.com/office/drawing/2014/main" id="{17ED17A8-696C-6624-7509-60EE324A3231}"/>
              </a:ext>
            </a:extLst>
          </p:cNvPr>
          <p:cNvSpPr txBox="1"/>
          <p:nvPr/>
        </p:nvSpPr>
        <p:spPr>
          <a:xfrm>
            <a:off x="7992118" y="3868639"/>
            <a:ext cx="963038" cy="253916"/>
          </a:xfrm>
          <a:prstGeom prst="rect">
            <a:avLst/>
          </a:prstGeom>
          <a:noFill/>
        </p:spPr>
        <p:txBody>
          <a:bodyPr wrap="square" rtlCol="0">
            <a:spAutoFit/>
          </a:bodyPr>
          <a:lstStyle/>
          <a:p>
            <a:r>
              <a:rPr lang="en-US" sz="1050" b="1">
                <a:solidFill>
                  <a:schemeClr val="bg1"/>
                </a:solidFill>
              </a:rPr>
              <a:t>Claims</a:t>
            </a:r>
          </a:p>
        </p:txBody>
      </p:sp>
      <p:sp>
        <p:nvSpPr>
          <p:cNvPr id="23" name="TextBox 22">
            <a:extLst>
              <a:ext uri="{FF2B5EF4-FFF2-40B4-BE49-F238E27FC236}">
                <a16:creationId xmlns:a16="http://schemas.microsoft.com/office/drawing/2014/main" id="{36B582CA-781C-3C2B-B0BB-4FD1B97EEE91}"/>
              </a:ext>
            </a:extLst>
          </p:cNvPr>
          <p:cNvSpPr txBox="1"/>
          <p:nvPr/>
        </p:nvSpPr>
        <p:spPr>
          <a:xfrm>
            <a:off x="7750914" y="4515224"/>
            <a:ext cx="1156098" cy="253916"/>
          </a:xfrm>
          <a:prstGeom prst="rect">
            <a:avLst/>
          </a:prstGeom>
          <a:solidFill>
            <a:schemeClr val="accent2"/>
          </a:solidFill>
        </p:spPr>
        <p:txBody>
          <a:bodyPr wrap="square" rtlCol="0">
            <a:spAutoFit/>
          </a:bodyPr>
          <a:lstStyle/>
          <a:p>
            <a:pPr algn="ctr"/>
            <a:r>
              <a:rPr lang="en-US" sz="1050" b="1">
                <a:solidFill>
                  <a:schemeClr val="bg1"/>
                </a:solidFill>
              </a:rPr>
              <a:t>Savings 3</a:t>
            </a:r>
          </a:p>
        </p:txBody>
      </p:sp>
      <p:sp>
        <p:nvSpPr>
          <p:cNvPr id="24" name="TextBox 23">
            <a:extLst>
              <a:ext uri="{FF2B5EF4-FFF2-40B4-BE49-F238E27FC236}">
                <a16:creationId xmlns:a16="http://schemas.microsoft.com/office/drawing/2014/main" id="{0104F8E2-B4C3-FED5-A6E1-F5ABA5D2ECCE}"/>
              </a:ext>
            </a:extLst>
          </p:cNvPr>
          <p:cNvSpPr txBox="1"/>
          <p:nvPr/>
        </p:nvSpPr>
        <p:spPr>
          <a:xfrm>
            <a:off x="5281352" y="2355944"/>
            <a:ext cx="1020632" cy="253916"/>
          </a:xfrm>
          <a:prstGeom prst="rect">
            <a:avLst/>
          </a:prstGeom>
          <a:solidFill>
            <a:schemeClr val="accent2"/>
          </a:solidFill>
        </p:spPr>
        <p:txBody>
          <a:bodyPr wrap="square" rtlCol="0">
            <a:spAutoFit/>
          </a:bodyPr>
          <a:lstStyle/>
          <a:p>
            <a:pPr algn="ctr"/>
            <a:r>
              <a:rPr lang="en-US" sz="1050" b="1">
                <a:solidFill>
                  <a:schemeClr val="bg1"/>
                </a:solidFill>
              </a:rPr>
              <a:t>Savings 1</a:t>
            </a:r>
          </a:p>
        </p:txBody>
      </p:sp>
      <p:sp>
        <p:nvSpPr>
          <p:cNvPr id="25" name="TextBox 24">
            <a:extLst>
              <a:ext uri="{FF2B5EF4-FFF2-40B4-BE49-F238E27FC236}">
                <a16:creationId xmlns:a16="http://schemas.microsoft.com/office/drawing/2014/main" id="{3B024BA8-B477-99ED-6438-B2BB9150DF46}"/>
              </a:ext>
            </a:extLst>
          </p:cNvPr>
          <p:cNvSpPr txBox="1"/>
          <p:nvPr/>
        </p:nvSpPr>
        <p:spPr>
          <a:xfrm>
            <a:off x="5245636" y="2785722"/>
            <a:ext cx="1156780" cy="253916"/>
          </a:xfrm>
          <a:prstGeom prst="rect">
            <a:avLst/>
          </a:prstGeom>
          <a:noFill/>
        </p:spPr>
        <p:txBody>
          <a:bodyPr wrap="square" rtlCol="0">
            <a:spAutoFit/>
          </a:bodyPr>
          <a:lstStyle/>
          <a:p>
            <a:r>
              <a:rPr lang="en-US" sz="1050" b="1" dirty="0">
                <a:solidFill>
                  <a:schemeClr val="bg1"/>
                </a:solidFill>
              </a:rPr>
              <a:t>XS insurance</a:t>
            </a:r>
          </a:p>
        </p:txBody>
      </p:sp>
      <p:sp>
        <p:nvSpPr>
          <p:cNvPr id="26" name="TextBox 25">
            <a:extLst>
              <a:ext uri="{FF2B5EF4-FFF2-40B4-BE49-F238E27FC236}">
                <a16:creationId xmlns:a16="http://schemas.microsoft.com/office/drawing/2014/main" id="{960FF4F0-B19D-BCA0-139E-97F1D820015A}"/>
              </a:ext>
            </a:extLst>
          </p:cNvPr>
          <p:cNvSpPr txBox="1"/>
          <p:nvPr/>
        </p:nvSpPr>
        <p:spPr>
          <a:xfrm>
            <a:off x="7754616" y="3001022"/>
            <a:ext cx="1146699" cy="253916"/>
          </a:xfrm>
          <a:prstGeom prst="rect">
            <a:avLst/>
          </a:prstGeom>
          <a:solidFill>
            <a:schemeClr val="accent3"/>
          </a:solidFill>
        </p:spPr>
        <p:txBody>
          <a:bodyPr wrap="square" rtlCol="0">
            <a:spAutoFit/>
          </a:bodyPr>
          <a:lstStyle/>
          <a:p>
            <a:r>
              <a:rPr lang="en-US" sz="1050" b="1" dirty="0">
                <a:solidFill>
                  <a:schemeClr val="bg1"/>
                </a:solidFill>
              </a:rPr>
              <a:t>XS insurance</a:t>
            </a:r>
          </a:p>
        </p:txBody>
      </p:sp>
      <p:sp>
        <p:nvSpPr>
          <p:cNvPr id="27" name="TextBox 26">
            <a:extLst>
              <a:ext uri="{FF2B5EF4-FFF2-40B4-BE49-F238E27FC236}">
                <a16:creationId xmlns:a16="http://schemas.microsoft.com/office/drawing/2014/main" id="{91161368-10A0-DACF-9166-9E3DE2D82443}"/>
              </a:ext>
            </a:extLst>
          </p:cNvPr>
          <p:cNvSpPr txBox="1"/>
          <p:nvPr/>
        </p:nvSpPr>
        <p:spPr>
          <a:xfrm>
            <a:off x="5254730" y="5120528"/>
            <a:ext cx="1045799" cy="415498"/>
          </a:xfrm>
          <a:prstGeom prst="rect">
            <a:avLst/>
          </a:prstGeom>
          <a:noFill/>
        </p:spPr>
        <p:txBody>
          <a:bodyPr wrap="square" rtlCol="0">
            <a:spAutoFit/>
          </a:bodyPr>
          <a:lstStyle/>
          <a:p>
            <a:pPr algn="ctr"/>
            <a:r>
              <a:rPr lang="en-US" sz="1050" b="1"/>
              <a:t>Beginning Retention</a:t>
            </a:r>
          </a:p>
        </p:txBody>
      </p:sp>
      <p:sp>
        <p:nvSpPr>
          <p:cNvPr id="28" name="TextBox 27">
            <a:extLst>
              <a:ext uri="{FF2B5EF4-FFF2-40B4-BE49-F238E27FC236}">
                <a16:creationId xmlns:a16="http://schemas.microsoft.com/office/drawing/2014/main" id="{B55E3433-DFDD-2340-E6BD-A0B07C59669A}"/>
              </a:ext>
            </a:extLst>
          </p:cNvPr>
          <p:cNvSpPr txBox="1"/>
          <p:nvPr/>
        </p:nvSpPr>
        <p:spPr>
          <a:xfrm>
            <a:off x="6358717" y="5127556"/>
            <a:ext cx="1283157" cy="253916"/>
          </a:xfrm>
          <a:prstGeom prst="rect">
            <a:avLst/>
          </a:prstGeom>
          <a:noFill/>
        </p:spPr>
        <p:txBody>
          <a:bodyPr wrap="square" rtlCol="0">
            <a:spAutoFit/>
          </a:bodyPr>
          <a:lstStyle/>
          <a:p>
            <a:pPr algn="ctr"/>
            <a:r>
              <a:rPr lang="en-US" sz="1050" b="1"/>
              <a:t>Captive – Year 1</a:t>
            </a:r>
          </a:p>
        </p:txBody>
      </p:sp>
      <p:sp>
        <p:nvSpPr>
          <p:cNvPr id="29" name="TextBox 28">
            <a:extLst>
              <a:ext uri="{FF2B5EF4-FFF2-40B4-BE49-F238E27FC236}">
                <a16:creationId xmlns:a16="http://schemas.microsoft.com/office/drawing/2014/main" id="{95722584-F82A-4A62-BB62-C8B1066F216D}"/>
              </a:ext>
            </a:extLst>
          </p:cNvPr>
          <p:cNvSpPr txBox="1"/>
          <p:nvPr/>
        </p:nvSpPr>
        <p:spPr>
          <a:xfrm>
            <a:off x="7573666" y="5136062"/>
            <a:ext cx="1381490" cy="253916"/>
          </a:xfrm>
          <a:prstGeom prst="rect">
            <a:avLst/>
          </a:prstGeom>
          <a:noFill/>
        </p:spPr>
        <p:txBody>
          <a:bodyPr wrap="square" rtlCol="0">
            <a:spAutoFit/>
          </a:bodyPr>
          <a:lstStyle/>
          <a:p>
            <a:pPr algn="ctr"/>
            <a:r>
              <a:rPr lang="en-US" sz="1050" b="1"/>
              <a:t>Captive – Year 2</a:t>
            </a:r>
          </a:p>
        </p:txBody>
      </p:sp>
      <p:sp>
        <p:nvSpPr>
          <p:cNvPr id="30" name="Rectangle 29">
            <a:extLst>
              <a:ext uri="{FF2B5EF4-FFF2-40B4-BE49-F238E27FC236}">
                <a16:creationId xmlns:a16="http://schemas.microsoft.com/office/drawing/2014/main" id="{456AB060-1CF5-E0D9-4274-AA9BC74A681F}"/>
              </a:ext>
            </a:extLst>
          </p:cNvPr>
          <p:cNvSpPr/>
          <p:nvPr/>
        </p:nvSpPr>
        <p:spPr>
          <a:xfrm>
            <a:off x="7753171" y="2772337"/>
            <a:ext cx="1151585" cy="236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rPr>
              <a:t>Savings 5</a:t>
            </a:r>
          </a:p>
        </p:txBody>
      </p:sp>
      <p:sp>
        <p:nvSpPr>
          <p:cNvPr id="31" name="Rectangle 30">
            <a:extLst>
              <a:ext uri="{FF2B5EF4-FFF2-40B4-BE49-F238E27FC236}">
                <a16:creationId xmlns:a16="http://schemas.microsoft.com/office/drawing/2014/main" id="{52DEAA67-E699-0B8B-5742-FE3793F397A5}"/>
              </a:ext>
            </a:extLst>
          </p:cNvPr>
          <p:cNvSpPr/>
          <p:nvPr/>
        </p:nvSpPr>
        <p:spPr>
          <a:xfrm>
            <a:off x="6478311" y="2359695"/>
            <a:ext cx="1152144" cy="236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rPr>
              <a:t>Savings 1</a:t>
            </a:r>
          </a:p>
        </p:txBody>
      </p:sp>
      <p:sp>
        <p:nvSpPr>
          <p:cNvPr id="32" name="Rectangle 31">
            <a:extLst>
              <a:ext uri="{FF2B5EF4-FFF2-40B4-BE49-F238E27FC236}">
                <a16:creationId xmlns:a16="http://schemas.microsoft.com/office/drawing/2014/main" id="{D3B9D5C6-2AC9-131B-62BC-657D5DA99B69}"/>
              </a:ext>
            </a:extLst>
          </p:cNvPr>
          <p:cNvSpPr/>
          <p:nvPr/>
        </p:nvSpPr>
        <p:spPr>
          <a:xfrm>
            <a:off x="7750456" y="2357463"/>
            <a:ext cx="1157015" cy="236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rPr>
              <a:t>Savings 1</a:t>
            </a:r>
          </a:p>
        </p:txBody>
      </p:sp>
      <p:sp>
        <p:nvSpPr>
          <p:cNvPr id="33" name="Arrow: Down 32">
            <a:extLst>
              <a:ext uri="{FF2B5EF4-FFF2-40B4-BE49-F238E27FC236}">
                <a16:creationId xmlns:a16="http://schemas.microsoft.com/office/drawing/2014/main" id="{1885244B-7449-40B1-83C8-7A055006D78B}"/>
              </a:ext>
            </a:extLst>
          </p:cNvPr>
          <p:cNvSpPr/>
          <p:nvPr/>
        </p:nvSpPr>
        <p:spPr>
          <a:xfrm>
            <a:off x="6837741" y="1980344"/>
            <a:ext cx="301883" cy="3113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Diagonal Corners Rounded 33">
            <a:extLst>
              <a:ext uri="{FF2B5EF4-FFF2-40B4-BE49-F238E27FC236}">
                <a16:creationId xmlns:a16="http://schemas.microsoft.com/office/drawing/2014/main" id="{0FB7066B-E3FE-0C97-7316-1AFD1E744A4C}"/>
              </a:ext>
            </a:extLst>
          </p:cNvPr>
          <p:cNvSpPr/>
          <p:nvPr/>
        </p:nvSpPr>
        <p:spPr>
          <a:xfrm>
            <a:off x="4092985" y="1402016"/>
            <a:ext cx="4862171" cy="545997"/>
          </a:xfrm>
          <a:prstGeom prst="round2Diag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Roadmap towards developing a long-term solution to help control insurance costs</a:t>
            </a:r>
          </a:p>
        </p:txBody>
      </p:sp>
      <p:sp>
        <p:nvSpPr>
          <p:cNvPr id="35" name="Rectangle 34">
            <a:extLst>
              <a:ext uri="{FF2B5EF4-FFF2-40B4-BE49-F238E27FC236}">
                <a16:creationId xmlns:a16="http://schemas.microsoft.com/office/drawing/2014/main" id="{7CF3839B-3DD9-09AC-DD0B-69499BEB7A20}"/>
              </a:ext>
            </a:extLst>
          </p:cNvPr>
          <p:cNvSpPr/>
          <p:nvPr/>
        </p:nvSpPr>
        <p:spPr>
          <a:xfrm>
            <a:off x="7750456" y="2548530"/>
            <a:ext cx="1157015" cy="236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rPr>
              <a:t>Savings 2</a:t>
            </a:r>
          </a:p>
        </p:txBody>
      </p:sp>
      <p:sp>
        <p:nvSpPr>
          <p:cNvPr id="36" name="Rectangle 35">
            <a:extLst>
              <a:ext uri="{FF2B5EF4-FFF2-40B4-BE49-F238E27FC236}">
                <a16:creationId xmlns:a16="http://schemas.microsoft.com/office/drawing/2014/main" id="{F55ED842-F0E6-EEEB-FA96-0DA39507C3F4}"/>
              </a:ext>
            </a:extLst>
          </p:cNvPr>
          <p:cNvSpPr/>
          <p:nvPr/>
        </p:nvSpPr>
        <p:spPr>
          <a:xfrm>
            <a:off x="6478311" y="2583501"/>
            <a:ext cx="1152144" cy="236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rPr>
              <a:t>Savings 2</a:t>
            </a:r>
          </a:p>
        </p:txBody>
      </p:sp>
      <p:sp>
        <p:nvSpPr>
          <p:cNvPr id="37" name="Rectangle 36">
            <a:extLst>
              <a:ext uri="{FF2B5EF4-FFF2-40B4-BE49-F238E27FC236}">
                <a16:creationId xmlns:a16="http://schemas.microsoft.com/office/drawing/2014/main" id="{60F86353-1FE9-F3FF-FB42-5935B1ECDF31}"/>
              </a:ext>
            </a:extLst>
          </p:cNvPr>
          <p:cNvSpPr/>
          <p:nvPr/>
        </p:nvSpPr>
        <p:spPr>
          <a:xfrm>
            <a:off x="6477795" y="2809850"/>
            <a:ext cx="1152144" cy="4334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a:solidFill>
                  <a:schemeClr val="bg1"/>
                </a:solidFill>
              </a:rPr>
              <a:t>XS insurance</a:t>
            </a:r>
          </a:p>
        </p:txBody>
      </p:sp>
    </p:spTree>
    <p:extLst>
      <p:ext uri="{BB962C8B-B14F-4D97-AF65-F5344CB8AC3E}">
        <p14:creationId xmlns:p14="http://schemas.microsoft.com/office/powerpoint/2010/main" val="75985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0F2C4E5-2C6F-9F4D-8D04-26152569CA33}"/>
              </a:ext>
            </a:extLst>
          </p:cNvPr>
          <p:cNvSpPr>
            <a:spLocks noGrp="1"/>
          </p:cNvSpPr>
          <p:nvPr>
            <p:ph type="subTitle" idx="1"/>
          </p:nvPr>
        </p:nvSpPr>
        <p:spPr>
          <a:xfrm>
            <a:off x="457200" y="5487971"/>
            <a:ext cx="6018222" cy="326875"/>
          </a:xfrm>
        </p:spPr>
        <p:txBody>
          <a:bodyPr/>
          <a:lstStyle/>
          <a:p>
            <a:r>
              <a:rPr lang="en-US" sz="1800" dirty="0">
                <a:effectLst/>
                <a:latin typeface="Aptos" panose="020B0004020202020204" pitchFamily="34" charset="0"/>
                <a:ea typeface="Times New Roman" panose="02020603050405020304" pitchFamily="18" charset="0"/>
                <a:cs typeface="Aptos" panose="020B0004020202020204" pitchFamily="34" charset="0"/>
              </a:rPr>
              <a:t>NLC-RISC Staff Conference</a:t>
            </a:r>
            <a:endParaRPr lang="en-US" sz="2000" dirty="0"/>
          </a:p>
        </p:txBody>
      </p:sp>
      <p:sp>
        <p:nvSpPr>
          <p:cNvPr id="3" name="Text Placeholder 2">
            <a:extLst>
              <a:ext uri="{FF2B5EF4-FFF2-40B4-BE49-F238E27FC236}">
                <a16:creationId xmlns:a16="http://schemas.microsoft.com/office/drawing/2014/main" id="{75CCCD9B-D176-1F49-B091-7C3F6E0E6308}"/>
              </a:ext>
            </a:extLst>
          </p:cNvPr>
          <p:cNvSpPr>
            <a:spLocks noGrp="1"/>
          </p:cNvSpPr>
          <p:nvPr>
            <p:ph type="body" sz="quarter" idx="10"/>
          </p:nvPr>
        </p:nvSpPr>
        <p:spPr/>
        <p:txBody>
          <a:bodyPr>
            <a:normAutofit lnSpcReduction="10000"/>
          </a:bodyPr>
          <a:lstStyle/>
          <a:p>
            <a:r>
              <a:rPr lang="en-US" dirty="0"/>
              <a:t>October 2025 | Annapolis, Maryland</a:t>
            </a:r>
          </a:p>
        </p:txBody>
      </p:sp>
      <p:sp>
        <p:nvSpPr>
          <p:cNvPr id="4" name="Title 3">
            <a:extLst>
              <a:ext uri="{FF2B5EF4-FFF2-40B4-BE49-F238E27FC236}">
                <a16:creationId xmlns:a16="http://schemas.microsoft.com/office/drawing/2014/main" id="{DEDF5AB7-7BF3-4D4B-B104-DC026DF66E1C}"/>
              </a:ext>
            </a:extLst>
          </p:cNvPr>
          <p:cNvSpPr>
            <a:spLocks noGrp="1"/>
          </p:cNvSpPr>
          <p:nvPr>
            <p:ph type="title"/>
          </p:nvPr>
        </p:nvSpPr>
        <p:spPr>
          <a:xfrm>
            <a:off x="451104" y="4451853"/>
            <a:ext cx="8241792" cy="919792"/>
          </a:xfrm>
        </p:spPr>
        <p:txBody>
          <a:bodyPr/>
          <a:lstStyle/>
          <a:p>
            <a:r>
              <a:rPr lang="en-US" dirty="0"/>
              <a:t>Medical Stop-loss &amp;</a:t>
            </a:r>
            <a:br>
              <a:rPr lang="en-US" dirty="0"/>
            </a:br>
            <a:r>
              <a:rPr lang="en-US" dirty="0"/>
              <a:t>Captive Insurance</a:t>
            </a:r>
          </a:p>
        </p:txBody>
      </p:sp>
    </p:spTree>
    <p:extLst>
      <p:ext uri="{BB962C8B-B14F-4D97-AF65-F5344CB8AC3E}">
        <p14:creationId xmlns:p14="http://schemas.microsoft.com/office/powerpoint/2010/main" val="1369180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7B250-9D5C-6BC9-19D6-8210D4DDAAFF}"/>
              </a:ext>
            </a:extLst>
          </p:cNvPr>
          <p:cNvSpPr>
            <a:spLocks noGrp="1"/>
          </p:cNvSpPr>
          <p:nvPr>
            <p:ph type="title"/>
          </p:nvPr>
        </p:nvSpPr>
        <p:spPr/>
        <p:txBody>
          <a:bodyPr/>
          <a:lstStyle/>
          <a:p>
            <a:r>
              <a:rPr lang="en-US" b="0" dirty="0"/>
              <a:t>Case Study: Medical Stop-Loss</a:t>
            </a:r>
            <a:endParaRPr lang="en-US" dirty="0"/>
          </a:p>
        </p:txBody>
      </p:sp>
      <p:sp>
        <p:nvSpPr>
          <p:cNvPr id="4" name="Content Placeholder 3">
            <a:extLst>
              <a:ext uri="{FF2B5EF4-FFF2-40B4-BE49-F238E27FC236}">
                <a16:creationId xmlns:a16="http://schemas.microsoft.com/office/drawing/2014/main" id="{5871FA60-7146-AEA9-5F7B-58F21A6E6A04}"/>
              </a:ext>
            </a:extLst>
          </p:cNvPr>
          <p:cNvSpPr>
            <a:spLocks noGrp="1"/>
          </p:cNvSpPr>
          <p:nvPr>
            <p:ph sz="quarter" idx="11"/>
          </p:nvPr>
        </p:nvSpPr>
        <p:spPr>
          <a:xfrm>
            <a:off x="1661386" y="1257300"/>
            <a:ext cx="7038114" cy="5097464"/>
          </a:xfrm>
        </p:spPr>
        <p:txBody>
          <a:bodyPr>
            <a:normAutofit/>
          </a:bodyPr>
          <a:lstStyle/>
          <a:p>
            <a:pPr marL="214313" indent="-214313">
              <a:lnSpc>
                <a:spcPct val="130000"/>
              </a:lnSpc>
              <a:spcAft>
                <a:spcPts val="300"/>
              </a:spcAft>
              <a:buFont typeface="Arial" panose="020B0604020202020204" pitchFamily="34" charset="0"/>
              <a:buChar char="•"/>
            </a:pPr>
            <a:r>
              <a:rPr lang="en-US" sz="1400" dirty="0"/>
              <a:t>A number of MA schools and colleges formed a captive for their health insurance in 2013</a:t>
            </a:r>
          </a:p>
          <a:p>
            <a:pPr marL="214313" indent="-214313">
              <a:lnSpc>
                <a:spcPct val="130000"/>
              </a:lnSpc>
              <a:spcAft>
                <a:spcPts val="300"/>
              </a:spcAft>
              <a:buFont typeface="Arial" panose="020B0604020202020204" pitchFamily="34" charset="0"/>
              <a:buChar char="•"/>
            </a:pPr>
            <a:r>
              <a:rPr lang="en-US" sz="1400" dirty="0"/>
              <a:t>Group of 6 in 2013, 28 schools in 2025 with $300M+ of premium</a:t>
            </a:r>
          </a:p>
          <a:p>
            <a:pPr marL="214313" lvl="1" indent="-214313">
              <a:lnSpc>
                <a:spcPct val="130000"/>
              </a:lnSpc>
              <a:spcBef>
                <a:spcPts val="750"/>
              </a:spcBef>
              <a:spcAft>
                <a:spcPts val="300"/>
              </a:spcAft>
              <a:buFont typeface="Arial" panose="020B0604020202020204" pitchFamily="34" charset="0"/>
              <a:buChar char="•"/>
            </a:pPr>
            <a:r>
              <a:rPr lang="en-US" sz="1400" dirty="0"/>
              <a:t>Close to $25M in captive layer stop-loss premium</a:t>
            </a:r>
          </a:p>
          <a:p>
            <a:pPr marL="214313" lvl="1" indent="-214313">
              <a:lnSpc>
                <a:spcPct val="130000"/>
              </a:lnSpc>
              <a:spcBef>
                <a:spcPts val="750"/>
              </a:spcBef>
              <a:spcAft>
                <a:spcPts val="300"/>
              </a:spcAft>
              <a:buFont typeface="Arial" panose="020B0604020202020204" pitchFamily="34" charset="0"/>
              <a:buChar char="•"/>
            </a:pPr>
            <a:r>
              <a:rPr lang="en-US" sz="1400" b="1" dirty="0"/>
              <a:t>Average trend of 2-3% </a:t>
            </a:r>
            <a:r>
              <a:rPr lang="en-US" sz="1400" dirty="0"/>
              <a:t>over the lifetime of the program</a:t>
            </a:r>
          </a:p>
          <a:p>
            <a:pPr marL="214313" indent="-214313">
              <a:lnSpc>
                <a:spcPct val="130000"/>
              </a:lnSpc>
              <a:spcAft>
                <a:spcPts val="300"/>
              </a:spcAft>
              <a:buFont typeface="Arial" panose="020B0604020202020204" pitchFamily="34" charset="0"/>
              <a:buChar char="•"/>
            </a:pPr>
            <a:r>
              <a:rPr lang="en-US" sz="1400" dirty="0"/>
              <a:t>Initial rate savings of 8-10% against prior fully insured rates for participants</a:t>
            </a:r>
          </a:p>
          <a:p>
            <a:pPr marL="214313" indent="-214313">
              <a:lnSpc>
                <a:spcPct val="130000"/>
              </a:lnSpc>
              <a:spcAft>
                <a:spcPts val="300"/>
              </a:spcAft>
              <a:buFont typeface="Arial" panose="020B0604020202020204" pitchFamily="34" charset="0"/>
              <a:buChar char="•"/>
            </a:pPr>
            <a:r>
              <a:rPr lang="en-US" sz="1400" b="1" dirty="0"/>
              <a:t>Over $25M in savings </a:t>
            </a:r>
            <a:r>
              <a:rPr lang="en-US" sz="1400" dirty="0"/>
              <a:t>returned to members through captive surplus, since inception</a:t>
            </a:r>
          </a:p>
          <a:p>
            <a:pPr marL="214313" indent="-214313">
              <a:lnSpc>
                <a:spcPct val="130000"/>
              </a:lnSpc>
              <a:spcAft>
                <a:spcPts val="300"/>
              </a:spcAft>
              <a:buFont typeface="Arial" panose="020B0604020202020204" pitchFamily="34" charset="0"/>
              <a:buChar char="•"/>
            </a:pPr>
            <a:r>
              <a:rPr lang="en-US" sz="1400" dirty="0"/>
              <a:t>Captive administrative costs per member and percent of premium reduced over time</a:t>
            </a:r>
          </a:p>
          <a:p>
            <a:pPr marL="214313" indent="-214313">
              <a:lnSpc>
                <a:spcPct val="130000"/>
              </a:lnSpc>
              <a:spcAft>
                <a:spcPts val="300"/>
              </a:spcAft>
              <a:buFont typeface="Arial" panose="020B0604020202020204" pitchFamily="34" charset="0"/>
              <a:buChar char="•"/>
            </a:pPr>
            <a:r>
              <a:rPr lang="en-US" sz="1400" dirty="0"/>
              <a:t>Fully insured participants have benefited from tax savings under the ACA</a:t>
            </a:r>
          </a:p>
          <a:p>
            <a:pPr marL="214313" indent="-214313">
              <a:lnSpc>
                <a:spcPct val="130000"/>
              </a:lnSpc>
              <a:spcAft>
                <a:spcPts val="300"/>
              </a:spcAft>
              <a:buFont typeface="Arial" panose="020B0604020202020204" pitchFamily="34" charset="0"/>
              <a:buChar char="•"/>
            </a:pPr>
            <a:r>
              <a:rPr lang="en-US" sz="1400" dirty="0"/>
              <a:t>Self-insured participants have benefited from lower administration and stop-loss costs</a:t>
            </a:r>
          </a:p>
        </p:txBody>
      </p:sp>
      <p:sp>
        <p:nvSpPr>
          <p:cNvPr id="5" name="Slide Number Placeholder 4">
            <a:extLst>
              <a:ext uri="{FF2B5EF4-FFF2-40B4-BE49-F238E27FC236}">
                <a16:creationId xmlns:a16="http://schemas.microsoft.com/office/drawing/2014/main" id="{DEF90E2F-735D-AE7D-EA1A-406EDB282AA9}"/>
              </a:ext>
            </a:extLst>
          </p:cNvPr>
          <p:cNvSpPr>
            <a:spLocks noGrp="1"/>
          </p:cNvSpPr>
          <p:nvPr>
            <p:ph type="sldNum" sz="quarter" idx="4"/>
          </p:nvPr>
        </p:nvSpPr>
        <p:spPr/>
        <p:txBody>
          <a:bodyPr/>
          <a:lstStyle/>
          <a:p>
            <a:fld id="{1F2E7993-A80B-F04B-B33C-08E66E5B60AB}" type="slidenum">
              <a:rPr lang="en-US" smtClean="0"/>
              <a:pPr/>
              <a:t>20</a:t>
            </a:fld>
            <a:endParaRPr lang="en-US" dirty="0"/>
          </a:p>
        </p:txBody>
      </p:sp>
      <p:grpSp>
        <p:nvGrpSpPr>
          <p:cNvPr id="6" name="Group 5">
            <a:extLst>
              <a:ext uri="{FF2B5EF4-FFF2-40B4-BE49-F238E27FC236}">
                <a16:creationId xmlns:a16="http://schemas.microsoft.com/office/drawing/2014/main" id="{300AD124-95DA-40E2-432A-240833085438}"/>
              </a:ext>
            </a:extLst>
          </p:cNvPr>
          <p:cNvGrpSpPr/>
          <p:nvPr/>
        </p:nvGrpSpPr>
        <p:grpSpPr>
          <a:xfrm>
            <a:off x="389174" y="1420463"/>
            <a:ext cx="933191" cy="896247"/>
            <a:chOff x="1316083" y="1150076"/>
            <a:chExt cx="1182188" cy="1182188"/>
          </a:xfrm>
          <a:noFill/>
        </p:grpSpPr>
        <p:sp>
          <p:nvSpPr>
            <p:cNvPr id="7" name="Oval 6">
              <a:extLst>
                <a:ext uri="{FF2B5EF4-FFF2-40B4-BE49-F238E27FC236}">
                  <a16:creationId xmlns:a16="http://schemas.microsoft.com/office/drawing/2014/main" id="{738F28D7-EC55-3838-9FAE-8BB2FD85EB3C}"/>
                </a:ext>
              </a:extLst>
            </p:cNvPr>
            <p:cNvSpPr/>
            <p:nvPr/>
          </p:nvSpPr>
          <p:spPr>
            <a:xfrm>
              <a:off x="1316083" y="1150076"/>
              <a:ext cx="1182188" cy="118218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City with solid fill">
              <a:extLst>
                <a:ext uri="{FF2B5EF4-FFF2-40B4-BE49-F238E27FC236}">
                  <a16:creationId xmlns:a16="http://schemas.microsoft.com/office/drawing/2014/main" id="{52C062A7-B2F8-F6FA-B34F-B8AC934EC3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9977" y="1283970"/>
              <a:ext cx="914400" cy="914400"/>
            </a:xfrm>
            <a:prstGeom prst="rect">
              <a:avLst/>
            </a:prstGeom>
          </p:spPr>
        </p:pic>
      </p:grpSp>
      <p:grpSp>
        <p:nvGrpSpPr>
          <p:cNvPr id="9" name="Group 8">
            <a:extLst>
              <a:ext uri="{FF2B5EF4-FFF2-40B4-BE49-F238E27FC236}">
                <a16:creationId xmlns:a16="http://schemas.microsoft.com/office/drawing/2014/main" id="{65AD1474-3E22-8C48-FAC7-934658953EC3}"/>
              </a:ext>
            </a:extLst>
          </p:cNvPr>
          <p:cNvGrpSpPr/>
          <p:nvPr/>
        </p:nvGrpSpPr>
        <p:grpSpPr>
          <a:xfrm>
            <a:off x="389174" y="2831089"/>
            <a:ext cx="933191" cy="896247"/>
            <a:chOff x="1316083" y="2555694"/>
            <a:chExt cx="1182188" cy="1182188"/>
          </a:xfrm>
          <a:solidFill>
            <a:schemeClr val="accent1"/>
          </a:solidFill>
        </p:grpSpPr>
        <p:sp>
          <p:nvSpPr>
            <p:cNvPr id="10" name="Oval 9">
              <a:extLst>
                <a:ext uri="{FF2B5EF4-FFF2-40B4-BE49-F238E27FC236}">
                  <a16:creationId xmlns:a16="http://schemas.microsoft.com/office/drawing/2014/main" id="{F6C736CA-E2A0-C5EA-FA33-ED4BD19EAE19}"/>
                </a:ext>
              </a:extLst>
            </p:cNvPr>
            <p:cNvSpPr/>
            <p:nvPr/>
          </p:nvSpPr>
          <p:spPr>
            <a:xfrm>
              <a:off x="1316083" y="2555694"/>
              <a:ext cx="1182188" cy="1182188"/>
            </a:xfrm>
            <a:prstGeom prst="ellipse">
              <a:avLst/>
            </a:prstGeom>
            <a:grpFill/>
            <a:ln>
              <a:solidFill>
                <a:srgbClr val="D251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Research with solid fill">
              <a:extLst>
                <a:ext uri="{FF2B5EF4-FFF2-40B4-BE49-F238E27FC236}">
                  <a16:creationId xmlns:a16="http://schemas.microsoft.com/office/drawing/2014/main" id="{4D36B72D-D587-9800-B59A-ADC313EC39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49977" y="2689588"/>
              <a:ext cx="914400" cy="914400"/>
            </a:xfrm>
            <a:prstGeom prst="rect">
              <a:avLst/>
            </a:prstGeom>
          </p:spPr>
        </p:pic>
      </p:grpSp>
      <p:grpSp>
        <p:nvGrpSpPr>
          <p:cNvPr id="12" name="Group 11">
            <a:extLst>
              <a:ext uri="{FF2B5EF4-FFF2-40B4-BE49-F238E27FC236}">
                <a16:creationId xmlns:a16="http://schemas.microsoft.com/office/drawing/2014/main" id="{EC77028F-4847-A94E-2B9A-A3647E6DEF81}"/>
              </a:ext>
            </a:extLst>
          </p:cNvPr>
          <p:cNvGrpSpPr/>
          <p:nvPr/>
        </p:nvGrpSpPr>
        <p:grpSpPr>
          <a:xfrm>
            <a:off x="389173" y="4236323"/>
            <a:ext cx="933191" cy="896247"/>
            <a:chOff x="1316083" y="4391842"/>
            <a:chExt cx="1182188" cy="1182188"/>
          </a:xfrm>
          <a:solidFill>
            <a:schemeClr val="accent1"/>
          </a:solidFill>
        </p:grpSpPr>
        <p:sp>
          <p:nvSpPr>
            <p:cNvPr id="13" name="Oval 12">
              <a:extLst>
                <a:ext uri="{FF2B5EF4-FFF2-40B4-BE49-F238E27FC236}">
                  <a16:creationId xmlns:a16="http://schemas.microsoft.com/office/drawing/2014/main" id="{63493939-6098-AF47-3FFA-A73E1397AFAF}"/>
                </a:ext>
              </a:extLst>
            </p:cNvPr>
            <p:cNvSpPr/>
            <p:nvPr/>
          </p:nvSpPr>
          <p:spPr>
            <a:xfrm>
              <a:off x="1316083" y="4391842"/>
              <a:ext cx="1182188" cy="1182188"/>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heckmark with solid fill">
              <a:extLst>
                <a:ext uri="{FF2B5EF4-FFF2-40B4-BE49-F238E27FC236}">
                  <a16:creationId xmlns:a16="http://schemas.microsoft.com/office/drawing/2014/main" id="{C0DF7582-5033-4368-7594-967A0F1900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49977" y="4552406"/>
              <a:ext cx="914400" cy="914400"/>
            </a:xfrm>
            <a:prstGeom prst="rect">
              <a:avLst/>
            </a:prstGeom>
          </p:spPr>
        </p:pic>
      </p:grpSp>
    </p:spTree>
    <p:extLst>
      <p:ext uri="{BB962C8B-B14F-4D97-AF65-F5344CB8AC3E}">
        <p14:creationId xmlns:p14="http://schemas.microsoft.com/office/powerpoint/2010/main" val="1797472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3CD7A-1D96-17BA-FDE8-61EDFFF205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E951FC-7B24-08CF-DD99-FB9978317D0C}"/>
              </a:ext>
            </a:extLst>
          </p:cNvPr>
          <p:cNvSpPr>
            <a:spLocks noGrp="1"/>
          </p:cNvSpPr>
          <p:nvPr>
            <p:ph type="title"/>
          </p:nvPr>
        </p:nvSpPr>
        <p:spPr/>
        <p:txBody>
          <a:bodyPr/>
          <a:lstStyle/>
          <a:p>
            <a:r>
              <a:rPr lang="en-US" dirty="0"/>
              <a:t>Other Coverage Opportunities</a:t>
            </a:r>
          </a:p>
        </p:txBody>
      </p:sp>
    </p:spTree>
    <p:extLst>
      <p:ext uri="{BB962C8B-B14F-4D97-AF65-F5344CB8AC3E}">
        <p14:creationId xmlns:p14="http://schemas.microsoft.com/office/powerpoint/2010/main" val="641164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CBB62-E4BE-CD66-FE61-8DD233CBE64F}"/>
              </a:ext>
            </a:extLst>
          </p:cNvPr>
          <p:cNvSpPr>
            <a:spLocks noGrp="1"/>
          </p:cNvSpPr>
          <p:nvPr>
            <p:ph type="title"/>
          </p:nvPr>
        </p:nvSpPr>
        <p:spPr/>
        <p:txBody>
          <a:bodyPr/>
          <a:lstStyle/>
          <a:p>
            <a:r>
              <a:rPr lang="en-US" dirty="0"/>
              <a:t>Captive Opportunities - Benefits</a:t>
            </a:r>
          </a:p>
        </p:txBody>
      </p:sp>
      <p:sp>
        <p:nvSpPr>
          <p:cNvPr id="5" name="Slide Number Placeholder 4">
            <a:extLst>
              <a:ext uri="{FF2B5EF4-FFF2-40B4-BE49-F238E27FC236}">
                <a16:creationId xmlns:a16="http://schemas.microsoft.com/office/drawing/2014/main" id="{90F50260-F684-BF06-10E9-6FCAB3F8FBBD}"/>
              </a:ext>
            </a:extLst>
          </p:cNvPr>
          <p:cNvSpPr>
            <a:spLocks noGrp="1"/>
          </p:cNvSpPr>
          <p:nvPr>
            <p:ph type="sldNum" sz="quarter" idx="4"/>
          </p:nvPr>
        </p:nvSpPr>
        <p:spPr/>
        <p:txBody>
          <a:bodyPr/>
          <a:lstStyle/>
          <a:p>
            <a:fld id="{1F2E7993-A80B-F04B-B33C-08E66E5B60AB}" type="slidenum">
              <a:rPr lang="en-US" smtClean="0"/>
              <a:pPr/>
              <a:t>22</a:t>
            </a:fld>
            <a:endParaRPr lang="en-US" dirty="0"/>
          </a:p>
        </p:txBody>
      </p:sp>
      <p:sp>
        <p:nvSpPr>
          <p:cNvPr id="6" name="Rectangle 5">
            <a:extLst>
              <a:ext uri="{FF2B5EF4-FFF2-40B4-BE49-F238E27FC236}">
                <a16:creationId xmlns:a16="http://schemas.microsoft.com/office/drawing/2014/main" id="{7A2CD92C-8CBA-7146-8CA1-A5818F045C2F}"/>
              </a:ext>
            </a:extLst>
          </p:cNvPr>
          <p:cNvSpPr/>
          <p:nvPr/>
        </p:nvSpPr>
        <p:spPr>
          <a:xfrm>
            <a:off x="665825" y="1238435"/>
            <a:ext cx="1180731" cy="332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Retiree</a:t>
            </a:r>
          </a:p>
        </p:txBody>
      </p:sp>
      <p:sp>
        <p:nvSpPr>
          <p:cNvPr id="7" name="Rectangle 6">
            <a:extLst>
              <a:ext uri="{FF2B5EF4-FFF2-40B4-BE49-F238E27FC236}">
                <a16:creationId xmlns:a16="http://schemas.microsoft.com/office/drawing/2014/main" id="{606F1332-9D7D-6C05-02AB-44888ED59FDC}"/>
              </a:ext>
            </a:extLst>
          </p:cNvPr>
          <p:cNvSpPr/>
          <p:nvPr/>
        </p:nvSpPr>
        <p:spPr>
          <a:xfrm>
            <a:off x="1998956" y="1238435"/>
            <a:ext cx="2750598" cy="332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Health &amp; Welfare</a:t>
            </a:r>
          </a:p>
        </p:txBody>
      </p:sp>
      <p:sp>
        <p:nvSpPr>
          <p:cNvPr id="8" name="Rectangle 7">
            <a:extLst>
              <a:ext uri="{FF2B5EF4-FFF2-40B4-BE49-F238E27FC236}">
                <a16:creationId xmlns:a16="http://schemas.microsoft.com/office/drawing/2014/main" id="{BE8A2D0B-87E9-0762-0BC2-C8DA76C3EF50}"/>
              </a:ext>
            </a:extLst>
          </p:cNvPr>
          <p:cNvSpPr/>
          <p:nvPr/>
        </p:nvSpPr>
        <p:spPr>
          <a:xfrm>
            <a:off x="4964098" y="1242874"/>
            <a:ext cx="1180730" cy="332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Voluntary</a:t>
            </a:r>
          </a:p>
        </p:txBody>
      </p:sp>
      <p:sp>
        <p:nvSpPr>
          <p:cNvPr id="9" name="Rectangle 8">
            <a:extLst>
              <a:ext uri="{FF2B5EF4-FFF2-40B4-BE49-F238E27FC236}">
                <a16:creationId xmlns:a16="http://schemas.microsoft.com/office/drawing/2014/main" id="{4C9D19CB-0D44-235A-2462-2F678ECA3A46}"/>
              </a:ext>
            </a:extLst>
          </p:cNvPr>
          <p:cNvSpPr/>
          <p:nvPr/>
        </p:nvSpPr>
        <p:spPr>
          <a:xfrm>
            <a:off x="6359371" y="1242874"/>
            <a:ext cx="1399711" cy="332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Fringe</a:t>
            </a:r>
          </a:p>
        </p:txBody>
      </p:sp>
      <p:sp>
        <p:nvSpPr>
          <p:cNvPr id="10" name="Rectangle 9">
            <a:extLst>
              <a:ext uri="{FF2B5EF4-FFF2-40B4-BE49-F238E27FC236}">
                <a16:creationId xmlns:a16="http://schemas.microsoft.com/office/drawing/2014/main" id="{FF565AC9-A11D-47AE-DC62-5576FE39DA8D}"/>
              </a:ext>
            </a:extLst>
          </p:cNvPr>
          <p:cNvSpPr/>
          <p:nvPr/>
        </p:nvSpPr>
        <p:spPr>
          <a:xfrm>
            <a:off x="1998956" y="1671962"/>
            <a:ext cx="818594" cy="332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Health</a:t>
            </a:r>
            <a:endParaRPr lang="en-US" sz="1400" b="1" dirty="0"/>
          </a:p>
        </p:txBody>
      </p:sp>
      <p:sp>
        <p:nvSpPr>
          <p:cNvPr id="11" name="Rectangle 10">
            <a:extLst>
              <a:ext uri="{FF2B5EF4-FFF2-40B4-BE49-F238E27FC236}">
                <a16:creationId xmlns:a16="http://schemas.microsoft.com/office/drawing/2014/main" id="{0ECD898F-B7B2-8EF5-20F6-6597A42D045A}"/>
              </a:ext>
            </a:extLst>
          </p:cNvPr>
          <p:cNvSpPr/>
          <p:nvPr/>
        </p:nvSpPr>
        <p:spPr>
          <a:xfrm>
            <a:off x="2872480" y="1671959"/>
            <a:ext cx="863353" cy="332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Security</a:t>
            </a:r>
          </a:p>
        </p:txBody>
      </p:sp>
      <p:sp>
        <p:nvSpPr>
          <p:cNvPr id="12" name="Rectangle 11">
            <a:extLst>
              <a:ext uri="{FF2B5EF4-FFF2-40B4-BE49-F238E27FC236}">
                <a16:creationId xmlns:a16="http://schemas.microsoft.com/office/drawing/2014/main" id="{D142750A-EFC7-EAFA-B3B6-D2D76A2EAD89}"/>
              </a:ext>
            </a:extLst>
          </p:cNvPr>
          <p:cNvSpPr/>
          <p:nvPr/>
        </p:nvSpPr>
        <p:spPr>
          <a:xfrm>
            <a:off x="3790764" y="1671960"/>
            <a:ext cx="958789" cy="332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Time Off</a:t>
            </a:r>
          </a:p>
        </p:txBody>
      </p:sp>
      <p:sp>
        <p:nvSpPr>
          <p:cNvPr id="13" name="Rectangle 12">
            <a:extLst>
              <a:ext uri="{FF2B5EF4-FFF2-40B4-BE49-F238E27FC236}">
                <a16:creationId xmlns:a16="http://schemas.microsoft.com/office/drawing/2014/main" id="{FC525A82-46B5-F404-EC0D-465AC72D1042}"/>
              </a:ext>
            </a:extLst>
          </p:cNvPr>
          <p:cNvSpPr/>
          <p:nvPr/>
        </p:nvSpPr>
        <p:spPr>
          <a:xfrm>
            <a:off x="665826" y="1688976"/>
            <a:ext cx="1180730" cy="33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Pension</a:t>
            </a:r>
          </a:p>
        </p:txBody>
      </p:sp>
      <p:sp>
        <p:nvSpPr>
          <p:cNvPr id="14" name="Rectangle 13">
            <a:extLst>
              <a:ext uri="{FF2B5EF4-FFF2-40B4-BE49-F238E27FC236}">
                <a16:creationId xmlns:a16="http://schemas.microsoft.com/office/drawing/2014/main" id="{6E54E2A0-28F4-D5F0-9783-999FB3F1B4BF}"/>
              </a:ext>
            </a:extLst>
          </p:cNvPr>
          <p:cNvSpPr/>
          <p:nvPr/>
        </p:nvSpPr>
        <p:spPr>
          <a:xfrm>
            <a:off x="665826" y="2106226"/>
            <a:ext cx="1180730" cy="33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200" b="1" dirty="0">
                <a:solidFill>
                  <a:schemeClr val="bg1"/>
                </a:solidFill>
              </a:rPr>
              <a:t>Defined Contribution</a:t>
            </a:r>
          </a:p>
        </p:txBody>
      </p:sp>
      <p:sp>
        <p:nvSpPr>
          <p:cNvPr id="15" name="Rectangle 14">
            <a:extLst>
              <a:ext uri="{FF2B5EF4-FFF2-40B4-BE49-F238E27FC236}">
                <a16:creationId xmlns:a16="http://schemas.microsoft.com/office/drawing/2014/main" id="{D5E4C8D5-CB1D-4C3A-C283-3FD64E74A07F}"/>
              </a:ext>
            </a:extLst>
          </p:cNvPr>
          <p:cNvSpPr/>
          <p:nvPr/>
        </p:nvSpPr>
        <p:spPr>
          <a:xfrm>
            <a:off x="665826" y="2523476"/>
            <a:ext cx="1180730" cy="33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Post-Ret Life</a:t>
            </a:r>
          </a:p>
        </p:txBody>
      </p:sp>
      <p:sp>
        <p:nvSpPr>
          <p:cNvPr id="16" name="Rectangle 15">
            <a:extLst>
              <a:ext uri="{FF2B5EF4-FFF2-40B4-BE49-F238E27FC236}">
                <a16:creationId xmlns:a16="http://schemas.microsoft.com/office/drawing/2014/main" id="{9AB73466-9224-E3F7-D3C6-EA34354EC6A6}"/>
              </a:ext>
            </a:extLst>
          </p:cNvPr>
          <p:cNvSpPr/>
          <p:nvPr/>
        </p:nvSpPr>
        <p:spPr>
          <a:xfrm>
            <a:off x="665826" y="2925188"/>
            <a:ext cx="1180730" cy="33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200" b="1" dirty="0">
                <a:solidFill>
                  <a:schemeClr val="bg1"/>
                </a:solidFill>
              </a:rPr>
              <a:t>Post-Ret Medical</a:t>
            </a:r>
          </a:p>
        </p:txBody>
      </p:sp>
      <p:sp>
        <p:nvSpPr>
          <p:cNvPr id="17" name="Rectangle 16">
            <a:extLst>
              <a:ext uri="{FF2B5EF4-FFF2-40B4-BE49-F238E27FC236}">
                <a16:creationId xmlns:a16="http://schemas.microsoft.com/office/drawing/2014/main" id="{31EF460B-C952-69F6-D63C-EFEFC1DAA681}"/>
              </a:ext>
            </a:extLst>
          </p:cNvPr>
          <p:cNvSpPr/>
          <p:nvPr/>
        </p:nvSpPr>
        <p:spPr>
          <a:xfrm>
            <a:off x="1998956" y="2105483"/>
            <a:ext cx="818594" cy="33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200" b="1" dirty="0">
                <a:solidFill>
                  <a:schemeClr val="bg1"/>
                </a:solidFill>
              </a:rPr>
              <a:t>Medical</a:t>
            </a:r>
          </a:p>
        </p:txBody>
      </p:sp>
      <p:sp>
        <p:nvSpPr>
          <p:cNvPr id="18" name="Rectangle 17">
            <a:extLst>
              <a:ext uri="{FF2B5EF4-FFF2-40B4-BE49-F238E27FC236}">
                <a16:creationId xmlns:a16="http://schemas.microsoft.com/office/drawing/2014/main" id="{B523A48C-0FB1-7016-369B-874479EBF9F2}"/>
              </a:ext>
            </a:extLst>
          </p:cNvPr>
          <p:cNvSpPr/>
          <p:nvPr/>
        </p:nvSpPr>
        <p:spPr>
          <a:xfrm>
            <a:off x="1998956" y="2523475"/>
            <a:ext cx="818594" cy="33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200" b="1" dirty="0">
                <a:solidFill>
                  <a:schemeClr val="bg1"/>
                </a:solidFill>
              </a:rPr>
              <a:t>Drugs</a:t>
            </a:r>
          </a:p>
        </p:txBody>
      </p:sp>
      <p:sp>
        <p:nvSpPr>
          <p:cNvPr id="19" name="Rectangle 18">
            <a:extLst>
              <a:ext uri="{FF2B5EF4-FFF2-40B4-BE49-F238E27FC236}">
                <a16:creationId xmlns:a16="http://schemas.microsoft.com/office/drawing/2014/main" id="{C321D83E-4517-E942-EBBF-C27FED531B92}"/>
              </a:ext>
            </a:extLst>
          </p:cNvPr>
          <p:cNvSpPr/>
          <p:nvPr/>
        </p:nvSpPr>
        <p:spPr>
          <a:xfrm>
            <a:off x="1998955" y="2933324"/>
            <a:ext cx="818594" cy="33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200" b="1" dirty="0">
                <a:solidFill>
                  <a:schemeClr val="bg1"/>
                </a:solidFill>
              </a:rPr>
              <a:t>Dental</a:t>
            </a:r>
          </a:p>
        </p:txBody>
      </p:sp>
      <p:sp>
        <p:nvSpPr>
          <p:cNvPr id="20" name="Rectangle 19">
            <a:extLst>
              <a:ext uri="{FF2B5EF4-FFF2-40B4-BE49-F238E27FC236}">
                <a16:creationId xmlns:a16="http://schemas.microsoft.com/office/drawing/2014/main" id="{E447BB9D-0603-3AAD-2943-4B640E678243}"/>
              </a:ext>
            </a:extLst>
          </p:cNvPr>
          <p:cNvSpPr/>
          <p:nvPr/>
        </p:nvSpPr>
        <p:spPr>
          <a:xfrm>
            <a:off x="1935331" y="3307184"/>
            <a:ext cx="882219" cy="33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000"/>
              </a:lnSpc>
            </a:pPr>
            <a:r>
              <a:rPr lang="en-US" sz="1100" b="1" dirty="0">
                <a:solidFill>
                  <a:schemeClr val="bg1"/>
                </a:solidFill>
              </a:rPr>
              <a:t>Disease Mgmt</a:t>
            </a:r>
          </a:p>
        </p:txBody>
      </p:sp>
      <p:sp>
        <p:nvSpPr>
          <p:cNvPr id="21" name="Rectangle 20">
            <a:extLst>
              <a:ext uri="{FF2B5EF4-FFF2-40B4-BE49-F238E27FC236}">
                <a16:creationId xmlns:a16="http://schemas.microsoft.com/office/drawing/2014/main" id="{1B9139A5-C9F6-0FDC-8E10-6F426C6E60F0}"/>
              </a:ext>
            </a:extLst>
          </p:cNvPr>
          <p:cNvSpPr/>
          <p:nvPr/>
        </p:nvSpPr>
        <p:spPr>
          <a:xfrm>
            <a:off x="2872479" y="2105482"/>
            <a:ext cx="863353" cy="33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Life Ins.</a:t>
            </a:r>
          </a:p>
        </p:txBody>
      </p:sp>
      <p:sp>
        <p:nvSpPr>
          <p:cNvPr id="22" name="Rectangle 21">
            <a:extLst>
              <a:ext uri="{FF2B5EF4-FFF2-40B4-BE49-F238E27FC236}">
                <a16:creationId xmlns:a16="http://schemas.microsoft.com/office/drawing/2014/main" id="{BB871D2D-6ED8-55D6-7C5E-EF6ECBC1B342}"/>
              </a:ext>
            </a:extLst>
          </p:cNvPr>
          <p:cNvSpPr/>
          <p:nvPr/>
        </p:nvSpPr>
        <p:spPr>
          <a:xfrm>
            <a:off x="2872478" y="2524944"/>
            <a:ext cx="863353" cy="33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STD</a:t>
            </a:r>
            <a:r>
              <a:rPr lang="en-US" sz="1200" b="1" baseline="30000" dirty="0"/>
              <a:t>1</a:t>
            </a:r>
          </a:p>
        </p:txBody>
      </p:sp>
      <p:sp>
        <p:nvSpPr>
          <p:cNvPr id="23" name="Rectangle 22">
            <a:extLst>
              <a:ext uri="{FF2B5EF4-FFF2-40B4-BE49-F238E27FC236}">
                <a16:creationId xmlns:a16="http://schemas.microsoft.com/office/drawing/2014/main" id="{DB49FDD3-CE94-39B3-0736-2200A93105EF}"/>
              </a:ext>
            </a:extLst>
          </p:cNvPr>
          <p:cNvSpPr/>
          <p:nvPr/>
        </p:nvSpPr>
        <p:spPr>
          <a:xfrm>
            <a:off x="2872477" y="2933324"/>
            <a:ext cx="863353" cy="33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LTD</a:t>
            </a:r>
            <a:r>
              <a:rPr lang="en-US" sz="1200" b="1" baseline="30000" dirty="0"/>
              <a:t>2</a:t>
            </a:r>
          </a:p>
        </p:txBody>
      </p:sp>
      <p:sp>
        <p:nvSpPr>
          <p:cNvPr id="24" name="Rectangle 23">
            <a:extLst>
              <a:ext uri="{FF2B5EF4-FFF2-40B4-BE49-F238E27FC236}">
                <a16:creationId xmlns:a16="http://schemas.microsoft.com/office/drawing/2014/main" id="{7C9C03D1-4AA0-7AFB-89B6-CFCCE290A09D}"/>
              </a:ext>
            </a:extLst>
          </p:cNvPr>
          <p:cNvSpPr/>
          <p:nvPr/>
        </p:nvSpPr>
        <p:spPr>
          <a:xfrm>
            <a:off x="3802966" y="2106226"/>
            <a:ext cx="958789" cy="33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Vacation</a:t>
            </a:r>
          </a:p>
        </p:txBody>
      </p:sp>
      <p:sp>
        <p:nvSpPr>
          <p:cNvPr id="25" name="Rectangle 24">
            <a:extLst>
              <a:ext uri="{FF2B5EF4-FFF2-40B4-BE49-F238E27FC236}">
                <a16:creationId xmlns:a16="http://schemas.microsoft.com/office/drawing/2014/main" id="{216AC678-B411-AE58-B1DD-EA551F699796}"/>
              </a:ext>
            </a:extLst>
          </p:cNvPr>
          <p:cNvSpPr/>
          <p:nvPr/>
        </p:nvSpPr>
        <p:spPr>
          <a:xfrm>
            <a:off x="3799084" y="2523474"/>
            <a:ext cx="958789" cy="33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Holiday</a:t>
            </a:r>
          </a:p>
        </p:txBody>
      </p:sp>
      <p:sp>
        <p:nvSpPr>
          <p:cNvPr id="26" name="Rectangle 25">
            <a:extLst>
              <a:ext uri="{FF2B5EF4-FFF2-40B4-BE49-F238E27FC236}">
                <a16:creationId xmlns:a16="http://schemas.microsoft.com/office/drawing/2014/main" id="{CFD4883D-D573-7522-3667-20EE7B4DEBFF}"/>
              </a:ext>
            </a:extLst>
          </p:cNvPr>
          <p:cNvSpPr/>
          <p:nvPr/>
        </p:nvSpPr>
        <p:spPr>
          <a:xfrm>
            <a:off x="3802966" y="2924444"/>
            <a:ext cx="958789" cy="33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Sick Leave</a:t>
            </a:r>
          </a:p>
        </p:txBody>
      </p:sp>
      <p:sp>
        <p:nvSpPr>
          <p:cNvPr id="27" name="Rectangle 26">
            <a:extLst>
              <a:ext uri="{FF2B5EF4-FFF2-40B4-BE49-F238E27FC236}">
                <a16:creationId xmlns:a16="http://schemas.microsoft.com/office/drawing/2014/main" id="{B7DF829B-8B50-8EA4-D9F9-A84E283DCC5E}"/>
              </a:ext>
            </a:extLst>
          </p:cNvPr>
          <p:cNvSpPr/>
          <p:nvPr/>
        </p:nvSpPr>
        <p:spPr>
          <a:xfrm>
            <a:off x="3802966" y="3307183"/>
            <a:ext cx="958789" cy="33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Other Leave</a:t>
            </a:r>
          </a:p>
        </p:txBody>
      </p:sp>
      <p:sp>
        <p:nvSpPr>
          <p:cNvPr id="28" name="Rectangle 27">
            <a:extLst>
              <a:ext uri="{FF2B5EF4-FFF2-40B4-BE49-F238E27FC236}">
                <a16:creationId xmlns:a16="http://schemas.microsoft.com/office/drawing/2014/main" id="{00DC4C7E-A854-32EC-20F0-DD5BBC629C0B}"/>
              </a:ext>
            </a:extLst>
          </p:cNvPr>
          <p:cNvSpPr/>
          <p:nvPr/>
        </p:nvSpPr>
        <p:spPr>
          <a:xfrm>
            <a:off x="2872476" y="3310877"/>
            <a:ext cx="863353" cy="3329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200" b="1" dirty="0">
                <a:solidFill>
                  <a:schemeClr val="tx1"/>
                </a:solidFill>
              </a:rPr>
              <a:t>Workers’ Comp</a:t>
            </a:r>
          </a:p>
        </p:txBody>
      </p:sp>
      <p:sp>
        <p:nvSpPr>
          <p:cNvPr id="29" name="Rectangle 28">
            <a:extLst>
              <a:ext uri="{FF2B5EF4-FFF2-40B4-BE49-F238E27FC236}">
                <a16:creationId xmlns:a16="http://schemas.microsoft.com/office/drawing/2014/main" id="{A5DFBD4D-153E-5318-AA37-346499FCFD6F}"/>
              </a:ext>
            </a:extLst>
          </p:cNvPr>
          <p:cNvSpPr/>
          <p:nvPr/>
        </p:nvSpPr>
        <p:spPr>
          <a:xfrm>
            <a:off x="4964098" y="1673198"/>
            <a:ext cx="1180730" cy="3329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200" b="1" dirty="0">
                <a:solidFill>
                  <a:schemeClr val="tx1"/>
                </a:solidFill>
              </a:rPr>
              <a:t>Auto/</a:t>
            </a:r>
            <a:br>
              <a:rPr lang="en-US" sz="1200" b="1" dirty="0">
                <a:solidFill>
                  <a:schemeClr val="tx1"/>
                </a:solidFill>
              </a:rPr>
            </a:br>
            <a:r>
              <a:rPr lang="en-US" sz="1200" b="1" dirty="0">
                <a:solidFill>
                  <a:schemeClr val="tx1"/>
                </a:solidFill>
              </a:rPr>
              <a:t>Home</a:t>
            </a:r>
          </a:p>
        </p:txBody>
      </p:sp>
      <p:sp>
        <p:nvSpPr>
          <p:cNvPr id="30" name="Rectangle 29">
            <a:extLst>
              <a:ext uri="{FF2B5EF4-FFF2-40B4-BE49-F238E27FC236}">
                <a16:creationId xmlns:a16="http://schemas.microsoft.com/office/drawing/2014/main" id="{AB2932EE-BE3F-FC01-F022-D5F5B7735090}"/>
              </a:ext>
            </a:extLst>
          </p:cNvPr>
          <p:cNvSpPr/>
          <p:nvPr/>
        </p:nvSpPr>
        <p:spPr>
          <a:xfrm>
            <a:off x="4964098" y="2106226"/>
            <a:ext cx="1180730" cy="3329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200" b="1" dirty="0">
                <a:solidFill>
                  <a:schemeClr val="tx1"/>
                </a:solidFill>
              </a:rPr>
              <a:t>Financial Products</a:t>
            </a:r>
          </a:p>
        </p:txBody>
      </p:sp>
      <p:sp>
        <p:nvSpPr>
          <p:cNvPr id="31" name="Rectangle 30">
            <a:extLst>
              <a:ext uri="{FF2B5EF4-FFF2-40B4-BE49-F238E27FC236}">
                <a16:creationId xmlns:a16="http://schemas.microsoft.com/office/drawing/2014/main" id="{A4CEC320-CDBD-8C94-7DDE-9911D28A27B0}"/>
              </a:ext>
            </a:extLst>
          </p:cNvPr>
          <p:cNvSpPr/>
          <p:nvPr/>
        </p:nvSpPr>
        <p:spPr>
          <a:xfrm>
            <a:off x="4964098" y="2524944"/>
            <a:ext cx="1180730" cy="3329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200" b="1" dirty="0">
                <a:solidFill>
                  <a:schemeClr val="tx1"/>
                </a:solidFill>
              </a:rPr>
              <a:t>Mortgages</a:t>
            </a:r>
          </a:p>
        </p:txBody>
      </p:sp>
      <p:sp>
        <p:nvSpPr>
          <p:cNvPr id="32" name="Rectangle 31">
            <a:extLst>
              <a:ext uri="{FF2B5EF4-FFF2-40B4-BE49-F238E27FC236}">
                <a16:creationId xmlns:a16="http://schemas.microsoft.com/office/drawing/2014/main" id="{13720ED5-1DBB-8F2B-014F-5F56AD117081}"/>
              </a:ext>
            </a:extLst>
          </p:cNvPr>
          <p:cNvSpPr/>
          <p:nvPr/>
        </p:nvSpPr>
        <p:spPr>
          <a:xfrm>
            <a:off x="4964098" y="2924443"/>
            <a:ext cx="1180730" cy="3329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200" b="1" dirty="0">
                <a:solidFill>
                  <a:schemeClr val="tx1"/>
                </a:solidFill>
              </a:rPr>
              <a:t>Investment Funds</a:t>
            </a:r>
          </a:p>
        </p:txBody>
      </p:sp>
      <p:sp>
        <p:nvSpPr>
          <p:cNvPr id="33" name="Rectangle 32">
            <a:extLst>
              <a:ext uri="{FF2B5EF4-FFF2-40B4-BE49-F238E27FC236}">
                <a16:creationId xmlns:a16="http://schemas.microsoft.com/office/drawing/2014/main" id="{5BB44911-DBC3-ECA7-9846-E60EB00A7B19}"/>
              </a:ext>
            </a:extLst>
          </p:cNvPr>
          <p:cNvSpPr/>
          <p:nvPr/>
        </p:nvSpPr>
        <p:spPr>
          <a:xfrm>
            <a:off x="4964098" y="3307184"/>
            <a:ext cx="1180730" cy="3329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200" b="1" dirty="0">
                <a:solidFill>
                  <a:schemeClr val="tx1"/>
                </a:solidFill>
              </a:rPr>
              <a:t>Life</a:t>
            </a:r>
          </a:p>
        </p:txBody>
      </p:sp>
      <p:sp>
        <p:nvSpPr>
          <p:cNvPr id="34" name="Rectangle 33">
            <a:extLst>
              <a:ext uri="{FF2B5EF4-FFF2-40B4-BE49-F238E27FC236}">
                <a16:creationId xmlns:a16="http://schemas.microsoft.com/office/drawing/2014/main" id="{E891A4A6-A878-AB66-1CBB-7199B2D4CF5B}"/>
              </a:ext>
            </a:extLst>
          </p:cNvPr>
          <p:cNvSpPr/>
          <p:nvPr/>
        </p:nvSpPr>
        <p:spPr>
          <a:xfrm>
            <a:off x="4964098" y="3723441"/>
            <a:ext cx="1180730" cy="3329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200" b="1" dirty="0">
                <a:solidFill>
                  <a:schemeClr val="tx1"/>
                </a:solidFill>
              </a:rPr>
              <a:t>Critical Illness</a:t>
            </a:r>
          </a:p>
        </p:txBody>
      </p:sp>
      <p:sp>
        <p:nvSpPr>
          <p:cNvPr id="35" name="Rectangle 34">
            <a:extLst>
              <a:ext uri="{FF2B5EF4-FFF2-40B4-BE49-F238E27FC236}">
                <a16:creationId xmlns:a16="http://schemas.microsoft.com/office/drawing/2014/main" id="{E4E744AD-A793-93F8-6012-D5F4E55AB36A}"/>
              </a:ext>
            </a:extLst>
          </p:cNvPr>
          <p:cNvSpPr/>
          <p:nvPr/>
        </p:nvSpPr>
        <p:spPr>
          <a:xfrm>
            <a:off x="6359372" y="1673198"/>
            <a:ext cx="1399710" cy="3329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200" b="1" dirty="0">
                <a:solidFill>
                  <a:schemeClr val="tx1"/>
                </a:solidFill>
              </a:rPr>
              <a:t>Education Assistance</a:t>
            </a:r>
          </a:p>
        </p:txBody>
      </p:sp>
      <p:sp>
        <p:nvSpPr>
          <p:cNvPr id="36" name="Rectangle 35">
            <a:extLst>
              <a:ext uri="{FF2B5EF4-FFF2-40B4-BE49-F238E27FC236}">
                <a16:creationId xmlns:a16="http://schemas.microsoft.com/office/drawing/2014/main" id="{EE19E0B5-7B7B-31B6-E520-63471F414955}"/>
              </a:ext>
            </a:extLst>
          </p:cNvPr>
          <p:cNvSpPr/>
          <p:nvPr/>
        </p:nvSpPr>
        <p:spPr>
          <a:xfrm>
            <a:off x="6359372" y="2106226"/>
            <a:ext cx="1399710" cy="3329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200" b="1" dirty="0">
                <a:solidFill>
                  <a:schemeClr val="tx1"/>
                </a:solidFill>
              </a:rPr>
              <a:t>Transportation</a:t>
            </a:r>
          </a:p>
        </p:txBody>
      </p:sp>
      <p:sp>
        <p:nvSpPr>
          <p:cNvPr id="37" name="Rectangle 36">
            <a:extLst>
              <a:ext uri="{FF2B5EF4-FFF2-40B4-BE49-F238E27FC236}">
                <a16:creationId xmlns:a16="http://schemas.microsoft.com/office/drawing/2014/main" id="{82D16CB7-09C9-AC74-4F8C-0B5DD8B5B08E}"/>
              </a:ext>
            </a:extLst>
          </p:cNvPr>
          <p:cNvSpPr/>
          <p:nvPr/>
        </p:nvSpPr>
        <p:spPr>
          <a:xfrm>
            <a:off x="6359372" y="2524944"/>
            <a:ext cx="1399710" cy="3329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200" b="1" dirty="0">
                <a:solidFill>
                  <a:schemeClr val="tx1"/>
                </a:solidFill>
              </a:rPr>
              <a:t>FSA</a:t>
            </a:r>
            <a:r>
              <a:rPr lang="en-US" sz="1200" b="1" baseline="30000" dirty="0">
                <a:solidFill>
                  <a:schemeClr val="tx1"/>
                </a:solidFill>
              </a:rPr>
              <a:t>3</a:t>
            </a:r>
          </a:p>
        </p:txBody>
      </p:sp>
      <p:sp>
        <p:nvSpPr>
          <p:cNvPr id="38" name="Rectangle 37">
            <a:extLst>
              <a:ext uri="{FF2B5EF4-FFF2-40B4-BE49-F238E27FC236}">
                <a16:creationId xmlns:a16="http://schemas.microsoft.com/office/drawing/2014/main" id="{66F48593-BAA4-6AFE-4782-67D82F10F24B}"/>
              </a:ext>
            </a:extLst>
          </p:cNvPr>
          <p:cNvSpPr/>
          <p:nvPr/>
        </p:nvSpPr>
        <p:spPr>
          <a:xfrm>
            <a:off x="6359372" y="2924444"/>
            <a:ext cx="1399710" cy="3329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200" b="1" dirty="0">
                <a:solidFill>
                  <a:schemeClr val="tx1"/>
                </a:solidFill>
              </a:rPr>
              <a:t>EAP</a:t>
            </a:r>
            <a:r>
              <a:rPr lang="en-US" sz="1200" b="1" baseline="30000" dirty="0">
                <a:solidFill>
                  <a:schemeClr val="tx1"/>
                </a:solidFill>
              </a:rPr>
              <a:t>4</a:t>
            </a:r>
            <a:r>
              <a:rPr lang="en-US" sz="1200" b="1" dirty="0">
                <a:solidFill>
                  <a:schemeClr val="tx1"/>
                </a:solidFill>
              </a:rPr>
              <a:t>, Work/Life</a:t>
            </a:r>
            <a:endParaRPr lang="en-US" sz="1200" b="1" baseline="30000" dirty="0">
              <a:solidFill>
                <a:schemeClr val="tx1"/>
              </a:solidFill>
            </a:endParaRPr>
          </a:p>
        </p:txBody>
      </p:sp>
      <p:sp>
        <p:nvSpPr>
          <p:cNvPr id="39" name="Rectangle 38">
            <a:extLst>
              <a:ext uri="{FF2B5EF4-FFF2-40B4-BE49-F238E27FC236}">
                <a16:creationId xmlns:a16="http://schemas.microsoft.com/office/drawing/2014/main" id="{BDCF28CB-27B6-DA07-BD67-15B8F654C6E9}"/>
              </a:ext>
            </a:extLst>
          </p:cNvPr>
          <p:cNvSpPr/>
          <p:nvPr/>
        </p:nvSpPr>
        <p:spPr>
          <a:xfrm>
            <a:off x="6359372" y="3302479"/>
            <a:ext cx="1399710" cy="3329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200" b="1" dirty="0">
                <a:solidFill>
                  <a:schemeClr val="tx1"/>
                </a:solidFill>
              </a:rPr>
              <a:t>Long Term Care</a:t>
            </a:r>
            <a:endParaRPr lang="en-US" sz="1200" b="1" baseline="30000" dirty="0">
              <a:solidFill>
                <a:schemeClr val="tx1"/>
              </a:solidFill>
            </a:endParaRPr>
          </a:p>
        </p:txBody>
      </p:sp>
      <p:sp>
        <p:nvSpPr>
          <p:cNvPr id="40" name="Rectangle 39">
            <a:extLst>
              <a:ext uri="{FF2B5EF4-FFF2-40B4-BE49-F238E27FC236}">
                <a16:creationId xmlns:a16="http://schemas.microsoft.com/office/drawing/2014/main" id="{6A99926F-1502-9650-8D66-890E655F7559}"/>
              </a:ext>
            </a:extLst>
          </p:cNvPr>
          <p:cNvSpPr/>
          <p:nvPr/>
        </p:nvSpPr>
        <p:spPr>
          <a:xfrm>
            <a:off x="6359371" y="3723440"/>
            <a:ext cx="1399710" cy="3329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200" b="1" dirty="0">
                <a:solidFill>
                  <a:schemeClr val="tx1"/>
                </a:solidFill>
              </a:rPr>
              <a:t>Legal, Financial Planning</a:t>
            </a:r>
            <a:endParaRPr lang="en-US" sz="1200" b="1" baseline="30000" dirty="0">
              <a:solidFill>
                <a:schemeClr val="tx1"/>
              </a:solidFill>
            </a:endParaRPr>
          </a:p>
        </p:txBody>
      </p:sp>
      <p:sp>
        <p:nvSpPr>
          <p:cNvPr id="41" name="Rectangle 40">
            <a:extLst>
              <a:ext uri="{FF2B5EF4-FFF2-40B4-BE49-F238E27FC236}">
                <a16:creationId xmlns:a16="http://schemas.microsoft.com/office/drawing/2014/main" id="{4A515F30-69DC-8A6C-7E9E-F78C4B81F011}"/>
              </a:ext>
            </a:extLst>
          </p:cNvPr>
          <p:cNvSpPr/>
          <p:nvPr/>
        </p:nvSpPr>
        <p:spPr>
          <a:xfrm>
            <a:off x="676711" y="4276760"/>
            <a:ext cx="7093256" cy="3329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200" b="1" dirty="0">
                <a:solidFill>
                  <a:schemeClr val="tx1"/>
                </a:solidFill>
              </a:rPr>
              <a:t>Executive Benefits</a:t>
            </a:r>
            <a:endParaRPr lang="en-US" sz="1200" b="1" baseline="30000" dirty="0">
              <a:solidFill>
                <a:schemeClr val="tx1"/>
              </a:solidFill>
            </a:endParaRPr>
          </a:p>
        </p:txBody>
      </p:sp>
      <p:pic>
        <p:nvPicPr>
          <p:cNvPr id="42" name="Graphic 41" descr="Checkmark with solid fill">
            <a:extLst>
              <a:ext uri="{FF2B5EF4-FFF2-40B4-BE49-F238E27FC236}">
                <a16:creationId xmlns:a16="http://schemas.microsoft.com/office/drawing/2014/main" id="{EB6BD6A5-ED95-95BB-7DB4-4F1404CD85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74900" y="1773493"/>
            <a:ext cx="163878" cy="163878"/>
          </a:xfrm>
          <a:prstGeom prst="rect">
            <a:avLst/>
          </a:prstGeom>
        </p:spPr>
      </p:pic>
      <p:pic>
        <p:nvPicPr>
          <p:cNvPr id="43" name="Graphic 42" descr="Checkmark with solid fill">
            <a:extLst>
              <a:ext uri="{FF2B5EF4-FFF2-40B4-BE49-F238E27FC236}">
                <a16:creationId xmlns:a16="http://schemas.microsoft.com/office/drawing/2014/main" id="{643EB242-B4F9-B92E-2AEA-55C34D6271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75465" y="2219699"/>
            <a:ext cx="163878" cy="163878"/>
          </a:xfrm>
          <a:prstGeom prst="rect">
            <a:avLst/>
          </a:prstGeom>
        </p:spPr>
      </p:pic>
      <p:pic>
        <p:nvPicPr>
          <p:cNvPr id="44" name="Graphic 43" descr="Checkmark with solid fill">
            <a:extLst>
              <a:ext uri="{FF2B5EF4-FFF2-40B4-BE49-F238E27FC236}">
                <a16:creationId xmlns:a16="http://schemas.microsoft.com/office/drawing/2014/main" id="{751F4B21-8309-F07C-3AA6-8E111F3823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75465" y="2602989"/>
            <a:ext cx="163878" cy="163878"/>
          </a:xfrm>
          <a:prstGeom prst="rect">
            <a:avLst/>
          </a:prstGeom>
        </p:spPr>
      </p:pic>
      <p:pic>
        <p:nvPicPr>
          <p:cNvPr id="45" name="Graphic 44" descr="Checkmark with solid fill">
            <a:extLst>
              <a:ext uri="{FF2B5EF4-FFF2-40B4-BE49-F238E27FC236}">
                <a16:creationId xmlns:a16="http://schemas.microsoft.com/office/drawing/2014/main" id="{D020D9AC-2967-E769-4E04-C5654E75FD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75465" y="2983429"/>
            <a:ext cx="163878" cy="163878"/>
          </a:xfrm>
          <a:prstGeom prst="rect">
            <a:avLst/>
          </a:prstGeom>
        </p:spPr>
      </p:pic>
      <p:pic>
        <p:nvPicPr>
          <p:cNvPr id="46" name="Graphic 45" descr="Checkmark with solid fill">
            <a:extLst>
              <a:ext uri="{FF2B5EF4-FFF2-40B4-BE49-F238E27FC236}">
                <a16:creationId xmlns:a16="http://schemas.microsoft.com/office/drawing/2014/main" id="{B01BE6CE-D231-3251-0971-BD91F46680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70674" y="2156447"/>
            <a:ext cx="163878" cy="163878"/>
          </a:xfrm>
          <a:prstGeom prst="rect">
            <a:avLst/>
          </a:prstGeom>
        </p:spPr>
      </p:pic>
      <p:pic>
        <p:nvPicPr>
          <p:cNvPr id="47" name="Graphic 46" descr="Checkmark with solid fill">
            <a:extLst>
              <a:ext uri="{FF2B5EF4-FFF2-40B4-BE49-F238E27FC236}">
                <a16:creationId xmlns:a16="http://schemas.microsoft.com/office/drawing/2014/main" id="{D6923494-DE84-3EE6-6387-398A7D6160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37950" y="2602747"/>
            <a:ext cx="163878" cy="163878"/>
          </a:xfrm>
          <a:prstGeom prst="rect">
            <a:avLst/>
          </a:prstGeom>
        </p:spPr>
      </p:pic>
      <p:pic>
        <p:nvPicPr>
          <p:cNvPr id="48" name="Graphic 47" descr="Checkmark with solid fill">
            <a:extLst>
              <a:ext uri="{FF2B5EF4-FFF2-40B4-BE49-F238E27FC236}">
                <a16:creationId xmlns:a16="http://schemas.microsoft.com/office/drawing/2014/main" id="{27E71613-CBB2-C53E-6A3D-3BCF2A1F85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61422" y="3000013"/>
            <a:ext cx="163878" cy="163878"/>
          </a:xfrm>
          <a:prstGeom prst="rect">
            <a:avLst/>
          </a:prstGeom>
        </p:spPr>
      </p:pic>
      <p:pic>
        <p:nvPicPr>
          <p:cNvPr id="49" name="Graphic 48" descr="Checkmark with solid fill">
            <a:extLst>
              <a:ext uri="{FF2B5EF4-FFF2-40B4-BE49-F238E27FC236}">
                <a16:creationId xmlns:a16="http://schemas.microsoft.com/office/drawing/2014/main" id="{D869D1E0-B515-D884-7D06-63C6D83944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92142" y="3294362"/>
            <a:ext cx="163878" cy="163878"/>
          </a:xfrm>
          <a:prstGeom prst="rect">
            <a:avLst/>
          </a:prstGeom>
        </p:spPr>
      </p:pic>
      <p:pic>
        <p:nvPicPr>
          <p:cNvPr id="50" name="Graphic 49" descr="Checkmark with solid fill">
            <a:extLst>
              <a:ext uri="{FF2B5EF4-FFF2-40B4-BE49-F238E27FC236}">
                <a16:creationId xmlns:a16="http://schemas.microsoft.com/office/drawing/2014/main" id="{6C3F1EB9-126B-0A4C-9E06-EC567BBF43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10041" y="2156447"/>
            <a:ext cx="163878" cy="163878"/>
          </a:xfrm>
          <a:prstGeom prst="rect">
            <a:avLst/>
          </a:prstGeom>
        </p:spPr>
      </p:pic>
      <p:pic>
        <p:nvPicPr>
          <p:cNvPr id="51" name="Graphic 50" descr="Checkmark with solid fill">
            <a:extLst>
              <a:ext uri="{FF2B5EF4-FFF2-40B4-BE49-F238E27FC236}">
                <a16:creationId xmlns:a16="http://schemas.microsoft.com/office/drawing/2014/main" id="{B854EE0C-ECD0-54D1-18B4-B403E7757E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10041" y="3000013"/>
            <a:ext cx="163878" cy="163878"/>
          </a:xfrm>
          <a:prstGeom prst="rect">
            <a:avLst/>
          </a:prstGeom>
        </p:spPr>
      </p:pic>
      <p:pic>
        <p:nvPicPr>
          <p:cNvPr id="52" name="Graphic 51" descr="Checkmark with solid fill">
            <a:extLst>
              <a:ext uri="{FF2B5EF4-FFF2-40B4-BE49-F238E27FC236}">
                <a16:creationId xmlns:a16="http://schemas.microsoft.com/office/drawing/2014/main" id="{F627CAC2-E83C-5546-B6F6-65EE42A313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83413" y="3364719"/>
            <a:ext cx="163878" cy="163878"/>
          </a:xfrm>
          <a:prstGeom prst="rect">
            <a:avLst/>
          </a:prstGeom>
        </p:spPr>
      </p:pic>
      <p:pic>
        <p:nvPicPr>
          <p:cNvPr id="53" name="Graphic 52" descr="Checkmark with solid fill">
            <a:extLst>
              <a:ext uri="{FF2B5EF4-FFF2-40B4-BE49-F238E27FC236}">
                <a16:creationId xmlns:a16="http://schemas.microsoft.com/office/drawing/2014/main" id="{AA0A9FC6-78D7-9BEF-9D16-3324DA613D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76680" y="3348199"/>
            <a:ext cx="163878" cy="163878"/>
          </a:xfrm>
          <a:prstGeom prst="rect">
            <a:avLst/>
          </a:prstGeom>
        </p:spPr>
      </p:pic>
      <p:pic>
        <p:nvPicPr>
          <p:cNvPr id="54" name="Graphic 53" descr="Checkmark with solid fill">
            <a:extLst>
              <a:ext uri="{FF2B5EF4-FFF2-40B4-BE49-F238E27FC236}">
                <a16:creationId xmlns:a16="http://schemas.microsoft.com/office/drawing/2014/main" id="{149D2DFB-62C1-3B67-3D3F-D1B7748D28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0138" y="3802146"/>
            <a:ext cx="163878" cy="163878"/>
          </a:xfrm>
          <a:prstGeom prst="rect">
            <a:avLst/>
          </a:prstGeom>
        </p:spPr>
      </p:pic>
      <p:pic>
        <p:nvPicPr>
          <p:cNvPr id="55" name="Graphic 54" descr="Checkmark with solid fill">
            <a:extLst>
              <a:ext uri="{FF2B5EF4-FFF2-40B4-BE49-F238E27FC236}">
                <a16:creationId xmlns:a16="http://schemas.microsoft.com/office/drawing/2014/main" id="{46C5C496-0885-A0F8-242D-90336519B3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95204" y="3271660"/>
            <a:ext cx="163878" cy="163878"/>
          </a:xfrm>
          <a:prstGeom prst="rect">
            <a:avLst/>
          </a:prstGeom>
        </p:spPr>
      </p:pic>
      <p:pic>
        <p:nvPicPr>
          <p:cNvPr id="56" name="Graphic 55" descr="Checkmark with solid fill">
            <a:extLst>
              <a:ext uri="{FF2B5EF4-FFF2-40B4-BE49-F238E27FC236}">
                <a16:creationId xmlns:a16="http://schemas.microsoft.com/office/drawing/2014/main" id="{D5AEEDCB-976F-15D1-D8E6-1094A9832B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13265" y="4351496"/>
            <a:ext cx="163878" cy="163878"/>
          </a:xfrm>
          <a:prstGeom prst="rect">
            <a:avLst/>
          </a:prstGeom>
        </p:spPr>
      </p:pic>
      <p:pic>
        <p:nvPicPr>
          <p:cNvPr id="57" name="Graphic 56" descr="Checkmark with solid fill">
            <a:extLst>
              <a:ext uri="{FF2B5EF4-FFF2-40B4-BE49-F238E27FC236}">
                <a16:creationId xmlns:a16="http://schemas.microsoft.com/office/drawing/2014/main" id="{79F2FE72-FFF1-8A9D-35A9-887C260D73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13265" y="4865812"/>
            <a:ext cx="163878" cy="163878"/>
          </a:xfrm>
          <a:prstGeom prst="rect">
            <a:avLst/>
          </a:prstGeom>
        </p:spPr>
      </p:pic>
      <p:sp>
        <p:nvSpPr>
          <p:cNvPr id="58" name="TextBox 57">
            <a:extLst>
              <a:ext uri="{FF2B5EF4-FFF2-40B4-BE49-F238E27FC236}">
                <a16:creationId xmlns:a16="http://schemas.microsoft.com/office/drawing/2014/main" id="{F715512D-71C4-B8C2-4091-7C53557025CC}"/>
              </a:ext>
            </a:extLst>
          </p:cNvPr>
          <p:cNvSpPr txBox="1"/>
          <p:nvPr/>
        </p:nvSpPr>
        <p:spPr>
          <a:xfrm>
            <a:off x="799214" y="4713340"/>
            <a:ext cx="2489267" cy="923330"/>
          </a:xfrm>
          <a:prstGeom prst="rect">
            <a:avLst/>
          </a:prstGeom>
          <a:noFill/>
        </p:spPr>
        <p:txBody>
          <a:bodyPr wrap="square" rtlCol="0">
            <a:spAutoFit/>
          </a:bodyPr>
          <a:lstStyle/>
          <a:p>
            <a:r>
              <a:rPr lang="en-US" sz="900" dirty="0"/>
              <a:t> Typical Captive Opportunities</a:t>
            </a:r>
          </a:p>
          <a:p>
            <a:r>
              <a:rPr lang="en-US" sz="900" baseline="30000" dirty="0"/>
              <a:t>1</a:t>
            </a:r>
            <a:r>
              <a:rPr lang="en-US" sz="900" dirty="0"/>
              <a:t>Short Term Disability</a:t>
            </a:r>
          </a:p>
          <a:p>
            <a:r>
              <a:rPr lang="en-US" sz="900" baseline="30000" dirty="0"/>
              <a:t>2</a:t>
            </a:r>
            <a:r>
              <a:rPr lang="en-US" sz="900" dirty="0"/>
              <a:t>Long Term Disability</a:t>
            </a:r>
          </a:p>
          <a:p>
            <a:r>
              <a:rPr lang="en-US" sz="900" baseline="30000" dirty="0"/>
              <a:t>3</a:t>
            </a:r>
            <a:r>
              <a:rPr lang="en-US" sz="900" dirty="0"/>
              <a:t>Flexible Spending Accounts</a:t>
            </a:r>
          </a:p>
          <a:p>
            <a:r>
              <a:rPr lang="en-US" sz="900" baseline="30000" dirty="0"/>
              <a:t>4</a:t>
            </a:r>
            <a:r>
              <a:rPr lang="en-US" sz="900" dirty="0"/>
              <a:t>Employee Assistance Programs (mental health, legal assistance, etc.)</a:t>
            </a:r>
          </a:p>
        </p:txBody>
      </p:sp>
      <p:pic>
        <p:nvPicPr>
          <p:cNvPr id="59" name="Graphic 58" descr="Checkmark with solid fill">
            <a:extLst>
              <a:ext uri="{FF2B5EF4-FFF2-40B4-BE49-F238E27FC236}">
                <a16:creationId xmlns:a16="http://schemas.microsoft.com/office/drawing/2014/main" id="{3A52B1A5-67C4-39E8-BCFB-D516C89BA4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5966" y="4753511"/>
            <a:ext cx="128215" cy="128215"/>
          </a:xfrm>
          <a:prstGeom prst="rect">
            <a:avLst/>
          </a:prstGeom>
        </p:spPr>
      </p:pic>
      <p:sp>
        <p:nvSpPr>
          <p:cNvPr id="60" name="Rectangle 59">
            <a:extLst>
              <a:ext uri="{FF2B5EF4-FFF2-40B4-BE49-F238E27FC236}">
                <a16:creationId xmlns:a16="http://schemas.microsoft.com/office/drawing/2014/main" id="{5FF2EC7D-8E48-CC1E-6D0D-1D45A4D71451}"/>
              </a:ext>
            </a:extLst>
          </p:cNvPr>
          <p:cNvSpPr/>
          <p:nvPr/>
        </p:nvSpPr>
        <p:spPr>
          <a:xfrm>
            <a:off x="637514" y="5664984"/>
            <a:ext cx="1497923" cy="2246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b="1" dirty="0">
                <a:solidFill>
                  <a:schemeClr val="tx1"/>
                </a:solidFill>
              </a:rPr>
              <a:t>Typical Non-ERISA</a:t>
            </a:r>
            <a:endParaRPr lang="en-US" sz="1000" b="1" baseline="30000" dirty="0">
              <a:solidFill>
                <a:schemeClr val="tx1"/>
              </a:solidFill>
            </a:endParaRPr>
          </a:p>
        </p:txBody>
      </p:sp>
      <p:sp>
        <p:nvSpPr>
          <p:cNvPr id="61" name="Rectangle 60">
            <a:extLst>
              <a:ext uri="{FF2B5EF4-FFF2-40B4-BE49-F238E27FC236}">
                <a16:creationId xmlns:a16="http://schemas.microsoft.com/office/drawing/2014/main" id="{994AA14E-82EB-163F-F150-2D18EC0E31AD}"/>
              </a:ext>
            </a:extLst>
          </p:cNvPr>
          <p:cNvSpPr/>
          <p:nvPr/>
        </p:nvSpPr>
        <p:spPr>
          <a:xfrm>
            <a:off x="637514" y="5915489"/>
            <a:ext cx="1497923" cy="224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b="1" dirty="0">
                <a:solidFill>
                  <a:schemeClr val="bg1"/>
                </a:solidFill>
              </a:rPr>
              <a:t>Typical ERISA Plans</a:t>
            </a:r>
            <a:endParaRPr lang="en-US" sz="1000" b="1" baseline="30000" dirty="0">
              <a:solidFill>
                <a:schemeClr val="bg1"/>
              </a:solidFill>
            </a:endParaRPr>
          </a:p>
        </p:txBody>
      </p:sp>
      <p:graphicFrame>
        <p:nvGraphicFramePr>
          <p:cNvPr id="62" name="Content Placeholder 6">
            <a:extLst>
              <a:ext uri="{FF2B5EF4-FFF2-40B4-BE49-F238E27FC236}">
                <a16:creationId xmlns:a16="http://schemas.microsoft.com/office/drawing/2014/main" id="{98BC7655-8A4A-067F-28FE-50E0D929EC4A}"/>
              </a:ext>
            </a:extLst>
          </p:cNvPr>
          <p:cNvGraphicFramePr>
            <a:graphicFrameLocks/>
          </p:cNvGraphicFramePr>
          <p:nvPr>
            <p:extLst>
              <p:ext uri="{D42A27DB-BD31-4B8C-83A1-F6EECF244321}">
                <p14:modId xmlns:p14="http://schemas.microsoft.com/office/powerpoint/2010/main" val="2562577962"/>
              </p:ext>
            </p:extLst>
          </p:nvPr>
        </p:nvGraphicFramePr>
        <p:xfrm>
          <a:off x="3474314" y="4767020"/>
          <a:ext cx="4284768" cy="1371600"/>
        </p:xfrm>
        <a:graphic>
          <a:graphicData uri="http://schemas.openxmlformats.org/drawingml/2006/table">
            <a:tbl>
              <a:tblPr firstRow="1" bandRow="1">
                <a:tableStyleId>{5C22544A-7EE6-4342-B048-85BDC9FD1C3A}</a:tableStyleId>
              </a:tblPr>
              <a:tblGrid>
                <a:gridCol w="2152562">
                  <a:extLst>
                    <a:ext uri="{9D8B030D-6E8A-4147-A177-3AD203B41FA5}">
                      <a16:colId xmlns:a16="http://schemas.microsoft.com/office/drawing/2014/main" val="1529498386"/>
                    </a:ext>
                  </a:extLst>
                </a:gridCol>
                <a:gridCol w="2132206">
                  <a:extLst>
                    <a:ext uri="{9D8B030D-6E8A-4147-A177-3AD203B41FA5}">
                      <a16:colId xmlns:a16="http://schemas.microsoft.com/office/drawing/2014/main" val="4031163603"/>
                    </a:ext>
                  </a:extLst>
                </a:gridCol>
              </a:tblGrid>
              <a:tr h="231088">
                <a:tc>
                  <a:txBody>
                    <a:bodyPr/>
                    <a:lstStyle/>
                    <a:p>
                      <a:pPr marL="0" algn="ctr" defTabSz="914400" rtl="0" eaLnBrk="1" latinLnBrk="0" hangingPunct="1"/>
                      <a:r>
                        <a:rPr lang="en-US" sz="1200" kern="1200" dirty="0">
                          <a:solidFill>
                            <a:schemeClr val="bg1"/>
                          </a:solidFill>
                          <a:latin typeface="+mn-lt"/>
                          <a:ea typeface="+mn-ea"/>
                          <a:cs typeface="Arial" panose="020B0604020202020204" pitchFamily="34" charset="0"/>
                        </a:rPr>
                        <a:t>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200" kern="1200" dirty="0">
                          <a:solidFill>
                            <a:schemeClr val="bg1"/>
                          </a:solidFill>
                          <a:latin typeface="+mn-lt"/>
                          <a:ea typeface="+mn-ea"/>
                          <a:cs typeface="Arial" panose="020B0604020202020204" pitchFamily="34" charset="0"/>
                        </a:rPr>
                        <a:t>Potential Savings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3537431"/>
                  </a:ext>
                </a:extLst>
              </a:tr>
              <a:tr h="231088">
                <a:tc>
                  <a:txBody>
                    <a:bodyPr/>
                    <a:lstStyle/>
                    <a:p>
                      <a:pPr algn="ctr"/>
                      <a:r>
                        <a:rPr lang="en-US" sz="1200" kern="1200" dirty="0">
                          <a:solidFill>
                            <a:schemeClr val="tx1"/>
                          </a:solidFill>
                          <a:latin typeface="+mn-lt"/>
                          <a:ea typeface="+mn-ea"/>
                          <a:cs typeface="Arial" panose="020B0604020202020204" pitchFamily="34" charset="0"/>
                        </a:rPr>
                        <a:t>Life 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latin typeface="+mn-lt"/>
                          <a:ea typeface="+mn-ea"/>
                          <a:cs typeface="Arial" panose="020B0604020202020204" pitchFamily="34" charset="0"/>
                        </a:rPr>
                        <a:t>15% to 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4866770"/>
                  </a:ext>
                </a:extLst>
              </a:tr>
              <a:tr h="231088">
                <a:tc>
                  <a:txBody>
                    <a:bodyPr/>
                    <a:lstStyle/>
                    <a:p>
                      <a:pPr algn="ctr"/>
                      <a:r>
                        <a:rPr lang="en-US" sz="1200" kern="1200" dirty="0">
                          <a:solidFill>
                            <a:schemeClr val="tx1"/>
                          </a:solidFill>
                          <a:latin typeface="+mn-lt"/>
                          <a:ea typeface="+mn-ea"/>
                          <a:cs typeface="Arial" panose="020B0604020202020204" pitchFamily="34" charset="0"/>
                        </a:rPr>
                        <a:t>Retiree Medical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latin typeface="+mn-lt"/>
                          <a:ea typeface="+mn-ea"/>
                          <a:cs typeface="Arial" panose="020B0604020202020204" pitchFamily="34" charset="0"/>
                        </a:rPr>
                        <a:t>10% to 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8999355"/>
                  </a:ext>
                </a:extLst>
              </a:tr>
              <a:tr h="231088">
                <a:tc>
                  <a:txBody>
                    <a:bodyPr/>
                    <a:lstStyle/>
                    <a:p>
                      <a:pPr algn="ctr"/>
                      <a:r>
                        <a:rPr lang="en-US" sz="1200" kern="1200" dirty="0">
                          <a:solidFill>
                            <a:schemeClr val="tx1"/>
                          </a:solidFill>
                          <a:latin typeface="+mn-lt"/>
                          <a:ea typeface="+mn-ea"/>
                          <a:cs typeface="Arial" panose="020B0604020202020204" pitchFamily="34" charset="0"/>
                        </a:rPr>
                        <a:t>Disability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latin typeface="+mn-lt"/>
                          <a:ea typeface="+mn-ea"/>
                          <a:cs typeface="Arial" panose="020B0604020202020204" pitchFamily="34" charset="0"/>
                        </a:rPr>
                        <a:t>15% to 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9119179"/>
                  </a:ext>
                </a:extLst>
              </a:tr>
              <a:tr h="231088">
                <a:tc>
                  <a:txBody>
                    <a:bodyPr/>
                    <a:lstStyle/>
                    <a:p>
                      <a:pPr algn="ctr"/>
                      <a:r>
                        <a:rPr lang="en-US" sz="1200" kern="1200" dirty="0">
                          <a:solidFill>
                            <a:schemeClr val="tx1"/>
                          </a:solidFill>
                          <a:latin typeface="+mn-lt"/>
                          <a:ea typeface="+mn-ea"/>
                          <a:cs typeface="Arial" panose="020B0604020202020204" pitchFamily="34" charset="0"/>
                        </a:rPr>
                        <a:t>Voluntary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latin typeface="+mn-lt"/>
                          <a:ea typeface="+mn-ea"/>
                          <a:cs typeface="Arial" panose="020B0604020202020204" pitchFamily="34" charset="0"/>
                        </a:rPr>
                        <a:t>35% to 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4644686"/>
                  </a:ext>
                </a:extLst>
              </a:tr>
            </a:tbl>
          </a:graphicData>
        </a:graphic>
      </p:graphicFrame>
    </p:spTree>
    <p:extLst>
      <p:ext uri="{BB962C8B-B14F-4D97-AF65-F5344CB8AC3E}">
        <p14:creationId xmlns:p14="http://schemas.microsoft.com/office/powerpoint/2010/main" val="3216282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2B1AA-032D-7BDC-195C-A060B29B631E}"/>
              </a:ext>
            </a:extLst>
          </p:cNvPr>
          <p:cNvSpPr>
            <a:spLocks noGrp="1"/>
          </p:cNvSpPr>
          <p:nvPr>
            <p:ph type="title"/>
          </p:nvPr>
        </p:nvSpPr>
        <p:spPr/>
        <p:txBody>
          <a:bodyPr/>
          <a:lstStyle/>
          <a:p>
            <a:r>
              <a:rPr lang="en-US" dirty="0"/>
              <a:t>Structure of a Fronted Transaction</a:t>
            </a:r>
          </a:p>
        </p:txBody>
      </p:sp>
      <p:sp>
        <p:nvSpPr>
          <p:cNvPr id="3" name="Slide Number Placeholder 2">
            <a:extLst>
              <a:ext uri="{FF2B5EF4-FFF2-40B4-BE49-F238E27FC236}">
                <a16:creationId xmlns:a16="http://schemas.microsoft.com/office/drawing/2014/main" id="{FC5B78C5-946A-DF96-3034-1E911AC764CF}"/>
              </a:ext>
            </a:extLst>
          </p:cNvPr>
          <p:cNvSpPr>
            <a:spLocks noGrp="1"/>
          </p:cNvSpPr>
          <p:nvPr>
            <p:ph type="sldNum" sz="quarter" idx="4"/>
          </p:nvPr>
        </p:nvSpPr>
        <p:spPr/>
        <p:txBody>
          <a:bodyPr/>
          <a:lstStyle/>
          <a:p>
            <a:fld id="{1F2E7993-A80B-F04B-B33C-08E66E5B60AB}" type="slidenum">
              <a:rPr lang="en-US" smtClean="0"/>
              <a:pPr/>
              <a:t>23</a:t>
            </a:fld>
            <a:endParaRPr lang="en-US" dirty="0"/>
          </a:p>
        </p:txBody>
      </p:sp>
      <p:sp>
        <p:nvSpPr>
          <p:cNvPr id="4" name="Rectangle 3">
            <a:extLst>
              <a:ext uri="{FF2B5EF4-FFF2-40B4-BE49-F238E27FC236}">
                <a16:creationId xmlns:a16="http://schemas.microsoft.com/office/drawing/2014/main" id="{F6A7F107-4CCD-F809-19EB-E5064BD3A8FE}"/>
              </a:ext>
            </a:extLst>
          </p:cNvPr>
          <p:cNvSpPr/>
          <p:nvPr/>
        </p:nvSpPr>
        <p:spPr>
          <a:xfrm>
            <a:off x="5893902" y="2950168"/>
            <a:ext cx="2335695" cy="11032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Carrier</a:t>
            </a:r>
          </a:p>
          <a:p>
            <a:pPr algn="ctr"/>
            <a:r>
              <a:rPr lang="en-US" sz="1400" i="1" dirty="0">
                <a:latin typeface="Arial" panose="020B0604020202020204" pitchFamily="34" charset="0"/>
                <a:cs typeface="Arial" panose="020B0604020202020204" pitchFamily="34" charset="0"/>
              </a:rPr>
              <a:t>Fronting Insurance Company</a:t>
            </a:r>
          </a:p>
        </p:txBody>
      </p:sp>
      <p:sp>
        <p:nvSpPr>
          <p:cNvPr id="5" name="Rectangle 4">
            <a:extLst>
              <a:ext uri="{FF2B5EF4-FFF2-40B4-BE49-F238E27FC236}">
                <a16:creationId xmlns:a16="http://schemas.microsoft.com/office/drawing/2014/main" id="{D59517FB-46AF-D763-A39A-309BEADF3460}"/>
              </a:ext>
            </a:extLst>
          </p:cNvPr>
          <p:cNvSpPr/>
          <p:nvPr/>
        </p:nvSpPr>
        <p:spPr>
          <a:xfrm>
            <a:off x="691895" y="2950169"/>
            <a:ext cx="2335695" cy="1103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Employer</a:t>
            </a:r>
          </a:p>
        </p:txBody>
      </p:sp>
      <p:sp>
        <p:nvSpPr>
          <p:cNvPr id="6" name="Rectangle: Rounded Corners 5">
            <a:extLst>
              <a:ext uri="{FF2B5EF4-FFF2-40B4-BE49-F238E27FC236}">
                <a16:creationId xmlns:a16="http://schemas.microsoft.com/office/drawing/2014/main" id="{161E20FE-FFCE-3EBA-BBA2-BEFAC6CDD9EE}"/>
              </a:ext>
            </a:extLst>
          </p:cNvPr>
          <p:cNvSpPr/>
          <p:nvPr/>
        </p:nvSpPr>
        <p:spPr>
          <a:xfrm>
            <a:off x="3298132" y="5096934"/>
            <a:ext cx="1731066" cy="84295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Captive</a:t>
            </a:r>
          </a:p>
        </p:txBody>
      </p:sp>
      <p:pic>
        <p:nvPicPr>
          <p:cNvPr id="7" name="Graphic 6" descr="Group">
            <a:extLst>
              <a:ext uri="{FF2B5EF4-FFF2-40B4-BE49-F238E27FC236}">
                <a16:creationId xmlns:a16="http://schemas.microsoft.com/office/drawing/2014/main" id="{38D28DBE-949B-F45C-1D56-A5F1B64CD6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38328" y="1322340"/>
            <a:ext cx="1461052" cy="1461052"/>
          </a:xfrm>
          <a:prstGeom prst="rect">
            <a:avLst/>
          </a:prstGeom>
        </p:spPr>
      </p:pic>
      <p:cxnSp>
        <p:nvCxnSpPr>
          <p:cNvPr id="8" name="Straight Arrow Connector 7">
            <a:extLst>
              <a:ext uri="{FF2B5EF4-FFF2-40B4-BE49-F238E27FC236}">
                <a16:creationId xmlns:a16="http://schemas.microsoft.com/office/drawing/2014/main" id="{EE82690E-2CF5-C911-7200-1712CAD432ED}"/>
              </a:ext>
            </a:extLst>
          </p:cNvPr>
          <p:cNvCxnSpPr>
            <a:endCxn id="7" idx="3"/>
          </p:cNvCxnSpPr>
          <p:nvPr/>
        </p:nvCxnSpPr>
        <p:spPr>
          <a:xfrm flipH="1" flipV="1">
            <a:off x="4999380" y="2052866"/>
            <a:ext cx="1590261" cy="80598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F6024F7-78BA-2F29-1852-506B06B319FE}"/>
              </a:ext>
            </a:extLst>
          </p:cNvPr>
          <p:cNvCxnSpPr/>
          <p:nvPr/>
        </p:nvCxnSpPr>
        <p:spPr>
          <a:xfrm>
            <a:off x="3150702" y="3501789"/>
            <a:ext cx="2643808"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1E9034A-8EF9-3A27-A52C-4B654701393F}"/>
              </a:ext>
            </a:extLst>
          </p:cNvPr>
          <p:cNvCxnSpPr>
            <a:cxnSpLocks/>
          </p:cNvCxnSpPr>
          <p:nvPr/>
        </p:nvCxnSpPr>
        <p:spPr>
          <a:xfrm flipH="1">
            <a:off x="5029198" y="4162741"/>
            <a:ext cx="1013790" cy="814394"/>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F832BDA-1523-E3F3-FB7E-ED97601F4710}"/>
              </a:ext>
            </a:extLst>
          </p:cNvPr>
          <p:cNvCxnSpPr>
            <a:cxnSpLocks/>
          </p:cNvCxnSpPr>
          <p:nvPr/>
        </p:nvCxnSpPr>
        <p:spPr>
          <a:xfrm flipV="1">
            <a:off x="5128589" y="4119179"/>
            <a:ext cx="1305970" cy="1017599"/>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1ACC167-4A08-A28F-CB5B-538F10219257}"/>
              </a:ext>
            </a:extLst>
          </p:cNvPr>
          <p:cNvSpPr txBox="1"/>
          <p:nvPr/>
        </p:nvSpPr>
        <p:spPr>
          <a:xfrm>
            <a:off x="3551315" y="2445104"/>
            <a:ext cx="1435078"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Employees</a:t>
            </a:r>
          </a:p>
        </p:txBody>
      </p:sp>
      <p:sp>
        <p:nvSpPr>
          <p:cNvPr id="13" name="TextBox 12">
            <a:extLst>
              <a:ext uri="{FF2B5EF4-FFF2-40B4-BE49-F238E27FC236}">
                <a16:creationId xmlns:a16="http://schemas.microsoft.com/office/drawing/2014/main" id="{481A0648-4F5C-8E3E-A746-F9F776E2003E}"/>
              </a:ext>
            </a:extLst>
          </p:cNvPr>
          <p:cNvSpPr txBox="1"/>
          <p:nvPr/>
        </p:nvSpPr>
        <p:spPr>
          <a:xfrm rot="1640046">
            <a:off x="5580597" y="2193773"/>
            <a:ext cx="688009"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Claims</a:t>
            </a:r>
          </a:p>
        </p:txBody>
      </p:sp>
      <p:sp>
        <p:nvSpPr>
          <p:cNvPr id="14" name="TextBox 13">
            <a:extLst>
              <a:ext uri="{FF2B5EF4-FFF2-40B4-BE49-F238E27FC236}">
                <a16:creationId xmlns:a16="http://schemas.microsoft.com/office/drawing/2014/main" id="{CB76003B-1419-6FA1-67EE-94A32BDFAA5B}"/>
              </a:ext>
            </a:extLst>
          </p:cNvPr>
          <p:cNvSpPr txBox="1"/>
          <p:nvPr/>
        </p:nvSpPr>
        <p:spPr>
          <a:xfrm>
            <a:off x="3879255" y="3187518"/>
            <a:ext cx="2643808"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Premium</a:t>
            </a:r>
          </a:p>
        </p:txBody>
      </p:sp>
      <p:sp>
        <p:nvSpPr>
          <p:cNvPr id="15" name="TextBox 14">
            <a:extLst>
              <a:ext uri="{FF2B5EF4-FFF2-40B4-BE49-F238E27FC236}">
                <a16:creationId xmlns:a16="http://schemas.microsoft.com/office/drawing/2014/main" id="{4C54E391-3204-37EF-5D43-D471ABF3AE05}"/>
              </a:ext>
            </a:extLst>
          </p:cNvPr>
          <p:cNvSpPr txBox="1"/>
          <p:nvPr/>
        </p:nvSpPr>
        <p:spPr>
          <a:xfrm rot="19328239">
            <a:off x="5073169" y="4656597"/>
            <a:ext cx="1431802"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Claims/Collateral</a:t>
            </a:r>
          </a:p>
        </p:txBody>
      </p:sp>
      <p:sp>
        <p:nvSpPr>
          <p:cNvPr id="16" name="TextBox 15">
            <a:extLst>
              <a:ext uri="{FF2B5EF4-FFF2-40B4-BE49-F238E27FC236}">
                <a16:creationId xmlns:a16="http://schemas.microsoft.com/office/drawing/2014/main" id="{AEB6DA01-A18E-FE5A-C9BE-5444FE8B7204}"/>
              </a:ext>
            </a:extLst>
          </p:cNvPr>
          <p:cNvSpPr txBox="1"/>
          <p:nvPr/>
        </p:nvSpPr>
        <p:spPr>
          <a:xfrm rot="19318733">
            <a:off x="4678693" y="3847585"/>
            <a:ext cx="2643808"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Premium</a:t>
            </a:r>
          </a:p>
        </p:txBody>
      </p:sp>
      <p:sp>
        <p:nvSpPr>
          <p:cNvPr id="17" name="Rectangle 16">
            <a:extLst>
              <a:ext uri="{FF2B5EF4-FFF2-40B4-BE49-F238E27FC236}">
                <a16:creationId xmlns:a16="http://schemas.microsoft.com/office/drawing/2014/main" id="{193B6379-5004-7CA1-F5DB-BEC871A8C305}"/>
              </a:ext>
            </a:extLst>
          </p:cNvPr>
          <p:cNvSpPr/>
          <p:nvPr/>
        </p:nvSpPr>
        <p:spPr>
          <a:xfrm>
            <a:off x="691895" y="4316648"/>
            <a:ext cx="2335695" cy="1581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No impact on employees – merely a backend funding solution</a:t>
            </a:r>
          </a:p>
        </p:txBody>
      </p:sp>
      <p:cxnSp>
        <p:nvCxnSpPr>
          <p:cNvPr id="18" name="Straight Connector 17">
            <a:extLst>
              <a:ext uri="{FF2B5EF4-FFF2-40B4-BE49-F238E27FC236}">
                <a16:creationId xmlns:a16="http://schemas.microsoft.com/office/drawing/2014/main" id="{E1D90D41-5D7D-0E90-85D5-09E53CE68CF5}"/>
              </a:ext>
            </a:extLst>
          </p:cNvPr>
          <p:cNvCxnSpPr>
            <a:cxnSpLocks/>
          </p:cNvCxnSpPr>
          <p:nvPr/>
        </p:nvCxnSpPr>
        <p:spPr>
          <a:xfrm>
            <a:off x="348792" y="4119179"/>
            <a:ext cx="8154185"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199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71FEB-1A5D-CA73-9074-5B6F6C13DC91}"/>
              </a:ext>
            </a:extLst>
          </p:cNvPr>
          <p:cNvSpPr>
            <a:spLocks noGrp="1"/>
          </p:cNvSpPr>
          <p:nvPr>
            <p:ph type="title"/>
          </p:nvPr>
        </p:nvSpPr>
        <p:spPr/>
        <p:txBody>
          <a:bodyPr/>
          <a:lstStyle/>
          <a:p>
            <a:r>
              <a:rPr lang="en-US" dirty="0"/>
              <a:t>Case Study</a:t>
            </a:r>
          </a:p>
        </p:txBody>
      </p:sp>
      <p:sp>
        <p:nvSpPr>
          <p:cNvPr id="3" name="Text Placeholder 2">
            <a:extLst>
              <a:ext uri="{FF2B5EF4-FFF2-40B4-BE49-F238E27FC236}">
                <a16:creationId xmlns:a16="http://schemas.microsoft.com/office/drawing/2014/main" id="{C14676D4-5BAA-C4C1-193D-19436F9C2216}"/>
              </a:ext>
            </a:extLst>
          </p:cNvPr>
          <p:cNvSpPr>
            <a:spLocks noGrp="1"/>
          </p:cNvSpPr>
          <p:nvPr>
            <p:ph type="body" sz="quarter" idx="10"/>
          </p:nvPr>
        </p:nvSpPr>
        <p:spPr>
          <a:xfrm>
            <a:off x="1795182" y="1257300"/>
            <a:ext cx="6891618" cy="4834217"/>
          </a:xfrm>
        </p:spPr>
        <p:txBody>
          <a:bodyPr>
            <a:normAutofit fontScale="92500" lnSpcReduction="10000"/>
          </a:bodyPr>
          <a:lstStyle/>
          <a:p>
            <a:pPr marL="0" indent="0">
              <a:lnSpc>
                <a:spcPct val="120000"/>
              </a:lnSpc>
              <a:spcBef>
                <a:spcPts val="0"/>
              </a:spcBef>
              <a:buNone/>
            </a:pPr>
            <a:r>
              <a:rPr lang="en-US" sz="2400" b="1" dirty="0">
                <a:solidFill>
                  <a:schemeClr val="accent1"/>
                </a:solidFill>
              </a:rPr>
              <a:t>Case</a:t>
            </a:r>
            <a:endParaRPr lang="en-US" sz="1800" b="1" dirty="0">
              <a:solidFill>
                <a:schemeClr val="accent1"/>
              </a:solidFill>
            </a:endParaRPr>
          </a:p>
          <a:p>
            <a:pPr>
              <a:lnSpc>
                <a:spcPct val="120000"/>
              </a:lnSpc>
              <a:spcBef>
                <a:spcPts val="0"/>
              </a:spcBef>
            </a:pPr>
            <a:r>
              <a:rPr lang="en-US" sz="1800" dirty="0"/>
              <a:t>Global client with over 200,000 employees that went through the process and currently uses their captive for Life and LTD coverage lines</a:t>
            </a:r>
          </a:p>
          <a:p>
            <a:pPr>
              <a:lnSpc>
                <a:spcPct val="120000"/>
              </a:lnSpc>
              <a:spcBef>
                <a:spcPts val="0"/>
              </a:spcBef>
            </a:pPr>
            <a:r>
              <a:rPr lang="en-US" sz="1800" dirty="0"/>
              <a:t>The program was experience rated </a:t>
            </a:r>
            <a:br>
              <a:rPr lang="en-US" sz="1800" dirty="0"/>
            </a:br>
            <a:endParaRPr lang="en-US" sz="1800" dirty="0"/>
          </a:p>
          <a:p>
            <a:pPr marL="0" indent="0">
              <a:lnSpc>
                <a:spcPct val="120000"/>
              </a:lnSpc>
              <a:spcBef>
                <a:spcPts val="0"/>
              </a:spcBef>
              <a:buNone/>
            </a:pPr>
            <a:r>
              <a:rPr lang="en-US" sz="2400" b="1" dirty="0">
                <a:solidFill>
                  <a:schemeClr val="accent2"/>
                </a:solidFill>
              </a:rPr>
              <a:t>Spring Analysis</a:t>
            </a:r>
          </a:p>
          <a:p>
            <a:pPr>
              <a:lnSpc>
                <a:spcPct val="120000"/>
              </a:lnSpc>
              <a:spcBef>
                <a:spcPts val="0"/>
              </a:spcBef>
            </a:pPr>
            <a:r>
              <a:rPr lang="en-US" sz="1800" dirty="0"/>
              <a:t>Spring completed feasibility study over 10 years ago and recommended the company move forward with added Life and LTD coverages to their captive</a:t>
            </a:r>
          </a:p>
          <a:p>
            <a:pPr>
              <a:lnSpc>
                <a:spcPct val="120000"/>
              </a:lnSpc>
              <a:spcBef>
                <a:spcPts val="0"/>
              </a:spcBef>
            </a:pPr>
            <a:r>
              <a:rPr lang="en-US" sz="1800" dirty="0"/>
              <a:t>The premium levels at the time for the company were ~ $40M</a:t>
            </a:r>
            <a:br>
              <a:rPr lang="en-US" sz="1800" dirty="0"/>
            </a:br>
            <a:endParaRPr lang="en-US" sz="1800" dirty="0"/>
          </a:p>
          <a:p>
            <a:pPr marL="0" indent="0">
              <a:lnSpc>
                <a:spcPct val="120000"/>
              </a:lnSpc>
              <a:spcBef>
                <a:spcPts val="0"/>
              </a:spcBef>
              <a:buNone/>
            </a:pPr>
            <a:r>
              <a:rPr lang="en-US" sz="2400" b="1" dirty="0">
                <a:solidFill>
                  <a:schemeClr val="accent3"/>
                </a:solidFill>
              </a:rPr>
              <a:t>Results</a:t>
            </a:r>
          </a:p>
          <a:p>
            <a:pPr>
              <a:lnSpc>
                <a:spcPct val="120000"/>
              </a:lnSpc>
              <a:spcBef>
                <a:spcPts val="0"/>
              </a:spcBef>
              <a:buFont typeface="Wingdings" pitchFamily="2" charset="2"/>
              <a:buChar char="ü"/>
            </a:pPr>
            <a:r>
              <a:rPr lang="en-US" sz="1800" dirty="0"/>
              <a:t>Generated over 12% in profits since the inception</a:t>
            </a:r>
          </a:p>
          <a:p>
            <a:pPr>
              <a:lnSpc>
                <a:spcPct val="120000"/>
              </a:lnSpc>
              <a:spcBef>
                <a:spcPts val="0"/>
              </a:spcBef>
              <a:buFont typeface="Wingdings" pitchFamily="2" charset="2"/>
              <a:buChar char="ü"/>
            </a:pPr>
            <a:r>
              <a:rPr lang="en-US" sz="1800" dirty="0"/>
              <a:t>Getter control of their loss / claims data</a:t>
            </a:r>
          </a:p>
          <a:p>
            <a:pPr>
              <a:lnSpc>
                <a:spcPct val="120000"/>
              </a:lnSpc>
              <a:spcBef>
                <a:spcPts val="0"/>
              </a:spcBef>
              <a:buFont typeface="Wingdings" pitchFamily="2" charset="2"/>
              <a:buChar char="ü"/>
            </a:pPr>
            <a:r>
              <a:rPr lang="en-US" sz="1800" dirty="0"/>
              <a:t>Instituted proactive claims management processes</a:t>
            </a:r>
          </a:p>
          <a:p>
            <a:pPr marL="0" indent="0">
              <a:lnSpc>
                <a:spcPct val="120000"/>
              </a:lnSpc>
              <a:spcBef>
                <a:spcPts val="0"/>
              </a:spcBef>
              <a:buNone/>
            </a:pPr>
            <a:endParaRPr lang="en-US" sz="1800" dirty="0"/>
          </a:p>
          <a:p>
            <a:pPr>
              <a:lnSpc>
                <a:spcPct val="120000"/>
              </a:lnSpc>
              <a:spcBef>
                <a:spcPts val="0"/>
              </a:spcBef>
            </a:pPr>
            <a:endParaRPr lang="en-US" sz="1800" dirty="0"/>
          </a:p>
          <a:p>
            <a:endParaRPr lang="en-US" dirty="0"/>
          </a:p>
        </p:txBody>
      </p:sp>
      <p:sp>
        <p:nvSpPr>
          <p:cNvPr id="4" name="Slide Number Placeholder 3">
            <a:extLst>
              <a:ext uri="{FF2B5EF4-FFF2-40B4-BE49-F238E27FC236}">
                <a16:creationId xmlns:a16="http://schemas.microsoft.com/office/drawing/2014/main" id="{5683D372-C9B0-A492-7E88-ACB26A7A5BBC}"/>
              </a:ext>
            </a:extLst>
          </p:cNvPr>
          <p:cNvSpPr>
            <a:spLocks noGrp="1"/>
          </p:cNvSpPr>
          <p:nvPr>
            <p:ph type="sldNum" sz="quarter" idx="4"/>
          </p:nvPr>
        </p:nvSpPr>
        <p:spPr/>
        <p:txBody>
          <a:bodyPr/>
          <a:lstStyle/>
          <a:p>
            <a:fld id="{1F2E7993-A80B-F04B-B33C-08E66E5B60AB}" type="slidenum">
              <a:rPr lang="en-US" smtClean="0"/>
              <a:pPr/>
              <a:t>24</a:t>
            </a:fld>
            <a:endParaRPr lang="en-US" dirty="0"/>
          </a:p>
        </p:txBody>
      </p:sp>
      <p:grpSp>
        <p:nvGrpSpPr>
          <p:cNvPr id="5" name="Group 4">
            <a:extLst>
              <a:ext uri="{FF2B5EF4-FFF2-40B4-BE49-F238E27FC236}">
                <a16:creationId xmlns:a16="http://schemas.microsoft.com/office/drawing/2014/main" id="{C4A4D161-5E1F-2BF9-D548-F2FBB20418A6}"/>
              </a:ext>
            </a:extLst>
          </p:cNvPr>
          <p:cNvGrpSpPr/>
          <p:nvPr/>
        </p:nvGrpSpPr>
        <p:grpSpPr>
          <a:xfrm>
            <a:off x="236242" y="1233461"/>
            <a:ext cx="1182188" cy="1182188"/>
            <a:chOff x="1316083" y="1150076"/>
            <a:chExt cx="1182188" cy="1182188"/>
          </a:xfrm>
        </p:grpSpPr>
        <p:sp>
          <p:nvSpPr>
            <p:cNvPr id="6" name="Oval 5">
              <a:extLst>
                <a:ext uri="{FF2B5EF4-FFF2-40B4-BE49-F238E27FC236}">
                  <a16:creationId xmlns:a16="http://schemas.microsoft.com/office/drawing/2014/main" id="{19BA7EAD-11DB-B8B3-1A2F-05925394A3AF}"/>
                </a:ext>
              </a:extLst>
            </p:cNvPr>
            <p:cNvSpPr/>
            <p:nvPr/>
          </p:nvSpPr>
          <p:spPr>
            <a:xfrm>
              <a:off x="1316083" y="1150076"/>
              <a:ext cx="1182188" cy="118218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ity with solid fill">
              <a:extLst>
                <a:ext uri="{FF2B5EF4-FFF2-40B4-BE49-F238E27FC236}">
                  <a16:creationId xmlns:a16="http://schemas.microsoft.com/office/drawing/2014/main" id="{8F36DE09-67FA-58E0-5D75-BBEE4F9A27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9977" y="1283970"/>
              <a:ext cx="914400" cy="914400"/>
            </a:xfrm>
            <a:prstGeom prst="rect">
              <a:avLst/>
            </a:prstGeom>
          </p:spPr>
        </p:pic>
      </p:grpSp>
      <p:grpSp>
        <p:nvGrpSpPr>
          <p:cNvPr id="8" name="Group 7">
            <a:extLst>
              <a:ext uri="{FF2B5EF4-FFF2-40B4-BE49-F238E27FC236}">
                <a16:creationId xmlns:a16="http://schemas.microsoft.com/office/drawing/2014/main" id="{FDAC21DE-5527-6DE9-C401-56C5E1E04322}"/>
              </a:ext>
            </a:extLst>
          </p:cNvPr>
          <p:cNvGrpSpPr/>
          <p:nvPr/>
        </p:nvGrpSpPr>
        <p:grpSpPr>
          <a:xfrm>
            <a:off x="236242" y="2770799"/>
            <a:ext cx="1182188" cy="1182188"/>
            <a:chOff x="1316083" y="2555694"/>
            <a:chExt cx="1182188" cy="1182188"/>
          </a:xfrm>
        </p:grpSpPr>
        <p:sp>
          <p:nvSpPr>
            <p:cNvPr id="9" name="Oval 8">
              <a:extLst>
                <a:ext uri="{FF2B5EF4-FFF2-40B4-BE49-F238E27FC236}">
                  <a16:creationId xmlns:a16="http://schemas.microsoft.com/office/drawing/2014/main" id="{0A527582-0BD1-C966-F0DA-0C5E4DB06D5D}"/>
                </a:ext>
              </a:extLst>
            </p:cNvPr>
            <p:cNvSpPr/>
            <p:nvPr/>
          </p:nvSpPr>
          <p:spPr>
            <a:xfrm>
              <a:off x="1316083" y="2555694"/>
              <a:ext cx="1182188" cy="118218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Research with solid fill">
              <a:extLst>
                <a:ext uri="{FF2B5EF4-FFF2-40B4-BE49-F238E27FC236}">
                  <a16:creationId xmlns:a16="http://schemas.microsoft.com/office/drawing/2014/main" id="{33C01383-CF60-02E4-9771-83C43B2126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49977" y="2689588"/>
              <a:ext cx="914400" cy="914400"/>
            </a:xfrm>
            <a:prstGeom prst="rect">
              <a:avLst/>
            </a:prstGeom>
          </p:spPr>
        </p:pic>
      </p:grpSp>
      <p:grpSp>
        <p:nvGrpSpPr>
          <p:cNvPr id="11" name="Group 10">
            <a:extLst>
              <a:ext uri="{FF2B5EF4-FFF2-40B4-BE49-F238E27FC236}">
                <a16:creationId xmlns:a16="http://schemas.microsoft.com/office/drawing/2014/main" id="{431B753A-70B0-FBE9-A4EF-A4FE895C4B4B}"/>
              </a:ext>
            </a:extLst>
          </p:cNvPr>
          <p:cNvGrpSpPr/>
          <p:nvPr/>
        </p:nvGrpSpPr>
        <p:grpSpPr>
          <a:xfrm>
            <a:off x="236242" y="4534277"/>
            <a:ext cx="1182188" cy="1182188"/>
            <a:chOff x="1316083" y="4391842"/>
            <a:chExt cx="1182188" cy="1182188"/>
          </a:xfrm>
        </p:grpSpPr>
        <p:sp>
          <p:nvSpPr>
            <p:cNvPr id="12" name="Oval 11">
              <a:extLst>
                <a:ext uri="{FF2B5EF4-FFF2-40B4-BE49-F238E27FC236}">
                  <a16:creationId xmlns:a16="http://schemas.microsoft.com/office/drawing/2014/main" id="{6AF9BFB9-BFBF-B8EA-8AC1-C638F29417CE}"/>
                </a:ext>
              </a:extLst>
            </p:cNvPr>
            <p:cNvSpPr/>
            <p:nvPr/>
          </p:nvSpPr>
          <p:spPr>
            <a:xfrm>
              <a:off x="1316083" y="4391842"/>
              <a:ext cx="1182188" cy="118218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Checkmark with solid fill">
              <a:extLst>
                <a:ext uri="{FF2B5EF4-FFF2-40B4-BE49-F238E27FC236}">
                  <a16:creationId xmlns:a16="http://schemas.microsoft.com/office/drawing/2014/main" id="{006B356F-7901-FD30-B6FD-DF79B03B7B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49977" y="4552406"/>
              <a:ext cx="914400" cy="914400"/>
            </a:xfrm>
            <a:prstGeom prst="rect">
              <a:avLst/>
            </a:prstGeom>
          </p:spPr>
        </p:pic>
      </p:grpSp>
    </p:spTree>
    <p:extLst>
      <p:ext uri="{BB962C8B-B14F-4D97-AF65-F5344CB8AC3E}">
        <p14:creationId xmlns:p14="http://schemas.microsoft.com/office/powerpoint/2010/main" val="3178423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47BCD-1E12-B2DA-D43D-058DE7A39A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BDA53E-DAAC-7815-1363-E8C6308192A6}"/>
              </a:ext>
            </a:extLst>
          </p:cNvPr>
          <p:cNvSpPr>
            <a:spLocks noGrp="1"/>
          </p:cNvSpPr>
          <p:nvPr>
            <p:ph type="title"/>
          </p:nvPr>
        </p:nvSpPr>
        <p:spPr/>
        <p:txBody>
          <a:bodyPr/>
          <a:lstStyle/>
          <a:p>
            <a:r>
              <a:rPr lang="en-US" dirty="0"/>
              <a:t>Case Study</a:t>
            </a:r>
          </a:p>
        </p:txBody>
      </p:sp>
      <p:sp>
        <p:nvSpPr>
          <p:cNvPr id="3" name="Text Placeholder 2">
            <a:extLst>
              <a:ext uri="{FF2B5EF4-FFF2-40B4-BE49-F238E27FC236}">
                <a16:creationId xmlns:a16="http://schemas.microsoft.com/office/drawing/2014/main" id="{A2C5393D-C0BF-D519-4736-D378372C6C9C}"/>
              </a:ext>
            </a:extLst>
          </p:cNvPr>
          <p:cNvSpPr>
            <a:spLocks noGrp="1"/>
          </p:cNvSpPr>
          <p:nvPr>
            <p:ph type="body" sz="quarter" idx="10"/>
          </p:nvPr>
        </p:nvSpPr>
        <p:spPr>
          <a:xfrm>
            <a:off x="1795182" y="1257300"/>
            <a:ext cx="6891618" cy="4908176"/>
          </a:xfrm>
        </p:spPr>
        <p:txBody>
          <a:bodyPr>
            <a:normAutofit fontScale="70000" lnSpcReduction="20000"/>
          </a:bodyPr>
          <a:lstStyle/>
          <a:p>
            <a:pPr marL="0" indent="0">
              <a:lnSpc>
                <a:spcPct val="120000"/>
              </a:lnSpc>
              <a:spcBef>
                <a:spcPts val="0"/>
              </a:spcBef>
              <a:buNone/>
            </a:pPr>
            <a:r>
              <a:rPr lang="en-US" sz="3200" b="1" dirty="0">
                <a:solidFill>
                  <a:schemeClr val="accent1"/>
                </a:solidFill>
              </a:rPr>
              <a:t>Case</a:t>
            </a:r>
            <a:endParaRPr lang="en-US" sz="2400" b="1" dirty="0">
              <a:solidFill>
                <a:schemeClr val="accent1"/>
              </a:solidFill>
            </a:endParaRPr>
          </a:p>
          <a:p>
            <a:pPr>
              <a:lnSpc>
                <a:spcPct val="120000"/>
              </a:lnSpc>
              <a:spcBef>
                <a:spcPts val="0"/>
              </a:spcBef>
            </a:pPr>
            <a:r>
              <a:rPr lang="en-US" sz="2400" dirty="0"/>
              <a:t>Group with over 50,000 employees that went through the process and currently uses their captive for Life and LTD coverage lines</a:t>
            </a:r>
            <a:br>
              <a:rPr lang="en-US" sz="2400" dirty="0"/>
            </a:br>
            <a:endParaRPr lang="en-US" sz="2400" dirty="0"/>
          </a:p>
          <a:p>
            <a:pPr marL="0" indent="0">
              <a:lnSpc>
                <a:spcPct val="120000"/>
              </a:lnSpc>
              <a:spcBef>
                <a:spcPts val="0"/>
              </a:spcBef>
              <a:buNone/>
            </a:pPr>
            <a:r>
              <a:rPr lang="en-US" sz="3200" b="1" dirty="0">
                <a:solidFill>
                  <a:schemeClr val="accent2"/>
                </a:solidFill>
              </a:rPr>
              <a:t>Spring Analysis</a:t>
            </a:r>
          </a:p>
          <a:p>
            <a:pPr>
              <a:lnSpc>
                <a:spcPct val="120000"/>
              </a:lnSpc>
              <a:spcBef>
                <a:spcPts val="0"/>
              </a:spcBef>
            </a:pPr>
            <a:r>
              <a:rPr lang="en-US" sz="2400" dirty="0"/>
              <a:t>Spring completed feasibility study 5 years ago and recommended the company move forward with added Life and LTD coverages to their captive</a:t>
            </a:r>
          </a:p>
          <a:p>
            <a:pPr>
              <a:lnSpc>
                <a:spcPct val="120000"/>
              </a:lnSpc>
              <a:spcBef>
                <a:spcPts val="0"/>
              </a:spcBef>
            </a:pPr>
            <a:r>
              <a:rPr lang="en-US" sz="2400" dirty="0"/>
              <a:t>The premium levels at the time for the company were ~ $14M</a:t>
            </a:r>
            <a:br>
              <a:rPr lang="en-US" sz="2400" dirty="0"/>
            </a:br>
            <a:endParaRPr lang="en-US" sz="2400" dirty="0"/>
          </a:p>
          <a:p>
            <a:pPr marL="0" indent="0">
              <a:lnSpc>
                <a:spcPct val="120000"/>
              </a:lnSpc>
              <a:spcBef>
                <a:spcPts val="0"/>
              </a:spcBef>
              <a:buNone/>
            </a:pPr>
            <a:r>
              <a:rPr lang="en-US" sz="3200" b="1" dirty="0">
                <a:solidFill>
                  <a:schemeClr val="accent3"/>
                </a:solidFill>
              </a:rPr>
              <a:t>Results</a:t>
            </a:r>
          </a:p>
          <a:p>
            <a:pPr>
              <a:lnSpc>
                <a:spcPct val="120000"/>
              </a:lnSpc>
              <a:spcBef>
                <a:spcPts val="0"/>
              </a:spcBef>
              <a:buFont typeface="Wingdings" pitchFamily="2" charset="2"/>
              <a:buChar char="ü"/>
            </a:pPr>
            <a:r>
              <a:rPr lang="en-US" sz="2400" dirty="0"/>
              <a:t>Generated over $10M in profits over past 4 years</a:t>
            </a:r>
          </a:p>
          <a:p>
            <a:pPr>
              <a:lnSpc>
                <a:spcPct val="120000"/>
              </a:lnSpc>
              <a:spcBef>
                <a:spcPts val="0"/>
              </a:spcBef>
              <a:buFont typeface="Wingdings" pitchFamily="2" charset="2"/>
              <a:buChar char="ü"/>
            </a:pPr>
            <a:r>
              <a:rPr lang="en-US" sz="2400" dirty="0"/>
              <a:t>Getter control of their loss / claims data</a:t>
            </a:r>
          </a:p>
          <a:p>
            <a:pPr>
              <a:lnSpc>
                <a:spcPct val="120000"/>
              </a:lnSpc>
              <a:spcBef>
                <a:spcPts val="0"/>
              </a:spcBef>
              <a:buFont typeface="Wingdings" pitchFamily="2" charset="2"/>
              <a:buChar char="ü"/>
            </a:pPr>
            <a:r>
              <a:rPr lang="en-US" sz="2400" dirty="0"/>
              <a:t>Leveraged captive to provide additional benefits and coverages during Covid with no additional premiums</a:t>
            </a:r>
          </a:p>
        </p:txBody>
      </p:sp>
      <p:sp>
        <p:nvSpPr>
          <p:cNvPr id="4" name="Slide Number Placeholder 3">
            <a:extLst>
              <a:ext uri="{FF2B5EF4-FFF2-40B4-BE49-F238E27FC236}">
                <a16:creationId xmlns:a16="http://schemas.microsoft.com/office/drawing/2014/main" id="{24983483-7728-D5F2-ED3B-B3570E23E757}"/>
              </a:ext>
            </a:extLst>
          </p:cNvPr>
          <p:cNvSpPr>
            <a:spLocks noGrp="1"/>
          </p:cNvSpPr>
          <p:nvPr>
            <p:ph type="sldNum" sz="quarter" idx="4"/>
          </p:nvPr>
        </p:nvSpPr>
        <p:spPr/>
        <p:txBody>
          <a:bodyPr/>
          <a:lstStyle/>
          <a:p>
            <a:fld id="{1F2E7993-A80B-F04B-B33C-08E66E5B60AB}" type="slidenum">
              <a:rPr lang="en-US" smtClean="0"/>
              <a:pPr/>
              <a:t>25</a:t>
            </a:fld>
            <a:endParaRPr lang="en-US" dirty="0"/>
          </a:p>
        </p:txBody>
      </p:sp>
      <p:grpSp>
        <p:nvGrpSpPr>
          <p:cNvPr id="5" name="Group 4">
            <a:extLst>
              <a:ext uri="{FF2B5EF4-FFF2-40B4-BE49-F238E27FC236}">
                <a16:creationId xmlns:a16="http://schemas.microsoft.com/office/drawing/2014/main" id="{BC1409C1-44B4-F509-B227-0B70984B62F3}"/>
              </a:ext>
            </a:extLst>
          </p:cNvPr>
          <p:cNvGrpSpPr/>
          <p:nvPr/>
        </p:nvGrpSpPr>
        <p:grpSpPr>
          <a:xfrm>
            <a:off x="236242" y="1233461"/>
            <a:ext cx="1182188" cy="1182188"/>
            <a:chOff x="1316083" y="1150076"/>
            <a:chExt cx="1182188" cy="1182188"/>
          </a:xfrm>
        </p:grpSpPr>
        <p:sp>
          <p:nvSpPr>
            <p:cNvPr id="6" name="Oval 5">
              <a:extLst>
                <a:ext uri="{FF2B5EF4-FFF2-40B4-BE49-F238E27FC236}">
                  <a16:creationId xmlns:a16="http://schemas.microsoft.com/office/drawing/2014/main" id="{C5BBABC6-F72C-E1F8-D6C3-439FB0E63D4E}"/>
                </a:ext>
              </a:extLst>
            </p:cNvPr>
            <p:cNvSpPr/>
            <p:nvPr/>
          </p:nvSpPr>
          <p:spPr>
            <a:xfrm>
              <a:off x="1316083" y="1150076"/>
              <a:ext cx="1182188" cy="118218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ity with solid fill">
              <a:extLst>
                <a:ext uri="{FF2B5EF4-FFF2-40B4-BE49-F238E27FC236}">
                  <a16:creationId xmlns:a16="http://schemas.microsoft.com/office/drawing/2014/main" id="{8B05312D-EF3A-5AF4-C23B-C0D12AA3F5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9977" y="1283970"/>
              <a:ext cx="914400" cy="914400"/>
            </a:xfrm>
            <a:prstGeom prst="rect">
              <a:avLst/>
            </a:prstGeom>
          </p:spPr>
        </p:pic>
      </p:grpSp>
      <p:grpSp>
        <p:nvGrpSpPr>
          <p:cNvPr id="8" name="Group 7">
            <a:extLst>
              <a:ext uri="{FF2B5EF4-FFF2-40B4-BE49-F238E27FC236}">
                <a16:creationId xmlns:a16="http://schemas.microsoft.com/office/drawing/2014/main" id="{9AD4842B-9BDB-B2BA-1FC0-372924A26246}"/>
              </a:ext>
            </a:extLst>
          </p:cNvPr>
          <p:cNvGrpSpPr/>
          <p:nvPr/>
        </p:nvGrpSpPr>
        <p:grpSpPr>
          <a:xfrm>
            <a:off x="236242" y="2770799"/>
            <a:ext cx="1182188" cy="1182188"/>
            <a:chOff x="1316083" y="2555694"/>
            <a:chExt cx="1182188" cy="1182188"/>
          </a:xfrm>
        </p:grpSpPr>
        <p:sp>
          <p:nvSpPr>
            <p:cNvPr id="9" name="Oval 8">
              <a:extLst>
                <a:ext uri="{FF2B5EF4-FFF2-40B4-BE49-F238E27FC236}">
                  <a16:creationId xmlns:a16="http://schemas.microsoft.com/office/drawing/2014/main" id="{BD548C1A-1A99-4F11-09BC-1FEC4BDF23CD}"/>
                </a:ext>
              </a:extLst>
            </p:cNvPr>
            <p:cNvSpPr/>
            <p:nvPr/>
          </p:nvSpPr>
          <p:spPr>
            <a:xfrm>
              <a:off x="1316083" y="2555694"/>
              <a:ext cx="1182188" cy="118218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Research with solid fill">
              <a:extLst>
                <a:ext uri="{FF2B5EF4-FFF2-40B4-BE49-F238E27FC236}">
                  <a16:creationId xmlns:a16="http://schemas.microsoft.com/office/drawing/2014/main" id="{839A3501-593B-2868-2814-637993C836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9977" y="2689588"/>
              <a:ext cx="914400" cy="914400"/>
            </a:xfrm>
            <a:prstGeom prst="rect">
              <a:avLst/>
            </a:prstGeom>
          </p:spPr>
        </p:pic>
      </p:grpSp>
      <p:grpSp>
        <p:nvGrpSpPr>
          <p:cNvPr id="11" name="Group 10">
            <a:extLst>
              <a:ext uri="{FF2B5EF4-FFF2-40B4-BE49-F238E27FC236}">
                <a16:creationId xmlns:a16="http://schemas.microsoft.com/office/drawing/2014/main" id="{34488F0F-F9BE-0622-F0D0-DA5F06BFB0C8}"/>
              </a:ext>
            </a:extLst>
          </p:cNvPr>
          <p:cNvGrpSpPr/>
          <p:nvPr/>
        </p:nvGrpSpPr>
        <p:grpSpPr>
          <a:xfrm>
            <a:off x="236242" y="4534277"/>
            <a:ext cx="1182188" cy="1182188"/>
            <a:chOff x="1316083" y="4391842"/>
            <a:chExt cx="1182188" cy="1182188"/>
          </a:xfrm>
        </p:grpSpPr>
        <p:sp>
          <p:nvSpPr>
            <p:cNvPr id="12" name="Oval 11">
              <a:extLst>
                <a:ext uri="{FF2B5EF4-FFF2-40B4-BE49-F238E27FC236}">
                  <a16:creationId xmlns:a16="http://schemas.microsoft.com/office/drawing/2014/main" id="{93B25692-F453-1829-D164-9F4E96E288E9}"/>
                </a:ext>
              </a:extLst>
            </p:cNvPr>
            <p:cNvSpPr/>
            <p:nvPr/>
          </p:nvSpPr>
          <p:spPr>
            <a:xfrm>
              <a:off x="1316083" y="4391842"/>
              <a:ext cx="1182188" cy="118218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Checkmark with solid fill">
              <a:extLst>
                <a:ext uri="{FF2B5EF4-FFF2-40B4-BE49-F238E27FC236}">
                  <a16:creationId xmlns:a16="http://schemas.microsoft.com/office/drawing/2014/main" id="{9D99F5FD-7BAA-C437-7896-2C6A937173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49977" y="4552406"/>
              <a:ext cx="914400" cy="914400"/>
            </a:xfrm>
            <a:prstGeom prst="rect">
              <a:avLst/>
            </a:prstGeom>
          </p:spPr>
        </p:pic>
      </p:grpSp>
    </p:spTree>
    <p:extLst>
      <p:ext uri="{BB962C8B-B14F-4D97-AF65-F5344CB8AC3E}">
        <p14:creationId xmlns:p14="http://schemas.microsoft.com/office/powerpoint/2010/main" val="1755490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611C7-B4A0-2836-D385-59EFBB94422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8283F94-0B38-C4D6-83CF-D05E045F4312}"/>
              </a:ext>
            </a:extLst>
          </p:cNvPr>
          <p:cNvSpPr>
            <a:spLocks noGrp="1"/>
          </p:cNvSpPr>
          <p:nvPr>
            <p:ph type="title"/>
          </p:nvPr>
        </p:nvSpPr>
        <p:spPr/>
        <p:txBody>
          <a:bodyPr/>
          <a:lstStyle/>
          <a:p>
            <a:r>
              <a:rPr lang="en-US" dirty="0"/>
              <a:t>Voluntary or Worksite Programs</a:t>
            </a:r>
          </a:p>
        </p:txBody>
      </p:sp>
      <p:sp>
        <p:nvSpPr>
          <p:cNvPr id="8" name="Text Placeholder 7">
            <a:extLst>
              <a:ext uri="{FF2B5EF4-FFF2-40B4-BE49-F238E27FC236}">
                <a16:creationId xmlns:a16="http://schemas.microsoft.com/office/drawing/2014/main" id="{B338C001-C8BD-13AF-0800-B166434C7CFC}"/>
              </a:ext>
            </a:extLst>
          </p:cNvPr>
          <p:cNvSpPr>
            <a:spLocks noGrp="1"/>
          </p:cNvSpPr>
          <p:nvPr>
            <p:ph type="body" sz="quarter" idx="10"/>
          </p:nvPr>
        </p:nvSpPr>
        <p:spPr>
          <a:xfrm>
            <a:off x="457200" y="1257300"/>
            <a:ext cx="8229600" cy="5049371"/>
          </a:xfrm>
        </p:spPr>
        <p:txBody>
          <a:bodyPr>
            <a:normAutofit lnSpcReduction="10000"/>
          </a:bodyPr>
          <a:lstStyle/>
          <a:p>
            <a:r>
              <a:rPr lang="en-US" dirty="0"/>
              <a:t>Employers are striving to maintain their current benefit offerings, despite increasing costs and the uncertainty of healthcare reform</a:t>
            </a:r>
          </a:p>
          <a:p>
            <a:r>
              <a:rPr lang="en-US" dirty="0"/>
              <a:t>Voluntary benefits have been becoming more popular as employers wish to supplement or provide coverage in areas that do not already exist or help employees complement their healthcare plans, where costs are rising at a fast pace</a:t>
            </a:r>
          </a:p>
          <a:p>
            <a:r>
              <a:rPr lang="en-US" dirty="0"/>
              <a:t>These programs are very profitable with a typical loss ratio between 35%-60% in most circumstances</a:t>
            </a:r>
          </a:p>
          <a:p>
            <a:r>
              <a:rPr lang="en-US" dirty="0"/>
              <a:t>Adding them to a captive allows employers to recapture dollars that would have gone to the insurance carriers</a:t>
            </a:r>
          </a:p>
          <a:p>
            <a:r>
              <a:rPr lang="en-US" dirty="0"/>
              <a:t>Creating greater value for employees by providing greater coverage for same premiums or same coverage for lower premiums</a:t>
            </a:r>
          </a:p>
          <a:p>
            <a:r>
              <a:rPr lang="en-US" dirty="0"/>
              <a:t>Captives can be used to reinsure voluntary benefits as, generally, they have very little chance of catastrophic loss</a:t>
            </a:r>
          </a:p>
          <a:p>
            <a:endParaRPr lang="en-US" dirty="0"/>
          </a:p>
        </p:txBody>
      </p:sp>
      <p:sp>
        <p:nvSpPr>
          <p:cNvPr id="6" name="Slide Number Placeholder 5">
            <a:extLst>
              <a:ext uri="{FF2B5EF4-FFF2-40B4-BE49-F238E27FC236}">
                <a16:creationId xmlns:a16="http://schemas.microsoft.com/office/drawing/2014/main" id="{5EC0108D-EEBC-D942-92DB-61F2783226C6}"/>
              </a:ext>
            </a:extLst>
          </p:cNvPr>
          <p:cNvSpPr>
            <a:spLocks noGrp="1"/>
          </p:cNvSpPr>
          <p:nvPr>
            <p:ph type="sldNum" sz="quarter" idx="4"/>
          </p:nvPr>
        </p:nvSpPr>
        <p:spPr/>
        <p:txBody>
          <a:bodyPr/>
          <a:lstStyle/>
          <a:p>
            <a:fld id="{1F2E7993-A80B-F04B-B33C-08E66E5B60AB}" type="slidenum">
              <a:rPr lang="en-US" smtClean="0"/>
              <a:pPr/>
              <a:t>26</a:t>
            </a:fld>
            <a:endParaRPr lang="en-US" dirty="0"/>
          </a:p>
        </p:txBody>
      </p:sp>
    </p:spTree>
    <p:extLst>
      <p:ext uri="{BB962C8B-B14F-4D97-AF65-F5344CB8AC3E}">
        <p14:creationId xmlns:p14="http://schemas.microsoft.com/office/powerpoint/2010/main" val="2218655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FEE4B-68FB-9613-FD0E-6A3E9CB8F7DB}"/>
              </a:ext>
            </a:extLst>
          </p:cNvPr>
          <p:cNvSpPr>
            <a:spLocks noGrp="1"/>
          </p:cNvSpPr>
          <p:nvPr>
            <p:ph type="title"/>
          </p:nvPr>
        </p:nvSpPr>
        <p:spPr/>
        <p:txBody>
          <a:bodyPr/>
          <a:lstStyle/>
          <a:p>
            <a:r>
              <a:rPr lang="en-US" dirty="0"/>
              <a:t>Captive Opportunities – P&amp;C</a:t>
            </a:r>
          </a:p>
        </p:txBody>
      </p:sp>
      <p:sp>
        <p:nvSpPr>
          <p:cNvPr id="3" name="Text Placeholder 2">
            <a:extLst>
              <a:ext uri="{FF2B5EF4-FFF2-40B4-BE49-F238E27FC236}">
                <a16:creationId xmlns:a16="http://schemas.microsoft.com/office/drawing/2014/main" id="{3A4D849F-684B-52D6-06BD-64A9B8D08004}"/>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738D5E30-57B1-AEFA-9FE1-E80F2099FD8D}"/>
              </a:ext>
            </a:extLst>
          </p:cNvPr>
          <p:cNvSpPr>
            <a:spLocks noGrp="1"/>
          </p:cNvSpPr>
          <p:nvPr>
            <p:ph type="body" sz="quarter" idx="11"/>
          </p:nvPr>
        </p:nvSpPr>
        <p:spPr/>
        <p:txBody>
          <a:bodyPr/>
          <a:lstStyle/>
          <a:p>
            <a:endParaRPr lang="en-US"/>
          </a:p>
        </p:txBody>
      </p:sp>
      <p:sp>
        <p:nvSpPr>
          <p:cNvPr id="5" name="Slide Number Placeholder 4">
            <a:extLst>
              <a:ext uri="{FF2B5EF4-FFF2-40B4-BE49-F238E27FC236}">
                <a16:creationId xmlns:a16="http://schemas.microsoft.com/office/drawing/2014/main" id="{B6CAA949-1B26-1474-BC00-0052F74429D8}"/>
              </a:ext>
            </a:extLst>
          </p:cNvPr>
          <p:cNvSpPr>
            <a:spLocks noGrp="1"/>
          </p:cNvSpPr>
          <p:nvPr>
            <p:ph type="sldNum" sz="quarter" idx="4"/>
          </p:nvPr>
        </p:nvSpPr>
        <p:spPr/>
        <p:txBody>
          <a:bodyPr/>
          <a:lstStyle/>
          <a:p>
            <a:fld id="{1F2E7993-A80B-F04B-B33C-08E66E5B60AB}" type="slidenum">
              <a:rPr lang="en-US" smtClean="0"/>
              <a:pPr/>
              <a:t>27</a:t>
            </a:fld>
            <a:endParaRPr lang="en-US" dirty="0"/>
          </a:p>
        </p:txBody>
      </p:sp>
    </p:spTree>
    <p:extLst>
      <p:ext uri="{BB962C8B-B14F-4D97-AF65-F5344CB8AC3E}">
        <p14:creationId xmlns:p14="http://schemas.microsoft.com/office/powerpoint/2010/main" val="3938046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A9806-1518-8242-DB4E-54C2B88FF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DB47B-7A35-FF09-4448-896296680E2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58431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796600-2978-D74D-A147-D2C7449180D9}"/>
              </a:ext>
            </a:extLst>
          </p:cNvPr>
          <p:cNvSpPr>
            <a:spLocks noGrp="1"/>
          </p:cNvSpPr>
          <p:nvPr>
            <p:ph type="body" sz="quarter" idx="12"/>
          </p:nvPr>
        </p:nvSpPr>
        <p:spPr>
          <a:xfrm>
            <a:off x="3305174" y="990600"/>
            <a:ext cx="5108067" cy="4876800"/>
          </a:xfrm>
        </p:spPr>
        <p:txBody>
          <a:bodyPr>
            <a:normAutofit/>
          </a:bodyPr>
          <a:lstStyle/>
          <a:p>
            <a:r>
              <a:rPr lang="en-US" dirty="0"/>
              <a:t>Introductions</a:t>
            </a:r>
          </a:p>
          <a:p>
            <a:r>
              <a:rPr lang="en-US" dirty="0"/>
              <a:t>The Challenge</a:t>
            </a:r>
          </a:p>
          <a:p>
            <a:r>
              <a:rPr lang="en-US" dirty="0"/>
              <a:t>Captives &amp; Employee Benefits </a:t>
            </a:r>
          </a:p>
          <a:p>
            <a:r>
              <a:rPr lang="en-US" dirty="0"/>
              <a:t>Case Studies</a:t>
            </a:r>
          </a:p>
        </p:txBody>
      </p:sp>
      <p:sp>
        <p:nvSpPr>
          <p:cNvPr id="3" name="Rectangle 2">
            <a:extLst>
              <a:ext uri="{FF2B5EF4-FFF2-40B4-BE49-F238E27FC236}">
                <a16:creationId xmlns:a16="http://schemas.microsoft.com/office/drawing/2014/main" id="{B355ABE0-D348-E64C-F6F8-DA724ECB3C12}"/>
              </a:ext>
            </a:extLst>
          </p:cNvPr>
          <p:cNvSpPr/>
          <p:nvPr/>
        </p:nvSpPr>
        <p:spPr>
          <a:xfrm>
            <a:off x="346841" y="1154036"/>
            <a:ext cx="2295460" cy="11288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1"/>
                </a:solidFill>
              </a:rPr>
              <a:t>Agenda</a:t>
            </a:r>
          </a:p>
        </p:txBody>
      </p:sp>
    </p:spTree>
    <p:extLst>
      <p:ext uri="{BB962C8B-B14F-4D97-AF65-F5344CB8AC3E}">
        <p14:creationId xmlns:p14="http://schemas.microsoft.com/office/powerpoint/2010/main" val="1210897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68F4-A993-6452-D836-A7256C72531C}"/>
              </a:ext>
            </a:extLst>
          </p:cNvPr>
          <p:cNvSpPr>
            <a:spLocks noGrp="1"/>
          </p:cNvSpPr>
          <p:nvPr>
            <p:ph type="title"/>
          </p:nvPr>
        </p:nvSpPr>
        <p:spPr>
          <a:xfrm>
            <a:off x="457200" y="321565"/>
            <a:ext cx="8241792" cy="515112"/>
          </a:xfrm>
        </p:spPr>
        <p:txBody>
          <a:bodyPr/>
          <a:lstStyle/>
          <a:p>
            <a:r>
              <a:rPr lang="en-US" dirty="0"/>
              <a:t>Today’s Challenge</a:t>
            </a:r>
          </a:p>
        </p:txBody>
      </p:sp>
      <p:sp>
        <p:nvSpPr>
          <p:cNvPr id="3" name="Text Placeholder 2">
            <a:extLst>
              <a:ext uri="{FF2B5EF4-FFF2-40B4-BE49-F238E27FC236}">
                <a16:creationId xmlns:a16="http://schemas.microsoft.com/office/drawing/2014/main" id="{C8B39FAB-755D-0417-12E1-1AD589FF4AFA}"/>
              </a:ext>
            </a:extLst>
          </p:cNvPr>
          <p:cNvSpPr>
            <a:spLocks noGrp="1"/>
          </p:cNvSpPr>
          <p:nvPr>
            <p:ph type="body" sz="quarter" idx="10"/>
          </p:nvPr>
        </p:nvSpPr>
        <p:spPr>
          <a:xfrm>
            <a:off x="457200" y="1257299"/>
            <a:ext cx="8229600" cy="5042601"/>
          </a:xfrm>
        </p:spPr>
        <p:txBody>
          <a:bodyPr>
            <a:normAutofit fontScale="92500" lnSpcReduction="10000"/>
          </a:bodyPr>
          <a:lstStyle/>
          <a:p>
            <a:r>
              <a:rPr lang="en-US" b="1" dirty="0">
                <a:solidFill>
                  <a:schemeClr val="accent1"/>
                </a:solidFill>
              </a:rPr>
              <a:t>Healthcare Costs Rising</a:t>
            </a:r>
            <a:r>
              <a:rPr lang="en-US" dirty="0"/>
              <a:t>: Healthcare spending outpaces GDP, driving premiums as employers adopt self-funding and captives. Current Medical trend + 8% / Rx + 12%</a:t>
            </a:r>
          </a:p>
          <a:p>
            <a:r>
              <a:rPr lang="en-US" b="1" dirty="0">
                <a:solidFill>
                  <a:schemeClr val="accent1"/>
                </a:solidFill>
              </a:rPr>
              <a:t>Lack of sufficient Primary Care: </a:t>
            </a:r>
            <a:r>
              <a:rPr lang="en-US" dirty="0"/>
              <a:t>Improper financial incentives have led to a crisis in availability and effectiveness in delivering quality value-based care</a:t>
            </a:r>
          </a:p>
          <a:p>
            <a:r>
              <a:rPr lang="en-US" b="1" dirty="0">
                <a:solidFill>
                  <a:schemeClr val="accent1"/>
                </a:solidFill>
              </a:rPr>
              <a:t>Pharmacy Impact: </a:t>
            </a:r>
            <a:r>
              <a:rPr lang="en-US" dirty="0"/>
              <a:t>Questionable PBM practices, high demand for GLP-1 weight loss drugs, and specialty medications intensify cost pressures. Transparency, data, and contract leverage are key</a:t>
            </a:r>
          </a:p>
          <a:p>
            <a:r>
              <a:rPr lang="en-US" b="1" dirty="0">
                <a:solidFill>
                  <a:schemeClr val="accent1"/>
                </a:solidFill>
              </a:rPr>
              <a:t>Mental Health Needs: </a:t>
            </a:r>
            <a:r>
              <a:rPr lang="en-US" dirty="0"/>
              <a:t>Employers address the growing demand for services, but stigma, lack of insurance, and access to professionals hinder employee access</a:t>
            </a:r>
          </a:p>
          <a:p>
            <a:r>
              <a:rPr lang="en-US" b="1" dirty="0">
                <a:solidFill>
                  <a:schemeClr val="accent1"/>
                </a:solidFill>
              </a:rPr>
              <a:t>Gender Gap in Health: </a:t>
            </a:r>
            <a:r>
              <a:rPr lang="en-US" dirty="0"/>
              <a:t>Women’s health coverage lags behind men's, highlighting disparities in spending</a:t>
            </a:r>
          </a:p>
          <a:p>
            <a:r>
              <a:rPr lang="en-US" b="1" dirty="0">
                <a:solidFill>
                  <a:schemeClr val="accent1"/>
                </a:solidFill>
              </a:rPr>
              <a:t>Multi-Generational Workforce: </a:t>
            </a:r>
            <a:r>
              <a:rPr lang="en-US" dirty="0"/>
              <a:t>Preferred methods of access and longer working lives increase complexity; voluntary benefits fill coverage gaps</a:t>
            </a:r>
          </a:p>
        </p:txBody>
      </p:sp>
      <p:sp>
        <p:nvSpPr>
          <p:cNvPr id="4" name="Slide Number Placeholder 3">
            <a:extLst>
              <a:ext uri="{FF2B5EF4-FFF2-40B4-BE49-F238E27FC236}">
                <a16:creationId xmlns:a16="http://schemas.microsoft.com/office/drawing/2014/main" id="{E5DEDB3E-D635-9F8B-D6A1-D1EA9F9FFE9D}"/>
              </a:ext>
            </a:extLst>
          </p:cNvPr>
          <p:cNvSpPr>
            <a:spLocks noGrp="1"/>
          </p:cNvSpPr>
          <p:nvPr>
            <p:ph type="sldNum" sz="quarter" idx="4"/>
          </p:nvPr>
        </p:nvSpPr>
        <p:spPr>
          <a:xfrm>
            <a:off x="8343900" y="5989639"/>
            <a:ext cx="355092" cy="365125"/>
          </a:xfrm>
        </p:spPr>
        <p:txBody>
          <a:bodyPr/>
          <a:lstStyle/>
          <a:p>
            <a:fld id="{1F2E7993-A80B-F04B-B33C-08E66E5B60AB}" type="slidenum">
              <a:rPr lang="en-US" smtClean="0"/>
              <a:pPr/>
              <a:t>4</a:t>
            </a:fld>
            <a:endParaRPr lang="en-US" dirty="0"/>
          </a:p>
        </p:txBody>
      </p:sp>
    </p:spTree>
    <p:extLst>
      <p:ext uri="{BB962C8B-B14F-4D97-AF65-F5344CB8AC3E}">
        <p14:creationId xmlns:p14="http://schemas.microsoft.com/office/powerpoint/2010/main" val="399702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BEF918-9A04-0599-D9CD-5986A6505EB2}"/>
              </a:ext>
            </a:extLst>
          </p:cNvPr>
          <p:cNvSpPr>
            <a:spLocks noGrp="1"/>
          </p:cNvSpPr>
          <p:nvPr>
            <p:ph type="title"/>
          </p:nvPr>
        </p:nvSpPr>
        <p:spPr/>
        <p:txBody>
          <a:bodyPr/>
          <a:lstStyle/>
          <a:p>
            <a:r>
              <a:rPr lang="en-US" dirty="0"/>
              <a:t>Market Outlook</a:t>
            </a:r>
          </a:p>
        </p:txBody>
      </p:sp>
      <p:sp>
        <p:nvSpPr>
          <p:cNvPr id="3" name="Text Placeholder 2">
            <a:extLst>
              <a:ext uri="{FF2B5EF4-FFF2-40B4-BE49-F238E27FC236}">
                <a16:creationId xmlns:a16="http://schemas.microsoft.com/office/drawing/2014/main" id="{CD92B655-C4E2-64E7-F1DC-9989B0B2743A}"/>
              </a:ext>
            </a:extLst>
          </p:cNvPr>
          <p:cNvSpPr>
            <a:spLocks noGrp="1"/>
          </p:cNvSpPr>
          <p:nvPr>
            <p:ph type="body" sz="quarter" idx="10"/>
          </p:nvPr>
        </p:nvSpPr>
        <p:spPr/>
        <p:txBody>
          <a:bodyPr>
            <a:normAutofit fontScale="92500" lnSpcReduction="20000"/>
          </a:bodyPr>
          <a:lstStyle/>
          <a:p>
            <a:r>
              <a:rPr lang="en-US" dirty="0"/>
              <a:t>Employers are responding to the increased need for mental and behavioral health services yet challenged due to network availability and stigma</a:t>
            </a:r>
          </a:p>
          <a:p>
            <a:pPr lvl="1"/>
            <a:r>
              <a:rPr lang="en-US" dirty="0"/>
              <a:t>Primary care services are likely to be under pressure soon given decreased availability </a:t>
            </a:r>
          </a:p>
          <a:p>
            <a:r>
              <a:rPr lang="en-US" dirty="0"/>
              <a:t>An increasing interest in Women’s Health has uncovered a profound gender gap between women’s health coverage and spending and men’s health</a:t>
            </a:r>
          </a:p>
          <a:p>
            <a:r>
              <a:rPr lang="en-US" dirty="0"/>
              <a:t>The span and complexity of a multi-generational workforce, employers turn to voluntary benefits to fill the coverage gaps and identify new plans and communication options</a:t>
            </a:r>
          </a:p>
          <a:p>
            <a:r>
              <a:rPr lang="en-US" dirty="0"/>
              <a:t>For employers with population shifts and financial constraints projections may require quarterly updates instead of annual </a:t>
            </a:r>
          </a:p>
          <a:p>
            <a:r>
              <a:rPr lang="en-US" dirty="0"/>
              <a:t>Leave benefits that allow employees to take time off from w</a:t>
            </a:r>
            <a:r>
              <a:rPr lang="en-US" dirty="0">
                <a:sym typeface="Wingdings" panose="05000000000000000000" pitchFamily="2" charset="2"/>
              </a:rPr>
              <a:t>o</a:t>
            </a:r>
            <a:r>
              <a:rPr lang="en-US" dirty="0"/>
              <a:t>rk for various reasons are increasingly becoming a factor in recruitment and retention</a:t>
            </a:r>
          </a:p>
          <a:p>
            <a:r>
              <a:rPr lang="en-US" sz="1800" dirty="0">
                <a:cs typeface="+mn-cs"/>
              </a:rPr>
              <a:t>Increase in medical stop loss trend</a:t>
            </a:r>
          </a:p>
          <a:p>
            <a:pPr marL="0" algn="ctr"/>
            <a:endParaRPr lang="en-US" dirty="0">
              <a:solidFill>
                <a:schemeClr val="lt1"/>
              </a:solidFill>
              <a:cs typeface="+mn-cs"/>
            </a:endParaRPr>
          </a:p>
          <a:p>
            <a:pPr marL="0" algn="ctr"/>
            <a:endParaRPr lang="en-US" dirty="0">
              <a:solidFill>
                <a:schemeClr val="lt1"/>
              </a:solidFill>
              <a:cs typeface="+mn-cs"/>
            </a:endParaRPr>
          </a:p>
          <a:p>
            <a:endParaRPr lang="en-US" dirty="0"/>
          </a:p>
        </p:txBody>
      </p:sp>
      <p:sp>
        <p:nvSpPr>
          <p:cNvPr id="5" name="Slide Number Placeholder 4">
            <a:extLst>
              <a:ext uri="{FF2B5EF4-FFF2-40B4-BE49-F238E27FC236}">
                <a16:creationId xmlns:a16="http://schemas.microsoft.com/office/drawing/2014/main" id="{B77930CC-F62A-8CBC-A201-48DE3A2BC83A}"/>
              </a:ext>
            </a:extLst>
          </p:cNvPr>
          <p:cNvSpPr>
            <a:spLocks noGrp="1"/>
          </p:cNvSpPr>
          <p:nvPr>
            <p:ph type="sldNum" sz="quarter" idx="4"/>
          </p:nvPr>
        </p:nvSpPr>
        <p:spPr/>
        <p:txBody>
          <a:bodyPr/>
          <a:lstStyle/>
          <a:p>
            <a:fld id="{1F2E7993-A80B-F04B-B33C-08E66E5B60AB}" type="slidenum">
              <a:rPr lang="en-US" smtClean="0"/>
              <a:pPr/>
              <a:t>5</a:t>
            </a:fld>
            <a:endParaRPr lang="en-US" dirty="0"/>
          </a:p>
        </p:txBody>
      </p:sp>
    </p:spTree>
    <p:extLst>
      <p:ext uri="{BB962C8B-B14F-4D97-AF65-F5344CB8AC3E}">
        <p14:creationId xmlns:p14="http://schemas.microsoft.com/office/powerpoint/2010/main" val="1276942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DA417AEE-DF18-4161-C7EB-F40E9796C4EB}"/>
              </a:ext>
            </a:extLst>
          </p:cNvPr>
          <p:cNvGraphicFramePr>
            <a:graphicFrameLocks noGrp="1"/>
          </p:cNvGraphicFramePr>
          <p:nvPr>
            <p:extLst>
              <p:ext uri="{D42A27DB-BD31-4B8C-83A1-F6EECF244321}">
                <p14:modId xmlns:p14="http://schemas.microsoft.com/office/powerpoint/2010/main" val="948884782"/>
              </p:ext>
            </p:extLst>
          </p:nvPr>
        </p:nvGraphicFramePr>
        <p:xfrm>
          <a:off x="129890" y="936308"/>
          <a:ext cx="8792780" cy="5235893"/>
        </p:xfrm>
        <a:graphic>
          <a:graphicData uri="http://schemas.openxmlformats.org/drawingml/2006/table">
            <a:tbl>
              <a:tblPr firstRow="1" bandRow="1">
                <a:tableStyleId>{5C22544A-7EE6-4342-B048-85BDC9FD1C3A}</a:tableStyleId>
              </a:tblPr>
              <a:tblGrid>
                <a:gridCol w="4396390">
                  <a:extLst>
                    <a:ext uri="{9D8B030D-6E8A-4147-A177-3AD203B41FA5}">
                      <a16:colId xmlns:a16="http://schemas.microsoft.com/office/drawing/2014/main" val="4282088418"/>
                    </a:ext>
                  </a:extLst>
                </a:gridCol>
                <a:gridCol w="4396390">
                  <a:extLst>
                    <a:ext uri="{9D8B030D-6E8A-4147-A177-3AD203B41FA5}">
                      <a16:colId xmlns:a16="http://schemas.microsoft.com/office/drawing/2014/main" val="943591231"/>
                    </a:ext>
                  </a:extLst>
                </a:gridCol>
              </a:tblGrid>
              <a:tr h="750295">
                <a:tc>
                  <a:txBody>
                    <a:bodyPr/>
                    <a:lstStyle/>
                    <a:p>
                      <a:pPr algn="ctr">
                        <a:lnSpc>
                          <a:spcPct val="110000"/>
                        </a:lnSpc>
                        <a:spcAft>
                          <a:spcPts val="600"/>
                        </a:spcAft>
                      </a:pPr>
                      <a:endParaRPr lang="en-US" sz="900" dirty="0">
                        <a:solidFill>
                          <a:schemeClr val="accent1"/>
                        </a:solidFill>
                      </a:endParaRPr>
                    </a:p>
                  </a:txBody>
                  <a:tcPr marL="68580" marR="68580" marT="342900" marB="3429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0000"/>
                        </a:lnSpc>
                        <a:spcAft>
                          <a:spcPts val="600"/>
                        </a:spcAft>
                      </a:pPr>
                      <a:endParaRPr lang="en-US" sz="900" dirty="0">
                        <a:solidFill>
                          <a:schemeClr val="accent1"/>
                        </a:solidFill>
                      </a:endParaRPr>
                    </a:p>
                  </a:txBody>
                  <a:tcPr marL="68580" marR="68580" marT="342900" marB="3429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4024708"/>
                  </a:ext>
                </a:extLst>
              </a:tr>
              <a:tr h="208323">
                <a:tc>
                  <a:txBody>
                    <a:bodyPr/>
                    <a:lstStyle/>
                    <a:p>
                      <a:pPr algn="ctr">
                        <a:lnSpc>
                          <a:spcPct val="110000"/>
                        </a:lnSpc>
                        <a:spcAft>
                          <a:spcPts val="600"/>
                        </a:spcAft>
                      </a:pPr>
                      <a:r>
                        <a:rPr lang="en-US" sz="1200" b="1" dirty="0">
                          <a:solidFill>
                            <a:schemeClr val="accent1"/>
                          </a:solidFill>
                        </a:rPr>
                        <a:t>MEDICAL (7-8%)</a:t>
                      </a:r>
                    </a:p>
                  </a:txBody>
                  <a:tcPr marL="68580" marR="68580" marT="20574" marB="20574"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0000"/>
                        </a:lnSpc>
                        <a:spcAft>
                          <a:spcPts val="600"/>
                        </a:spcAft>
                      </a:pPr>
                      <a:r>
                        <a:rPr lang="en-US" sz="1200" b="1">
                          <a:solidFill>
                            <a:srgbClr val="76B243"/>
                          </a:solidFill>
                        </a:rPr>
                        <a:t>PHARMACY (10-12%)</a:t>
                      </a:r>
                    </a:p>
                  </a:txBody>
                  <a:tcPr marL="68580" marR="68580" marT="20574" marB="20574"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4588003"/>
                  </a:ext>
                </a:extLst>
              </a:tr>
              <a:tr h="151361">
                <a:tc>
                  <a:txBody>
                    <a:bodyPr/>
                    <a:lstStyle/>
                    <a:p>
                      <a:pPr>
                        <a:lnSpc>
                          <a:spcPct val="110000"/>
                        </a:lnSpc>
                        <a:spcAft>
                          <a:spcPts val="600"/>
                        </a:spcAft>
                      </a:pPr>
                      <a:endParaRPr lang="en-US" sz="800">
                        <a:solidFill>
                          <a:schemeClr val="tx1"/>
                        </a:solidFill>
                      </a:endParaRPr>
                    </a:p>
                  </a:txBody>
                  <a:tcPr marL="68580" marR="68580" marT="20574" marB="20574"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nSpc>
                          <a:spcPct val="110000"/>
                        </a:lnSpc>
                        <a:spcAft>
                          <a:spcPts val="600"/>
                        </a:spcAft>
                      </a:pPr>
                      <a:endParaRPr lang="en-US" sz="800" dirty="0"/>
                    </a:p>
                  </a:txBody>
                  <a:tcPr marL="68580" marR="68580" marT="20574" marB="20574"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552860562"/>
                  </a:ext>
                </a:extLst>
              </a:tr>
              <a:tr h="2535521">
                <a:tc>
                  <a:txBody>
                    <a:bodyPr/>
                    <a:lstStyle/>
                    <a:p>
                      <a:pPr marL="228600" marR="0" lvl="0" indent="-228600" algn="l" defTabSz="914400" rtl="0" eaLnBrk="1" fontAlgn="auto" latinLnBrk="0" hangingPunct="1">
                        <a:lnSpc>
                          <a:spcPct val="100000"/>
                        </a:lnSpc>
                        <a:spcBef>
                          <a:spcPts val="300"/>
                        </a:spcBef>
                        <a:spcAft>
                          <a:spcPts val="300"/>
                        </a:spcAft>
                        <a:buClr>
                          <a:schemeClr val="accent2"/>
                        </a:buClr>
                        <a:buSzTx/>
                        <a:buFont typeface="Arial" panose="020B0604020202020204" pitchFamily="34" charset="0"/>
                        <a:buChar char="•"/>
                        <a:tabLst/>
                        <a:defRPr/>
                      </a:pPr>
                      <a:r>
                        <a:rPr lang="en-US" sz="1600" kern="1200" dirty="0">
                          <a:solidFill>
                            <a:schemeClr val="tx1"/>
                          </a:solidFill>
                          <a:latin typeface="+mn-lt"/>
                          <a:ea typeface="+mn-ea"/>
                          <a:cs typeface="Arial" panose="020B0604020202020204" pitchFamily="34" charset="0"/>
                        </a:rPr>
                        <a:t>General price inflation for goods/services</a:t>
                      </a:r>
                    </a:p>
                    <a:p>
                      <a:pPr marL="228600" marR="0" lvl="0" indent="-228600" algn="l" defTabSz="914400" rtl="0" eaLnBrk="1" fontAlgn="auto" latinLnBrk="0" hangingPunct="1">
                        <a:lnSpc>
                          <a:spcPct val="100000"/>
                        </a:lnSpc>
                        <a:spcBef>
                          <a:spcPts val="300"/>
                        </a:spcBef>
                        <a:spcAft>
                          <a:spcPts val="300"/>
                        </a:spcAft>
                        <a:buClr>
                          <a:schemeClr val="accent2"/>
                        </a:buClr>
                        <a:buSzTx/>
                        <a:buFont typeface="Arial" panose="020B0604020202020204" pitchFamily="34" charset="0"/>
                        <a:buChar char="•"/>
                        <a:tabLst/>
                        <a:defRPr/>
                      </a:pPr>
                      <a:r>
                        <a:rPr lang="en-US" sz="1600" kern="1200" dirty="0">
                          <a:solidFill>
                            <a:schemeClr val="tx1"/>
                          </a:solidFill>
                          <a:latin typeface="+mn-lt"/>
                          <a:ea typeface="+mn-ea"/>
                          <a:cs typeface="Arial" panose="020B0604020202020204" pitchFamily="34" charset="0"/>
                        </a:rPr>
                        <a:t>Developments in medical technology and new treatments</a:t>
                      </a:r>
                    </a:p>
                    <a:p>
                      <a:pPr marL="228600" marR="0" lvl="0" indent="-228600" algn="l" defTabSz="914400" rtl="0" eaLnBrk="1" fontAlgn="auto" latinLnBrk="0" hangingPunct="1">
                        <a:lnSpc>
                          <a:spcPct val="100000"/>
                        </a:lnSpc>
                        <a:spcBef>
                          <a:spcPts val="300"/>
                        </a:spcBef>
                        <a:spcAft>
                          <a:spcPts val="300"/>
                        </a:spcAft>
                        <a:buClr>
                          <a:schemeClr val="accent2"/>
                        </a:buClr>
                        <a:buSzTx/>
                        <a:buFont typeface="Arial" panose="020B0604020202020204" pitchFamily="34" charset="0"/>
                        <a:buChar char="•"/>
                        <a:tabLst/>
                        <a:defRPr/>
                      </a:pPr>
                      <a:r>
                        <a:rPr lang="en-US" sz="1600" kern="1200" dirty="0">
                          <a:solidFill>
                            <a:schemeClr val="tx1"/>
                          </a:solidFill>
                          <a:latin typeface="+mn-lt"/>
                          <a:ea typeface="+mn-ea"/>
                          <a:cs typeface="Arial" panose="020B0604020202020204" pitchFamily="34" charset="0"/>
                        </a:rPr>
                        <a:t>Changes in claims utilization (e.g., increases in chronic conditions, mental health) </a:t>
                      </a:r>
                    </a:p>
                    <a:p>
                      <a:pPr marL="228600" marR="0" lvl="0" indent="-228600" algn="l" defTabSz="914400" rtl="0" eaLnBrk="1" fontAlgn="auto" latinLnBrk="0" hangingPunct="1">
                        <a:lnSpc>
                          <a:spcPct val="100000"/>
                        </a:lnSpc>
                        <a:spcBef>
                          <a:spcPts val="300"/>
                        </a:spcBef>
                        <a:spcAft>
                          <a:spcPts val="300"/>
                        </a:spcAft>
                        <a:buClr>
                          <a:schemeClr val="accent2"/>
                        </a:buClr>
                        <a:buSzTx/>
                        <a:buFont typeface="Arial" panose="020B0604020202020204" pitchFamily="34" charset="0"/>
                        <a:buChar char="•"/>
                        <a:tabLst/>
                        <a:defRPr/>
                      </a:pPr>
                      <a:r>
                        <a:rPr lang="en-US" sz="1600" kern="1200" dirty="0">
                          <a:solidFill>
                            <a:schemeClr val="tx1"/>
                          </a:solidFill>
                          <a:latin typeface="+mn-lt"/>
                          <a:ea typeface="+mn-ea"/>
                          <a:cs typeface="Arial" panose="020B0604020202020204" pitchFamily="34" charset="0"/>
                        </a:rPr>
                        <a:t>Regulatory changes</a:t>
                      </a:r>
                    </a:p>
                    <a:p>
                      <a:pPr marL="685800" marR="0" lvl="1" indent="-228600" algn="l" defTabSz="914400" rtl="0" eaLnBrk="1" fontAlgn="auto" latinLnBrk="0" hangingPunct="1">
                        <a:lnSpc>
                          <a:spcPct val="100000"/>
                        </a:lnSpc>
                        <a:spcBef>
                          <a:spcPts val="300"/>
                        </a:spcBef>
                        <a:spcAft>
                          <a:spcPts val="300"/>
                        </a:spcAft>
                        <a:buClr>
                          <a:schemeClr val="accent2"/>
                        </a:buClr>
                        <a:buSzTx/>
                        <a:buFont typeface="Arial" panose="020B0604020202020204" pitchFamily="34" charset="0"/>
                        <a:buChar char="•"/>
                        <a:tabLst/>
                        <a:defRPr/>
                      </a:pPr>
                      <a:r>
                        <a:rPr lang="en-US" sz="1600" kern="1200" dirty="0">
                          <a:solidFill>
                            <a:schemeClr val="tx1"/>
                          </a:solidFill>
                          <a:latin typeface="+mn-lt"/>
                          <a:ea typeface="+mn-ea"/>
                          <a:cs typeface="Arial" panose="020B0604020202020204" pitchFamily="34" charset="0"/>
                        </a:rPr>
                        <a:t>Reduced payment from Medicare and Medicaid, providers look to commercial market to recoup expenses</a:t>
                      </a:r>
                    </a:p>
                    <a:p>
                      <a:pPr marL="228600" marR="0" lvl="0" indent="-228600" algn="l" defTabSz="914400" rtl="0" eaLnBrk="1" fontAlgn="auto" latinLnBrk="0" hangingPunct="1">
                        <a:lnSpc>
                          <a:spcPct val="100000"/>
                        </a:lnSpc>
                        <a:spcBef>
                          <a:spcPts val="300"/>
                        </a:spcBef>
                        <a:spcAft>
                          <a:spcPts val="300"/>
                        </a:spcAft>
                        <a:buClr>
                          <a:schemeClr val="accent2"/>
                        </a:buClr>
                        <a:buSzTx/>
                        <a:buFont typeface="Arial" panose="020B0604020202020204" pitchFamily="34" charset="0"/>
                        <a:buChar char="•"/>
                        <a:tabLst/>
                        <a:defRPr/>
                      </a:pPr>
                      <a:r>
                        <a:rPr lang="en-US" sz="1600" kern="1200" dirty="0">
                          <a:solidFill>
                            <a:schemeClr val="tx1"/>
                          </a:solidFill>
                          <a:latin typeface="+mn-lt"/>
                          <a:ea typeface="+mn-ea"/>
                          <a:cs typeface="Arial" panose="020B0604020202020204" pitchFamily="34" charset="0"/>
                        </a:rPr>
                        <a:t>Contracting</a:t>
                      </a:r>
                    </a:p>
                    <a:p>
                      <a:pPr marL="685800" marR="0" lvl="1" indent="-228600" algn="l" defTabSz="914400" rtl="0" eaLnBrk="1" fontAlgn="auto" latinLnBrk="0" hangingPunct="1">
                        <a:lnSpc>
                          <a:spcPct val="100000"/>
                        </a:lnSpc>
                        <a:spcBef>
                          <a:spcPts val="300"/>
                        </a:spcBef>
                        <a:spcAft>
                          <a:spcPts val="300"/>
                        </a:spcAft>
                        <a:buClr>
                          <a:schemeClr val="accent2"/>
                        </a:buClr>
                        <a:buSzTx/>
                        <a:buFont typeface="Arial" panose="020B0604020202020204" pitchFamily="34" charset="0"/>
                        <a:buChar char="•"/>
                        <a:tabLst/>
                        <a:defRPr/>
                      </a:pPr>
                      <a:r>
                        <a:rPr lang="en-US" sz="1600" kern="1200" dirty="0">
                          <a:solidFill>
                            <a:schemeClr val="tx1"/>
                          </a:solidFill>
                          <a:latin typeface="+mn-lt"/>
                          <a:ea typeface="+mn-ea"/>
                          <a:cs typeface="Arial" panose="020B0604020202020204" pitchFamily="34" charset="0"/>
                        </a:rPr>
                        <a:t>Provider consolidation, contract renewals / negotiations</a:t>
                      </a:r>
                    </a:p>
                  </a:txBody>
                  <a:tcPr marL="68580" marR="68580" marT="68580" marB="6858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100000"/>
                        </a:lnSpc>
                        <a:spcBef>
                          <a:spcPts val="300"/>
                        </a:spcBef>
                        <a:spcAft>
                          <a:spcPts val="300"/>
                        </a:spcAft>
                        <a:buClr>
                          <a:schemeClr val="accent2"/>
                        </a:buClr>
                        <a:buSzTx/>
                        <a:buFont typeface="Arial" panose="020B0604020202020204" pitchFamily="34" charset="0"/>
                        <a:buChar char="•"/>
                        <a:tabLst/>
                        <a:defRPr/>
                      </a:pPr>
                      <a:r>
                        <a:rPr lang="en-US" sz="1600" kern="1200" noProof="0" dirty="0">
                          <a:solidFill>
                            <a:schemeClr val="tx1"/>
                          </a:solidFill>
                          <a:latin typeface="+mn-lt"/>
                          <a:ea typeface="+mn-ea"/>
                          <a:cs typeface="Arial" panose="020B0604020202020204" pitchFamily="34" charset="0"/>
                        </a:rPr>
                        <a:t>Drug price inflation </a:t>
                      </a:r>
                    </a:p>
                    <a:p>
                      <a:pPr marL="228600" marR="0" lvl="0" indent="-228600" algn="l" defTabSz="914400" rtl="0" eaLnBrk="1" fontAlgn="auto" latinLnBrk="0" hangingPunct="1">
                        <a:lnSpc>
                          <a:spcPct val="100000"/>
                        </a:lnSpc>
                        <a:spcBef>
                          <a:spcPts val="300"/>
                        </a:spcBef>
                        <a:spcAft>
                          <a:spcPts val="300"/>
                        </a:spcAft>
                        <a:buClr>
                          <a:schemeClr val="accent2"/>
                        </a:buClr>
                        <a:buSzTx/>
                        <a:buFont typeface="Arial" panose="020B0604020202020204" pitchFamily="34" charset="0"/>
                        <a:buChar char="•"/>
                        <a:tabLst/>
                        <a:defRPr/>
                      </a:pPr>
                      <a:r>
                        <a:rPr lang="en-US" sz="1600" kern="1200" noProof="0" dirty="0">
                          <a:solidFill>
                            <a:schemeClr val="tx1"/>
                          </a:solidFill>
                          <a:latin typeface="+mn-lt"/>
                          <a:ea typeface="+mn-ea"/>
                          <a:cs typeface="Arial" panose="020B0604020202020204" pitchFamily="34" charset="0"/>
                        </a:rPr>
                        <a:t>GLP-1 utilization and expansion </a:t>
                      </a:r>
                    </a:p>
                    <a:p>
                      <a:pPr marL="228600" marR="0" lvl="0" indent="-228600" algn="l" defTabSz="914400" rtl="0" eaLnBrk="1" fontAlgn="auto" latinLnBrk="0" hangingPunct="1">
                        <a:lnSpc>
                          <a:spcPct val="100000"/>
                        </a:lnSpc>
                        <a:spcBef>
                          <a:spcPts val="300"/>
                        </a:spcBef>
                        <a:spcAft>
                          <a:spcPts val="300"/>
                        </a:spcAft>
                        <a:buClr>
                          <a:schemeClr val="accent2"/>
                        </a:buClr>
                        <a:buSzTx/>
                        <a:buFont typeface="Arial" panose="020B0604020202020204" pitchFamily="34" charset="0"/>
                        <a:buChar char="•"/>
                        <a:tabLst/>
                        <a:defRPr/>
                      </a:pPr>
                      <a:r>
                        <a:rPr lang="en-US" sz="1600" kern="1200" noProof="0" dirty="0">
                          <a:solidFill>
                            <a:schemeClr val="tx1"/>
                          </a:solidFill>
                          <a:latin typeface="+mn-lt"/>
                          <a:ea typeface="+mn-ea"/>
                          <a:cs typeface="Arial" panose="020B0604020202020204" pitchFamily="34" charset="0"/>
                        </a:rPr>
                        <a:t>Increase in specialty drugs / biologics </a:t>
                      </a:r>
                    </a:p>
                    <a:p>
                      <a:pPr marL="228600" marR="0" lvl="0" indent="-228600" algn="l" defTabSz="914400" rtl="0" eaLnBrk="1" fontAlgn="auto" latinLnBrk="0" hangingPunct="1">
                        <a:lnSpc>
                          <a:spcPct val="100000"/>
                        </a:lnSpc>
                        <a:spcBef>
                          <a:spcPts val="300"/>
                        </a:spcBef>
                        <a:spcAft>
                          <a:spcPts val="300"/>
                        </a:spcAft>
                        <a:buClr>
                          <a:schemeClr val="accent2"/>
                        </a:buClr>
                        <a:buSzTx/>
                        <a:buFont typeface="Arial" panose="020B0604020202020204" pitchFamily="34" charset="0"/>
                        <a:buChar char="•"/>
                        <a:tabLst/>
                        <a:defRPr/>
                      </a:pPr>
                      <a:r>
                        <a:rPr lang="en-US" sz="1600" kern="1200" noProof="0" dirty="0">
                          <a:solidFill>
                            <a:schemeClr val="tx1"/>
                          </a:solidFill>
                          <a:latin typeface="+mn-lt"/>
                          <a:ea typeface="+mn-ea"/>
                          <a:cs typeface="Arial" panose="020B0604020202020204" pitchFamily="34" charset="0"/>
                        </a:rPr>
                        <a:t>Impact of new drugs and treatments</a:t>
                      </a:r>
                    </a:p>
                    <a:p>
                      <a:pPr marL="228600" marR="0" lvl="0" indent="-228600" algn="l" defTabSz="914400" rtl="0" eaLnBrk="1" fontAlgn="auto" latinLnBrk="0" hangingPunct="1">
                        <a:lnSpc>
                          <a:spcPct val="100000"/>
                        </a:lnSpc>
                        <a:spcBef>
                          <a:spcPts val="300"/>
                        </a:spcBef>
                        <a:spcAft>
                          <a:spcPts val="300"/>
                        </a:spcAft>
                        <a:buClr>
                          <a:schemeClr val="accent2"/>
                        </a:buClr>
                        <a:buSzTx/>
                        <a:buFont typeface="Arial" panose="020B0604020202020204" pitchFamily="34" charset="0"/>
                        <a:buChar char="•"/>
                        <a:tabLst/>
                        <a:defRPr/>
                      </a:pPr>
                      <a:r>
                        <a:rPr lang="en-US" sz="1600" kern="1200" noProof="0" dirty="0">
                          <a:solidFill>
                            <a:schemeClr val="tx1"/>
                          </a:solidFill>
                          <a:latin typeface="+mn-lt"/>
                          <a:ea typeface="+mn-ea"/>
                          <a:cs typeface="Arial" panose="020B0604020202020204" pitchFamily="34" charset="0"/>
                        </a:rPr>
                        <a:t>Regulatory changes</a:t>
                      </a:r>
                    </a:p>
                    <a:p>
                      <a:pPr marL="685800" marR="0" lvl="1" indent="-228600" algn="l" defTabSz="914400" rtl="0" eaLnBrk="1" fontAlgn="auto" latinLnBrk="0" hangingPunct="1">
                        <a:lnSpc>
                          <a:spcPct val="100000"/>
                        </a:lnSpc>
                        <a:spcBef>
                          <a:spcPts val="300"/>
                        </a:spcBef>
                        <a:spcAft>
                          <a:spcPts val="300"/>
                        </a:spcAft>
                        <a:buClr>
                          <a:schemeClr val="accent2"/>
                        </a:buClr>
                        <a:buSzTx/>
                        <a:buFont typeface="Arial" panose="020B0604020202020204" pitchFamily="34" charset="0"/>
                        <a:buChar char="•"/>
                        <a:tabLst/>
                        <a:defRPr/>
                      </a:pPr>
                      <a:r>
                        <a:rPr lang="en-US" sz="1600" kern="1200" noProof="0" dirty="0">
                          <a:solidFill>
                            <a:schemeClr val="tx1"/>
                          </a:solidFill>
                          <a:latin typeface="+mn-lt"/>
                          <a:ea typeface="+mn-ea"/>
                          <a:cs typeface="Arial" panose="020B0604020202020204" pitchFamily="34" charset="0"/>
                        </a:rPr>
                        <a:t>New to market drugs expected to have notably higher prices in response to Inflation Reduction Act</a:t>
                      </a:r>
                    </a:p>
                  </a:txBody>
                  <a:tcPr marL="68580" marR="68580" marT="68580" marB="6858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6922501"/>
                  </a:ext>
                </a:extLst>
              </a:tr>
            </a:tbl>
          </a:graphicData>
        </a:graphic>
      </p:graphicFrame>
      <p:sp>
        <p:nvSpPr>
          <p:cNvPr id="2" name="Title 1">
            <a:extLst>
              <a:ext uri="{FF2B5EF4-FFF2-40B4-BE49-F238E27FC236}">
                <a16:creationId xmlns:a16="http://schemas.microsoft.com/office/drawing/2014/main" id="{3949D45E-4505-D585-873E-6E86F7F9006D}"/>
              </a:ext>
            </a:extLst>
          </p:cNvPr>
          <p:cNvSpPr>
            <a:spLocks noGrp="1"/>
          </p:cNvSpPr>
          <p:nvPr>
            <p:ph type="title"/>
          </p:nvPr>
        </p:nvSpPr>
        <p:spPr>
          <a:xfrm>
            <a:off x="457200" y="321565"/>
            <a:ext cx="8241792" cy="515112"/>
          </a:xfrm>
        </p:spPr>
        <p:txBody>
          <a:bodyPr/>
          <a:lstStyle/>
          <a:p>
            <a:r>
              <a:rPr lang="en-US" dirty="0"/>
              <a:t>Medical and Pharmacy Trend</a:t>
            </a:r>
          </a:p>
        </p:txBody>
      </p:sp>
      <p:sp>
        <p:nvSpPr>
          <p:cNvPr id="4" name="Slide Number Placeholder 3">
            <a:extLst>
              <a:ext uri="{FF2B5EF4-FFF2-40B4-BE49-F238E27FC236}">
                <a16:creationId xmlns:a16="http://schemas.microsoft.com/office/drawing/2014/main" id="{69A2619A-2B8C-BF97-0280-7814D626D8C3}"/>
              </a:ext>
            </a:extLst>
          </p:cNvPr>
          <p:cNvSpPr>
            <a:spLocks noGrp="1"/>
          </p:cNvSpPr>
          <p:nvPr>
            <p:ph type="sldNum" sz="quarter" idx="4"/>
          </p:nvPr>
        </p:nvSpPr>
        <p:spPr>
          <a:xfrm>
            <a:off x="8343900" y="5989639"/>
            <a:ext cx="355092" cy="365125"/>
          </a:xfrm>
        </p:spPr>
        <p:txBody>
          <a:bodyPr/>
          <a:lstStyle/>
          <a:p>
            <a:fld id="{1F2E7993-A80B-F04B-B33C-08E66E5B60AB}" type="slidenum">
              <a:rPr lang="en-US" smtClean="0"/>
              <a:pPr/>
              <a:t>6</a:t>
            </a:fld>
            <a:endParaRPr lang="en-US" dirty="0"/>
          </a:p>
        </p:txBody>
      </p:sp>
      <p:pic>
        <p:nvPicPr>
          <p:cNvPr id="6" name="Graphic 5">
            <a:extLst>
              <a:ext uri="{FF2B5EF4-FFF2-40B4-BE49-F238E27FC236}">
                <a16:creationId xmlns:a16="http://schemas.microsoft.com/office/drawing/2014/main" id="{D3280C5B-A647-A7EC-A357-CB88055E04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8516" y="1013842"/>
            <a:ext cx="777017" cy="777017"/>
          </a:xfrm>
          <a:prstGeom prst="rect">
            <a:avLst/>
          </a:prstGeom>
        </p:spPr>
      </p:pic>
      <p:pic>
        <p:nvPicPr>
          <p:cNvPr id="7" name="Graphic 6">
            <a:extLst>
              <a:ext uri="{FF2B5EF4-FFF2-40B4-BE49-F238E27FC236}">
                <a16:creationId xmlns:a16="http://schemas.microsoft.com/office/drawing/2014/main" id="{095F548A-C219-F9FF-7324-BA7428195F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8471" y="1013842"/>
            <a:ext cx="777017" cy="777017"/>
          </a:xfrm>
          <a:prstGeom prst="rect">
            <a:avLst/>
          </a:prstGeom>
        </p:spPr>
      </p:pic>
    </p:spTree>
    <p:extLst>
      <p:ext uri="{BB962C8B-B14F-4D97-AF65-F5344CB8AC3E}">
        <p14:creationId xmlns:p14="http://schemas.microsoft.com/office/powerpoint/2010/main" val="2301637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E5378-44AD-82C2-10D3-D0218E695EE9}"/>
              </a:ext>
            </a:extLst>
          </p:cNvPr>
          <p:cNvSpPr>
            <a:spLocks noGrp="1"/>
          </p:cNvSpPr>
          <p:nvPr>
            <p:ph type="title"/>
          </p:nvPr>
        </p:nvSpPr>
        <p:spPr/>
        <p:txBody>
          <a:bodyPr/>
          <a:lstStyle/>
          <a:p>
            <a:r>
              <a:rPr lang="en-US" dirty="0"/>
              <a:t>MSL Advantage</a:t>
            </a:r>
          </a:p>
        </p:txBody>
      </p:sp>
      <p:sp>
        <p:nvSpPr>
          <p:cNvPr id="3" name="Text Placeholder 2">
            <a:extLst>
              <a:ext uri="{FF2B5EF4-FFF2-40B4-BE49-F238E27FC236}">
                <a16:creationId xmlns:a16="http://schemas.microsoft.com/office/drawing/2014/main" id="{19E483CA-8598-28F5-2C21-3A2F1161BA64}"/>
              </a:ext>
            </a:extLst>
          </p:cNvPr>
          <p:cNvSpPr>
            <a:spLocks noGrp="1"/>
          </p:cNvSpPr>
          <p:nvPr>
            <p:ph type="body" sz="quarter" idx="10"/>
          </p:nvPr>
        </p:nvSpPr>
        <p:spPr>
          <a:xfrm>
            <a:off x="457200" y="1549269"/>
            <a:ext cx="8229599" cy="4549779"/>
          </a:xfrm>
        </p:spPr>
        <p:txBody>
          <a:bodyPr>
            <a:normAutofit fontScale="92500" lnSpcReduction="20000"/>
          </a:bodyPr>
          <a:lstStyle/>
          <a:p>
            <a:r>
              <a:rPr lang="en-US" dirty="0"/>
              <a:t>Formation of MSL Advantage</a:t>
            </a:r>
          </a:p>
          <a:p>
            <a:pPr lvl="1"/>
            <a:r>
              <a:rPr lang="en-US" dirty="0"/>
              <a:t>Est. in 2021 </a:t>
            </a:r>
          </a:p>
          <a:p>
            <a:pPr lvl="1"/>
            <a:r>
              <a:rPr lang="en-US" dirty="0"/>
              <a:t>Coverage offered January 1, 2022</a:t>
            </a:r>
          </a:p>
          <a:p>
            <a:r>
              <a:rPr lang="en-US" dirty="0"/>
              <a:t>Demographics:</a:t>
            </a:r>
          </a:p>
          <a:p>
            <a:pPr lvl="1"/>
            <a:r>
              <a:rPr lang="en-US" dirty="0"/>
              <a:t>Four founding health pool members </a:t>
            </a:r>
          </a:p>
          <a:p>
            <a:pPr lvl="1"/>
            <a:r>
              <a:rPr lang="en-US" dirty="0"/>
              <a:t>43,000 total employee lives</a:t>
            </a:r>
          </a:p>
          <a:p>
            <a:r>
              <a:rPr lang="en-US" dirty="0"/>
              <a:t>Medical Stop Loss:</a:t>
            </a:r>
          </a:p>
          <a:p>
            <a:pPr lvl="1"/>
            <a:r>
              <a:rPr lang="en-US" dirty="0"/>
              <a:t>Pool specific retentions range from $1M - $3M</a:t>
            </a:r>
          </a:p>
          <a:p>
            <a:pPr lvl="1"/>
            <a:r>
              <a:rPr lang="en-US" dirty="0"/>
              <a:t>Captive layer retention ranges from $500,000-$750,000 above pool retention</a:t>
            </a:r>
          </a:p>
          <a:p>
            <a:pPr lvl="1"/>
            <a:r>
              <a:rPr lang="en-US" dirty="0"/>
              <a:t>Excess coverage above MSLA purchased through the commercial market’</a:t>
            </a:r>
          </a:p>
          <a:p>
            <a:r>
              <a:rPr lang="en-US" dirty="0"/>
              <a:t>Coverage Provided:</a:t>
            </a:r>
          </a:p>
          <a:p>
            <a:pPr lvl="1"/>
            <a:r>
              <a:rPr lang="en-US" dirty="0"/>
              <a:t>Individual stop loss above pool retentions</a:t>
            </a:r>
          </a:p>
          <a:p>
            <a:pPr lvl="1"/>
            <a:r>
              <a:rPr lang="en-US" dirty="0"/>
              <a:t>Aggregate stop loss on captive retained losses</a:t>
            </a:r>
          </a:p>
          <a:p>
            <a:pPr lvl="1"/>
            <a:r>
              <a:rPr lang="en-US" dirty="0"/>
              <a:t>Aggregate sop loss on individual pool retained losses (as needed)</a:t>
            </a:r>
          </a:p>
          <a:p>
            <a:pPr lvl="1"/>
            <a:endParaRPr lang="en-US" dirty="0"/>
          </a:p>
        </p:txBody>
      </p:sp>
      <p:sp>
        <p:nvSpPr>
          <p:cNvPr id="4" name="Text Placeholder 3">
            <a:extLst>
              <a:ext uri="{FF2B5EF4-FFF2-40B4-BE49-F238E27FC236}">
                <a16:creationId xmlns:a16="http://schemas.microsoft.com/office/drawing/2014/main" id="{E8F25639-5C20-52AB-9AD7-F65602DFD736}"/>
              </a:ext>
            </a:extLst>
          </p:cNvPr>
          <p:cNvSpPr>
            <a:spLocks noGrp="1"/>
          </p:cNvSpPr>
          <p:nvPr>
            <p:ph type="body" sz="quarter" idx="11"/>
          </p:nvPr>
        </p:nvSpPr>
        <p:spPr/>
        <p:txBody>
          <a:bodyPr/>
          <a:lstStyle/>
          <a:p>
            <a:r>
              <a:rPr lang="en-US" dirty="0"/>
              <a:t>Creation of a Medical Stop Loss Cell</a:t>
            </a:r>
          </a:p>
        </p:txBody>
      </p:sp>
      <p:sp>
        <p:nvSpPr>
          <p:cNvPr id="5" name="Slide Number Placeholder 4">
            <a:extLst>
              <a:ext uri="{FF2B5EF4-FFF2-40B4-BE49-F238E27FC236}">
                <a16:creationId xmlns:a16="http://schemas.microsoft.com/office/drawing/2014/main" id="{1327E39B-5E31-A14F-927F-370D43101111}"/>
              </a:ext>
            </a:extLst>
          </p:cNvPr>
          <p:cNvSpPr>
            <a:spLocks noGrp="1"/>
          </p:cNvSpPr>
          <p:nvPr>
            <p:ph type="sldNum" sz="quarter" idx="4"/>
          </p:nvPr>
        </p:nvSpPr>
        <p:spPr/>
        <p:txBody>
          <a:bodyPr/>
          <a:lstStyle/>
          <a:p>
            <a:fld id="{1F2E7993-A80B-F04B-B33C-08E66E5B60AB}" type="slidenum">
              <a:rPr lang="en-US" smtClean="0"/>
              <a:pPr/>
              <a:t>7</a:t>
            </a:fld>
            <a:endParaRPr lang="en-US" dirty="0"/>
          </a:p>
        </p:txBody>
      </p:sp>
    </p:spTree>
    <p:extLst>
      <p:ext uri="{BB962C8B-B14F-4D97-AF65-F5344CB8AC3E}">
        <p14:creationId xmlns:p14="http://schemas.microsoft.com/office/powerpoint/2010/main" val="1860768211"/>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0B682-B299-60D0-F79D-DADD5DDA0243}"/>
              </a:ext>
            </a:extLst>
          </p:cNvPr>
          <p:cNvSpPr>
            <a:spLocks noGrp="1"/>
          </p:cNvSpPr>
          <p:nvPr>
            <p:ph type="title"/>
          </p:nvPr>
        </p:nvSpPr>
        <p:spPr/>
        <p:txBody>
          <a:bodyPr/>
          <a:lstStyle/>
          <a:p>
            <a:r>
              <a:rPr lang="en-US" dirty="0"/>
              <a:t>Addressing The High Cost of Healthcare</a:t>
            </a:r>
          </a:p>
        </p:txBody>
      </p:sp>
    </p:spTree>
    <p:extLst>
      <p:ext uri="{BB962C8B-B14F-4D97-AF65-F5344CB8AC3E}">
        <p14:creationId xmlns:p14="http://schemas.microsoft.com/office/powerpoint/2010/main" val="109247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E965-8DD1-B7CC-A480-A85CA76BA604}"/>
              </a:ext>
            </a:extLst>
          </p:cNvPr>
          <p:cNvSpPr>
            <a:spLocks noGrp="1"/>
          </p:cNvSpPr>
          <p:nvPr>
            <p:ph type="title"/>
          </p:nvPr>
        </p:nvSpPr>
        <p:spPr>
          <a:xfrm>
            <a:off x="457200" y="321565"/>
            <a:ext cx="8241792" cy="515112"/>
          </a:xfrm>
        </p:spPr>
        <p:txBody>
          <a:bodyPr/>
          <a:lstStyle/>
          <a:p>
            <a:r>
              <a:rPr lang="en-US" dirty="0"/>
              <a:t>Major Impact Areas</a:t>
            </a:r>
          </a:p>
        </p:txBody>
      </p:sp>
      <p:sp>
        <p:nvSpPr>
          <p:cNvPr id="5" name="Slide Number Placeholder 4">
            <a:extLst>
              <a:ext uri="{FF2B5EF4-FFF2-40B4-BE49-F238E27FC236}">
                <a16:creationId xmlns:a16="http://schemas.microsoft.com/office/drawing/2014/main" id="{ECDD338A-DE08-743F-84AA-8A04FC2A289A}"/>
              </a:ext>
            </a:extLst>
          </p:cNvPr>
          <p:cNvSpPr>
            <a:spLocks noGrp="1"/>
          </p:cNvSpPr>
          <p:nvPr>
            <p:ph type="sldNum" sz="quarter" idx="4"/>
          </p:nvPr>
        </p:nvSpPr>
        <p:spPr>
          <a:xfrm>
            <a:off x="8343900" y="5989639"/>
            <a:ext cx="355092" cy="365125"/>
          </a:xfrm>
        </p:spPr>
        <p:txBody>
          <a:bodyPr/>
          <a:lstStyle/>
          <a:p>
            <a:fld id="{1F2E7993-A80B-F04B-B33C-08E66E5B60AB}" type="slidenum">
              <a:rPr lang="en-US" smtClean="0"/>
              <a:pPr/>
              <a:t>9</a:t>
            </a:fld>
            <a:endParaRPr lang="en-US" dirty="0"/>
          </a:p>
        </p:txBody>
      </p:sp>
      <p:pic>
        <p:nvPicPr>
          <p:cNvPr id="6" name="Picture 5">
            <a:extLst>
              <a:ext uri="{FF2B5EF4-FFF2-40B4-BE49-F238E27FC236}">
                <a16:creationId xmlns:a16="http://schemas.microsoft.com/office/drawing/2014/main" id="{4C903095-4954-B6F2-50C0-C67CF24C7FD9}"/>
              </a:ext>
            </a:extLst>
          </p:cNvPr>
          <p:cNvPicPr>
            <a:picLocks noChangeAspect="1"/>
          </p:cNvPicPr>
          <p:nvPr/>
        </p:nvPicPr>
        <p:blipFill>
          <a:blip r:embed="rId2"/>
          <a:stretch>
            <a:fillRect/>
          </a:stretch>
        </p:blipFill>
        <p:spPr>
          <a:xfrm>
            <a:off x="311280" y="2528663"/>
            <a:ext cx="8521440" cy="3265377"/>
          </a:xfrm>
          <a:prstGeom prst="rect">
            <a:avLst/>
          </a:prstGeom>
        </p:spPr>
      </p:pic>
      <p:sp>
        <p:nvSpPr>
          <p:cNvPr id="7" name="Rectangle: Diagonal Corners Rounded 6">
            <a:extLst>
              <a:ext uri="{FF2B5EF4-FFF2-40B4-BE49-F238E27FC236}">
                <a16:creationId xmlns:a16="http://schemas.microsoft.com/office/drawing/2014/main" id="{5A867434-D4E6-8644-559C-B601F9B4D35D}"/>
              </a:ext>
            </a:extLst>
          </p:cNvPr>
          <p:cNvSpPr/>
          <p:nvPr/>
        </p:nvSpPr>
        <p:spPr>
          <a:xfrm>
            <a:off x="813547" y="1713900"/>
            <a:ext cx="7530353" cy="619165"/>
          </a:xfrm>
          <a:prstGeom prst="round2Diag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bg1"/>
                </a:solidFill>
              </a:rPr>
              <a:t>Innovative, data driven, advanced strategies and solutions that are scalable, customized and mitigate costs for better employer and member outcomes. </a:t>
            </a:r>
          </a:p>
        </p:txBody>
      </p:sp>
    </p:spTree>
    <p:extLst>
      <p:ext uri="{BB962C8B-B14F-4D97-AF65-F5344CB8AC3E}">
        <p14:creationId xmlns:p14="http://schemas.microsoft.com/office/powerpoint/2010/main" val="1097666868"/>
      </p:ext>
    </p:extLst>
  </p:cSld>
  <p:clrMapOvr>
    <a:masterClrMapping/>
  </p:clrMapOvr>
</p:sld>
</file>

<file path=ppt/theme/theme1.xml><?xml version="1.0" encoding="utf-8"?>
<a:theme xmlns:a="http://schemas.openxmlformats.org/drawingml/2006/main" name="Spring 2022 - Structural">
  <a:themeElements>
    <a:clrScheme name="Spring 2022 Pantone 1">
      <a:dk1>
        <a:srgbClr val="000000"/>
      </a:dk1>
      <a:lt1>
        <a:srgbClr val="FFFFFF"/>
      </a:lt1>
      <a:dk2>
        <a:srgbClr val="062939"/>
      </a:dk2>
      <a:lt2>
        <a:srgbClr val="BFBFBF"/>
      </a:lt2>
      <a:accent1>
        <a:srgbClr val="005677"/>
      </a:accent1>
      <a:accent2>
        <a:srgbClr val="96C13A"/>
      </a:accent2>
      <a:accent3>
        <a:srgbClr val="D25119"/>
      </a:accent3>
      <a:accent4>
        <a:srgbClr val="74235C"/>
      </a:accent4>
      <a:accent5>
        <a:srgbClr val="08384C"/>
      </a:accent5>
      <a:accent6>
        <a:srgbClr val="6B9DB2"/>
      </a:accent6>
      <a:hlink>
        <a:srgbClr val="D15019"/>
      </a:hlink>
      <a:folHlink>
        <a:srgbClr val="CC8A72"/>
      </a:folHlink>
    </a:clrScheme>
    <a:fontScheme name="Open Sans">
      <a:majorFont>
        <a:latin typeface="Open Sans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Open Sans"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1A79F95-CCB3-BC4C-BD00-F6441D1713BD}" vid="{DF9A5984-9027-6F48-BEED-2BE781878017}"/>
    </a:ext>
  </a:extLst>
</a:theme>
</file>

<file path=ppt/theme/theme2.xml><?xml version="1.0" encoding="utf-8"?>
<a:theme xmlns:a="http://schemas.openxmlformats.org/drawingml/2006/main" name="Spring 2022 - Essentials">
  <a:themeElements>
    <a:clrScheme name="Spring 2022 Pantone 1">
      <a:dk1>
        <a:srgbClr val="000000"/>
      </a:dk1>
      <a:lt1>
        <a:srgbClr val="FFFFFF"/>
      </a:lt1>
      <a:dk2>
        <a:srgbClr val="062939"/>
      </a:dk2>
      <a:lt2>
        <a:srgbClr val="BFBFBF"/>
      </a:lt2>
      <a:accent1>
        <a:srgbClr val="005677"/>
      </a:accent1>
      <a:accent2>
        <a:srgbClr val="96C13A"/>
      </a:accent2>
      <a:accent3>
        <a:srgbClr val="D25119"/>
      </a:accent3>
      <a:accent4>
        <a:srgbClr val="74235C"/>
      </a:accent4>
      <a:accent5>
        <a:srgbClr val="08384C"/>
      </a:accent5>
      <a:accent6>
        <a:srgbClr val="6B9DB2"/>
      </a:accent6>
      <a:hlink>
        <a:srgbClr val="D15019"/>
      </a:hlink>
      <a:folHlink>
        <a:srgbClr val="CC8A72"/>
      </a:folHlink>
    </a:clrScheme>
    <a:fontScheme name="Open Sans">
      <a:majorFont>
        <a:latin typeface="Open Sans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Open Sans"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1A79F95-CCB3-BC4C-BD00-F6441D1713BD}" vid="{D312CFA8-6EC2-A848-AA1B-5C3CC0AD09CD}"/>
    </a:ext>
  </a:extLst>
</a:theme>
</file>

<file path=ppt/theme/theme3.xml><?xml version="1.0" encoding="utf-8"?>
<a:theme xmlns:a="http://schemas.openxmlformats.org/drawingml/2006/main" name="Spring 2022 - Double Layouts">
  <a:themeElements>
    <a:clrScheme name="Spring 2022 Pantone 1">
      <a:dk1>
        <a:srgbClr val="000000"/>
      </a:dk1>
      <a:lt1>
        <a:srgbClr val="FFFFFF"/>
      </a:lt1>
      <a:dk2>
        <a:srgbClr val="062939"/>
      </a:dk2>
      <a:lt2>
        <a:srgbClr val="BFBFBF"/>
      </a:lt2>
      <a:accent1>
        <a:srgbClr val="005677"/>
      </a:accent1>
      <a:accent2>
        <a:srgbClr val="96C13A"/>
      </a:accent2>
      <a:accent3>
        <a:srgbClr val="D25119"/>
      </a:accent3>
      <a:accent4>
        <a:srgbClr val="74235C"/>
      </a:accent4>
      <a:accent5>
        <a:srgbClr val="08384C"/>
      </a:accent5>
      <a:accent6>
        <a:srgbClr val="6B9DB2"/>
      </a:accent6>
      <a:hlink>
        <a:srgbClr val="D15019"/>
      </a:hlink>
      <a:folHlink>
        <a:srgbClr val="CC8A72"/>
      </a:folHlink>
    </a:clrScheme>
    <a:fontScheme name="Open Sans">
      <a:majorFont>
        <a:latin typeface="Open Sans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Open Sans"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1A79F95-CCB3-BC4C-BD00-F6441D1713BD}" vid="{C1171ABC-B4B6-4F46-8CFD-2CA1B19FF2A4}"/>
    </a:ext>
  </a:extLst>
</a:theme>
</file>

<file path=ppt/theme/theme4.xml><?xml version="1.0" encoding="utf-8"?>
<a:theme xmlns:a="http://schemas.openxmlformats.org/drawingml/2006/main" name="Spring 2022 - Image Slides">
  <a:themeElements>
    <a:clrScheme name="Spring 2022 Pantone 1">
      <a:dk1>
        <a:srgbClr val="000000"/>
      </a:dk1>
      <a:lt1>
        <a:srgbClr val="FFFFFF"/>
      </a:lt1>
      <a:dk2>
        <a:srgbClr val="062939"/>
      </a:dk2>
      <a:lt2>
        <a:srgbClr val="BFBFBF"/>
      </a:lt2>
      <a:accent1>
        <a:srgbClr val="005677"/>
      </a:accent1>
      <a:accent2>
        <a:srgbClr val="96C13A"/>
      </a:accent2>
      <a:accent3>
        <a:srgbClr val="D25119"/>
      </a:accent3>
      <a:accent4>
        <a:srgbClr val="74235C"/>
      </a:accent4>
      <a:accent5>
        <a:srgbClr val="08384C"/>
      </a:accent5>
      <a:accent6>
        <a:srgbClr val="6B9DB2"/>
      </a:accent6>
      <a:hlink>
        <a:srgbClr val="D15019"/>
      </a:hlink>
      <a:folHlink>
        <a:srgbClr val="CC8A72"/>
      </a:folHlink>
    </a:clrScheme>
    <a:fontScheme name="Open Sans">
      <a:majorFont>
        <a:latin typeface="Open Sans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Open Sans"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1A79F95-CCB3-BC4C-BD00-F6441D1713BD}" vid="{23CA1105-8FB5-684B-99EB-5031022501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11db4f-c83e-4f19-9b1a-85740e60a0ff">
      <Terms xmlns="http://schemas.microsoft.com/office/infopath/2007/PartnerControls"/>
    </lcf76f155ced4ddcb4097134ff3c332f>
    <TaxCatchAll xmlns="d3176b68-ad26-48d2-8a37-5330accca0f9"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16E2FBB7F9D84FA6316A872BA0EAA1" ma:contentTypeVersion="21" ma:contentTypeDescription="Create a new document." ma:contentTypeScope="" ma:versionID="620391423d51ed6367e66cc783badd5d">
  <xsd:schema xmlns:xsd="http://www.w3.org/2001/XMLSchema" xmlns:xs="http://www.w3.org/2001/XMLSchema" xmlns:p="http://schemas.microsoft.com/office/2006/metadata/properties" xmlns:ns1="http://schemas.microsoft.com/sharepoint/v3" xmlns:ns2="3311db4f-c83e-4f19-9b1a-85740e60a0ff" xmlns:ns3="d3176b68-ad26-48d2-8a37-5330accca0f9" targetNamespace="http://schemas.microsoft.com/office/2006/metadata/properties" ma:root="true" ma:fieldsID="3a22e5fa457c32bb7e726a27969dc803" ns1:_="" ns2:_="" ns3:_="">
    <xsd:import namespace="http://schemas.microsoft.com/sharepoint/v3"/>
    <xsd:import namespace="3311db4f-c83e-4f19-9b1a-85740e60a0ff"/>
    <xsd:import namespace="d3176b68-ad26-48d2-8a37-5330accca0f9"/>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1:_ip_UnifiedCompliancePolicyProperties" minOccurs="0"/>
                <xsd:element ref="ns1:_ip_UnifiedCompliancePolicyUIAction"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11db4f-c83e-4f19-9b1a-85740e60a0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02fdde3-36bb-4ef3-ba84-14838d4c46b0"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176b68-ad26-48d2-8a37-5330accca0f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64e64a3-c6c1-41d2-af2c-b5f80cdca4d7}" ma:internalName="TaxCatchAll" ma:showField="CatchAllData" ma:web="d3176b68-ad26-48d2-8a37-5330accca0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5F99CE-0189-4D38-983D-566AD13A0870}">
  <ds:schemaRefs>
    <ds:schemaRef ds:uri="http://schemas.microsoft.com/office/2006/metadata/properties"/>
    <ds:schemaRef ds:uri="http://schemas.microsoft.com/office/infopath/2007/PartnerControls"/>
    <ds:schemaRef ds:uri="3311db4f-c83e-4f19-9b1a-85740e60a0ff"/>
    <ds:schemaRef ds:uri="d3176b68-ad26-48d2-8a37-5330accca0f9"/>
    <ds:schemaRef ds:uri="http://schemas.microsoft.com/sharepoint/v3"/>
  </ds:schemaRefs>
</ds:datastoreItem>
</file>

<file path=customXml/itemProps2.xml><?xml version="1.0" encoding="utf-8"?>
<ds:datastoreItem xmlns:ds="http://schemas.openxmlformats.org/officeDocument/2006/customXml" ds:itemID="{6CCC4D05-969A-4095-B5B6-A189C725A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311db4f-c83e-4f19-9b1a-85740e60a0ff"/>
    <ds:schemaRef ds:uri="d3176b68-ad26-48d2-8a37-5330accca0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FF84E6-F7F4-4CE4-BF01-5C6051E9BBAB}">
  <ds:schemaRefs>
    <ds:schemaRef ds:uri="http://schemas.microsoft.com/sharepoint/v3/contenttype/forms"/>
  </ds:schemaRefs>
</ds:datastoreItem>
</file>

<file path=docMetadata/LabelInfo.xml><?xml version="1.0" encoding="utf-8"?>
<clbl:labelList xmlns:clbl="http://schemas.microsoft.com/office/2020/mipLabelMetadata">
  <clbl:label id="{5eabdcad-d00c-466b-b1c1-08eb9f100f2c}" enabled="0" method="" siteId="{5eabdcad-d00c-466b-b1c1-08eb9f100f2c}" removed="1"/>
</clbl:labelList>
</file>

<file path=docProps/app.xml><?xml version="1.0" encoding="utf-8"?>
<Properties xmlns="http://schemas.openxmlformats.org/officeDocument/2006/extended-properties" xmlns:vt="http://schemas.openxmlformats.org/officeDocument/2006/docPropsVTypes">
  <Template/>
  <TotalTime>6718</TotalTime>
  <Words>1890</Words>
  <Application>Microsoft Office PowerPoint</Application>
  <PresentationFormat>On-screen Show (4:3)</PresentationFormat>
  <Paragraphs>291</Paragraphs>
  <Slides>28</Slides>
  <Notes>5</Notes>
  <HiddenSlides>3</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28</vt:i4>
      </vt:variant>
    </vt:vector>
  </HeadingPairs>
  <TitlesOfParts>
    <vt:vector size="43" baseType="lpstr">
      <vt:lpstr>Open Sans</vt:lpstr>
      <vt:lpstr>Open Sans Extrabold</vt:lpstr>
      <vt:lpstr>Arial Nova Cond</vt:lpstr>
      <vt:lpstr>Calibri</vt:lpstr>
      <vt:lpstr>Open Sans Condensed Condensed Medium</vt:lpstr>
      <vt:lpstr>Wingdings</vt:lpstr>
      <vt:lpstr>Aptos</vt:lpstr>
      <vt:lpstr>Montserrat</vt:lpstr>
      <vt:lpstr>Arial</vt:lpstr>
      <vt:lpstr>Open Sans Light</vt:lpstr>
      <vt:lpstr>Open Sans Bold</vt:lpstr>
      <vt:lpstr>Spring 2022 - Structural</vt:lpstr>
      <vt:lpstr>Spring 2022 - Essentials</vt:lpstr>
      <vt:lpstr>Spring 2022 - Double Layouts</vt:lpstr>
      <vt:lpstr>Spring 2022 - Image Slides</vt:lpstr>
      <vt:lpstr>PowerPoint Presentation</vt:lpstr>
      <vt:lpstr>Medical Stop-loss &amp; Captive Insurance</vt:lpstr>
      <vt:lpstr>PowerPoint Presentation</vt:lpstr>
      <vt:lpstr>Today’s Challenge</vt:lpstr>
      <vt:lpstr>Market Outlook</vt:lpstr>
      <vt:lpstr>Medical and Pharmacy Trend</vt:lpstr>
      <vt:lpstr>MSL Advantage</vt:lpstr>
      <vt:lpstr>Addressing The High Cost of Healthcare</vt:lpstr>
      <vt:lpstr>Major Impact Areas</vt:lpstr>
      <vt:lpstr>High Cost Claimants Example </vt:lpstr>
      <vt:lpstr>The Balance of Change</vt:lpstr>
      <vt:lpstr>Self Funding Prevalence</vt:lpstr>
      <vt:lpstr>Captive Insurance</vt:lpstr>
      <vt:lpstr>How a Captive Works</vt:lpstr>
      <vt:lpstr>Captive Structures</vt:lpstr>
      <vt:lpstr>Why Captives</vt:lpstr>
      <vt:lpstr>Group MSL Captive Illustrative</vt:lpstr>
      <vt:lpstr>Captive Savings – Medical Stop Loss</vt:lpstr>
      <vt:lpstr>Total Cost of Risk Overview </vt:lpstr>
      <vt:lpstr>Case Study: Medical Stop-Loss</vt:lpstr>
      <vt:lpstr>Other Coverage Opportunities</vt:lpstr>
      <vt:lpstr>Captive Opportunities - Benefits</vt:lpstr>
      <vt:lpstr>Structure of a Fronted Transaction</vt:lpstr>
      <vt:lpstr>Case Study</vt:lpstr>
      <vt:lpstr>Case Study</vt:lpstr>
      <vt:lpstr>Voluntary or Worksite Programs</vt:lpstr>
      <vt:lpstr>Captive Opportunities – P&amp;C</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Sheridan Haskell</dc:creator>
  <cp:lastModifiedBy>Erin Peterson</cp:lastModifiedBy>
  <cp:revision>98</cp:revision>
  <cp:lastPrinted>2018-09-14T17:58:28Z</cp:lastPrinted>
  <dcterms:created xsi:type="dcterms:W3CDTF">2022-05-10T18:03:34Z</dcterms:created>
  <dcterms:modified xsi:type="dcterms:W3CDTF">2025-10-24T16:39:38Z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0x0101009C16E2FBB7F9D84FA6316A872BA0EAA1</vt:lpwstr>
  </property>
  <property fmtid="{D5CDD505-2E9C-101B-9397-08002B2CF9AE}" pid="3" name="MediaServiceImageTags">
    <vt:lpwstr/>
  </property>
</Properties>
</file>