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</p:sldMasterIdLst>
  <p:notesMasterIdLst>
    <p:notesMasterId r:id="rId23"/>
  </p:notesMasterIdLst>
  <p:sldIdLst>
    <p:sldId id="294" r:id="rId6"/>
    <p:sldId id="256" r:id="rId7"/>
    <p:sldId id="279" r:id="rId8"/>
    <p:sldId id="304" r:id="rId9"/>
    <p:sldId id="277" r:id="rId10"/>
    <p:sldId id="266" r:id="rId11"/>
    <p:sldId id="303" r:id="rId12"/>
    <p:sldId id="298" r:id="rId13"/>
    <p:sldId id="299" r:id="rId14"/>
    <p:sldId id="300" r:id="rId15"/>
    <p:sldId id="301" r:id="rId16"/>
    <p:sldId id="302" r:id="rId17"/>
    <p:sldId id="265" r:id="rId18"/>
    <p:sldId id="296" r:id="rId19"/>
    <p:sldId id="281" r:id="rId20"/>
    <p:sldId id="284" r:id="rId21"/>
    <p:sldId id="288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0086"/>
    <a:srgbClr val="390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F968B4-6CAD-46A4-85CE-BFEDD2F0770A}" v="3" dt="2025-10-23T21:52:08.895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35" autoAdjust="0"/>
    <p:restoredTop sz="95214" autoAdjust="0"/>
  </p:normalViewPr>
  <p:slideViewPr>
    <p:cSldViewPr snapToGrid="0">
      <p:cViewPr varScale="1">
        <p:scale>
          <a:sx n="102" d="100"/>
          <a:sy n="102" d="100"/>
        </p:scale>
        <p:origin x="564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Peterson" userId="f7db407f-204f-45df-b879-31dfe1434a51" providerId="ADAL" clId="{1CDB0469-A65D-4EBB-91F1-537C7FB46BB0}"/>
    <pc:docChg chg="addSld delSld modSld">
      <pc:chgData name="Erin Peterson" userId="f7db407f-204f-45df-b879-31dfe1434a51" providerId="ADAL" clId="{1CDB0469-A65D-4EBB-91F1-537C7FB46BB0}" dt="2025-10-23T21:52:46.039" v="26" actId="20577"/>
      <pc:docMkLst>
        <pc:docMk/>
      </pc:docMkLst>
      <pc:sldChg chg="modSp add del mod">
        <pc:chgData name="Erin Peterson" userId="f7db407f-204f-45df-b879-31dfe1434a51" providerId="ADAL" clId="{1CDB0469-A65D-4EBB-91F1-537C7FB46BB0}" dt="2025-10-23T21:52:46.039" v="26" actId="20577"/>
        <pc:sldMkLst>
          <pc:docMk/>
          <pc:sldMk cId="1917002916" sldId="294"/>
        </pc:sldMkLst>
        <pc:spChg chg="mod">
          <ac:chgData name="Erin Peterson" userId="f7db407f-204f-45df-b879-31dfe1434a51" providerId="ADAL" clId="{1CDB0469-A65D-4EBB-91F1-537C7FB46BB0}" dt="2025-10-23T21:52:46.039" v="26" actId="20577"/>
          <ac:spMkLst>
            <pc:docMk/>
            <pc:sldMk cId="1917002916" sldId="294"/>
            <ac:spMk id="2" creationId="{33CE1731-DF73-F13D-7DE0-8E7DBBC8025D}"/>
          </ac:spMkLst>
        </pc:spChg>
        <pc:spChg chg="mod">
          <ac:chgData name="Erin Peterson" userId="f7db407f-204f-45df-b879-31dfe1434a51" providerId="ADAL" clId="{1CDB0469-A65D-4EBB-91F1-537C7FB46BB0}" dt="2025-10-23T21:52:17.754" v="4" actId="20577"/>
          <ac:spMkLst>
            <pc:docMk/>
            <pc:sldMk cId="1917002916" sldId="294"/>
            <ac:spMk id="5" creationId="{C3B109B3-35BF-CC49-8961-A8E00F6581D8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852969566309942E-2"/>
          <c:y val="2.4454853572063732E-2"/>
          <c:w val="0.94546628937007871"/>
          <c:h val="0.793501753712893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Suicide</c:v>
                </c:pt>
              </c:strCache>
            </c:strRef>
          </c:tx>
          <c:spPr>
            <a:solidFill>
              <a:schemeClr val="accent1">
                <a:shade val="80000"/>
                <a:satMod val="1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28</c:v>
                </c:pt>
                <c:pt idx="1">
                  <c:v>106</c:v>
                </c:pt>
                <c:pt idx="2">
                  <c:v>123</c:v>
                </c:pt>
                <c:pt idx="3">
                  <c:v>175</c:v>
                </c:pt>
                <c:pt idx="4">
                  <c:v>149</c:v>
                </c:pt>
                <c:pt idx="5">
                  <c:v>134</c:v>
                </c:pt>
                <c:pt idx="6">
                  <c:v>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B9-464B-A8FB-51A45C6A57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LODD</c:v>
                </c:pt>
              </c:strCache>
            </c:strRef>
          </c:tx>
          <c:spPr>
            <a:solidFill>
              <a:schemeClr val="accent2">
                <a:shade val="80000"/>
                <a:satMod val="1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20</c:v>
                </c:pt>
                <c:pt idx="1">
                  <c:v>165</c:v>
                </c:pt>
                <c:pt idx="2">
                  <c:v>155</c:v>
                </c:pt>
                <c:pt idx="3">
                  <c:v>280</c:v>
                </c:pt>
                <c:pt idx="4">
                  <c:v>725</c:v>
                </c:pt>
                <c:pt idx="5">
                  <c:v>461</c:v>
                </c:pt>
                <c:pt idx="6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B9-464B-A8FB-51A45C6A57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Fatal OIS</c:v>
                </c:pt>
              </c:strCache>
            </c:strRef>
          </c:tx>
          <c:spPr>
            <a:solidFill>
              <a:schemeClr val="accent3">
                <a:shade val="80000"/>
                <a:satMod val="1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1">
                  <c:v>1173</c:v>
                </c:pt>
                <c:pt idx="2">
                  <c:v>1164</c:v>
                </c:pt>
                <c:pt idx="3">
                  <c:v>1097</c:v>
                </c:pt>
                <c:pt idx="4">
                  <c:v>1048</c:v>
                </c:pt>
                <c:pt idx="5">
                  <c:v>1020</c:v>
                </c:pt>
                <c:pt idx="6">
                  <c:v>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B9-464B-A8FB-51A45C6A578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2021  504</c:v>
                </c:pt>
              </c:strCache>
            </c:strRef>
          </c:tx>
          <c:spPr>
            <a:solidFill>
              <a:srgbClr val="20008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Sheet1!$E$2:$E$8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0-AE60-4190-8A75-5058442A6310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2020  287</c:v>
                </c:pt>
              </c:strCache>
            </c:strRef>
          </c:tx>
          <c:spPr>
            <a:solidFill>
              <a:srgbClr val="20008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</c:numCache>
            </c:numRef>
          </c:cat>
          <c:val>
            <c:numRef>
              <c:f>Sheet1!$F$2:$F$8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AE60-4190-8A75-5058442A63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0942159"/>
        <c:axId val="40955887"/>
      </c:barChart>
      <c:catAx>
        <c:axId val="40942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55887"/>
        <c:crosses val="autoZero"/>
        <c:auto val="1"/>
        <c:lblAlgn val="ctr"/>
        <c:lblOffset val="100"/>
        <c:noMultiLvlLbl val="0"/>
      </c:catAx>
      <c:valAx>
        <c:axId val="40955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42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38153203890794191"/>
          <c:y val="0.93278811227016067"/>
          <c:w val="0.40358310810362852"/>
          <c:h val="6.72119159309692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3DD35D-9765-4E5F-95CE-DA45F3637BF5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E771E7-8CF7-4491-9507-55BFE693DC7B}">
      <dgm:prSet phldrT="[Text]" custT="1"/>
      <dgm:spPr/>
      <dgm:t>
        <a:bodyPr/>
        <a:lstStyle/>
        <a:p>
          <a:r>
            <a:rPr lang="en-US" sz="2400" b="0" i="1" dirty="0">
              <a:ln/>
              <a:latin typeface="+mj-lt"/>
            </a:rPr>
            <a:t>1</a:t>
          </a:r>
          <a:endParaRPr lang="en-US" sz="2000" b="0" i="1" dirty="0">
            <a:ln/>
            <a:latin typeface="+mj-lt"/>
          </a:endParaRPr>
        </a:p>
      </dgm:t>
    </dgm:pt>
    <dgm:pt modelId="{D34FC0B2-1D9D-47C1-B680-27EF2E97D428}" type="parTrans" cxnId="{E01FE584-0925-4BC0-9383-A1E85DE458FD}">
      <dgm:prSet/>
      <dgm:spPr/>
      <dgm:t>
        <a:bodyPr/>
        <a:lstStyle/>
        <a:p>
          <a:endParaRPr lang="en-US"/>
        </a:p>
      </dgm:t>
    </dgm:pt>
    <dgm:pt modelId="{B3CFB133-9C4F-4A0A-888D-0CEC78FFDFFC}" type="sibTrans" cxnId="{E01FE584-0925-4BC0-9383-A1E85DE458FD}">
      <dgm:prSet/>
      <dgm:spPr/>
      <dgm:t>
        <a:bodyPr/>
        <a:lstStyle/>
        <a:p>
          <a:endParaRPr lang="en-US"/>
        </a:p>
      </dgm:t>
    </dgm:pt>
    <dgm:pt modelId="{EB81D1D4-3A06-49A6-9CBB-2A11D66B1783}">
      <dgm:prSet phldrT="[Text]" custT="1"/>
      <dgm:spPr/>
      <dgm:t>
        <a:bodyPr anchor="ctr"/>
        <a:lstStyle/>
        <a:p>
          <a:pPr marL="18288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600" b="0" i="0" dirty="0"/>
            <a:t>Find what resources exist on agencies in your area.</a:t>
          </a:r>
          <a:endParaRPr lang="en-US" sz="1600" dirty="0"/>
        </a:p>
      </dgm:t>
    </dgm:pt>
    <dgm:pt modelId="{721F31C1-C769-40A8-9C34-A74470BAB532}" type="parTrans" cxnId="{5E008CC8-B8C6-4B46-94B0-C60406121E38}">
      <dgm:prSet/>
      <dgm:spPr/>
      <dgm:t>
        <a:bodyPr/>
        <a:lstStyle/>
        <a:p>
          <a:endParaRPr lang="en-US"/>
        </a:p>
      </dgm:t>
    </dgm:pt>
    <dgm:pt modelId="{0519A5BA-BBEC-4C39-9FFD-05D4C020199E}" type="sibTrans" cxnId="{5E008CC8-B8C6-4B46-94B0-C60406121E38}">
      <dgm:prSet/>
      <dgm:spPr/>
      <dgm:t>
        <a:bodyPr/>
        <a:lstStyle/>
        <a:p>
          <a:endParaRPr lang="en-US"/>
        </a:p>
      </dgm:t>
    </dgm:pt>
    <dgm:pt modelId="{D76BB3CF-DF5A-41FB-B6A4-25743CF1642F}">
      <dgm:prSet phldrT="[Text]" custT="1"/>
      <dgm:spPr/>
      <dgm:t>
        <a:bodyPr/>
        <a:lstStyle/>
        <a:p>
          <a:r>
            <a:rPr lang="en-US" sz="2400" b="0" i="1" dirty="0">
              <a:latin typeface="+mj-lt"/>
            </a:rPr>
            <a:t>2</a:t>
          </a:r>
        </a:p>
      </dgm:t>
    </dgm:pt>
    <dgm:pt modelId="{5DD1E055-F36A-4363-9BA1-453D18F6AA18}" type="parTrans" cxnId="{8422E397-A2A7-4656-BDD0-A5DEE35EA0FC}">
      <dgm:prSet/>
      <dgm:spPr/>
      <dgm:t>
        <a:bodyPr/>
        <a:lstStyle/>
        <a:p>
          <a:endParaRPr lang="en-US"/>
        </a:p>
      </dgm:t>
    </dgm:pt>
    <dgm:pt modelId="{24234FDB-132A-43EF-B90D-1D285BFF51D4}" type="sibTrans" cxnId="{8422E397-A2A7-4656-BDD0-A5DEE35EA0FC}">
      <dgm:prSet/>
      <dgm:spPr/>
      <dgm:t>
        <a:bodyPr/>
        <a:lstStyle/>
        <a:p>
          <a:endParaRPr lang="en-US"/>
        </a:p>
      </dgm:t>
    </dgm:pt>
    <dgm:pt modelId="{8F3B4B19-33F4-47AC-BE4E-B66181ED98B4}">
      <dgm:prSet phldrT="[Text]" custT="1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US" sz="2400" b="0" i="1" dirty="0">
              <a:latin typeface="+mj-lt"/>
            </a:rPr>
            <a:t>3</a:t>
          </a:r>
        </a:p>
      </dgm:t>
    </dgm:pt>
    <dgm:pt modelId="{D56FE0BA-AE10-413D-B7E3-CD20C3731D50}" type="parTrans" cxnId="{E9FED118-8FC1-46A3-BD00-F94098ECD6A4}">
      <dgm:prSet/>
      <dgm:spPr/>
      <dgm:t>
        <a:bodyPr/>
        <a:lstStyle/>
        <a:p>
          <a:endParaRPr lang="en-US"/>
        </a:p>
      </dgm:t>
    </dgm:pt>
    <dgm:pt modelId="{2C34AF2B-9D07-4B75-9E74-1C680AB14CF6}" type="sibTrans" cxnId="{E9FED118-8FC1-46A3-BD00-F94098ECD6A4}">
      <dgm:prSet/>
      <dgm:spPr/>
      <dgm:t>
        <a:bodyPr/>
        <a:lstStyle/>
        <a:p>
          <a:endParaRPr lang="en-US"/>
        </a:p>
      </dgm:t>
    </dgm:pt>
    <dgm:pt modelId="{0AFF4C1B-302C-42EF-B59F-97CDC2799D17}">
      <dgm:prSet phldrT="[Text]" custT="1"/>
      <dgm:spPr/>
      <dgm:t>
        <a:bodyPr anchor="ctr"/>
        <a:lstStyle/>
        <a:p>
          <a:pPr marL="18288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600" b="0" i="0" dirty="0"/>
            <a:t>Find and vet MH Professionals.</a:t>
          </a:r>
          <a:endParaRPr lang="en-US" sz="1600" dirty="0"/>
        </a:p>
      </dgm:t>
    </dgm:pt>
    <dgm:pt modelId="{0EBE8459-BB53-4FEB-9003-4D3795F4559C}" type="parTrans" cxnId="{C23B5F60-F074-45B8-BB09-18AD4152539D}">
      <dgm:prSet/>
      <dgm:spPr/>
      <dgm:t>
        <a:bodyPr/>
        <a:lstStyle/>
        <a:p>
          <a:endParaRPr lang="en-US"/>
        </a:p>
      </dgm:t>
    </dgm:pt>
    <dgm:pt modelId="{6755B5A7-26F9-4D2F-8EA9-DCC4A05B07D9}" type="sibTrans" cxnId="{C23B5F60-F074-45B8-BB09-18AD4152539D}">
      <dgm:prSet/>
      <dgm:spPr/>
      <dgm:t>
        <a:bodyPr/>
        <a:lstStyle/>
        <a:p>
          <a:endParaRPr lang="en-US"/>
        </a:p>
      </dgm:t>
    </dgm:pt>
    <dgm:pt modelId="{80CB43E4-C30F-4DCA-A3E9-D12FA78CE0FB}">
      <dgm:prSet custT="1"/>
      <dgm:spPr/>
      <dgm:t>
        <a:bodyPr/>
        <a:lstStyle/>
        <a:p>
          <a:r>
            <a:rPr lang="en-US" sz="2400" b="0" i="1" dirty="0">
              <a:latin typeface="+mj-lt"/>
            </a:rPr>
            <a:t>4</a:t>
          </a:r>
          <a:endParaRPr lang="en-US" sz="2800" b="0" i="1" dirty="0">
            <a:latin typeface="+mj-lt"/>
          </a:endParaRPr>
        </a:p>
      </dgm:t>
    </dgm:pt>
    <dgm:pt modelId="{22BA2624-35EA-49E9-BC2A-8019555F56F6}" type="sibTrans" cxnId="{E3C761DA-B59A-4658-B3C8-B73D008958C7}">
      <dgm:prSet/>
      <dgm:spPr/>
      <dgm:t>
        <a:bodyPr/>
        <a:lstStyle/>
        <a:p>
          <a:endParaRPr lang="en-US"/>
        </a:p>
      </dgm:t>
    </dgm:pt>
    <dgm:pt modelId="{662CF9D0-9536-4AC8-90CC-1A9C062F4327}" type="parTrans" cxnId="{E3C761DA-B59A-4658-B3C8-B73D008958C7}">
      <dgm:prSet/>
      <dgm:spPr/>
      <dgm:t>
        <a:bodyPr/>
        <a:lstStyle/>
        <a:p>
          <a:endParaRPr lang="en-US"/>
        </a:p>
      </dgm:t>
    </dgm:pt>
    <dgm:pt modelId="{6C230327-1904-47CB-BB1D-FD9D9F4A90BF}">
      <dgm:prSet custT="1"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en-US" sz="2400" b="0" i="1" dirty="0">
              <a:latin typeface="+mj-lt"/>
            </a:rPr>
            <a:t>5</a:t>
          </a:r>
          <a:endParaRPr lang="en-US" sz="3200" b="0" i="1" dirty="0">
            <a:latin typeface="+mj-lt"/>
          </a:endParaRPr>
        </a:p>
      </dgm:t>
    </dgm:pt>
    <dgm:pt modelId="{383C96B1-5630-4111-BDC2-DC9415E1D3B9}" type="sibTrans" cxnId="{DF2D3747-AF1D-43CC-ACD2-1C81B945A006}">
      <dgm:prSet/>
      <dgm:spPr/>
      <dgm:t>
        <a:bodyPr/>
        <a:lstStyle/>
        <a:p>
          <a:endParaRPr lang="en-US"/>
        </a:p>
      </dgm:t>
    </dgm:pt>
    <dgm:pt modelId="{F5865BF2-099D-45F3-9F9F-E9048C52D1A9}" type="parTrans" cxnId="{DF2D3747-AF1D-43CC-ACD2-1C81B945A006}">
      <dgm:prSet/>
      <dgm:spPr/>
      <dgm:t>
        <a:bodyPr/>
        <a:lstStyle/>
        <a:p>
          <a:endParaRPr lang="en-US"/>
        </a:p>
      </dgm:t>
    </dgm:pt>
    <dgm:pt modelId="{E7DB8C28-3728-493B-A3D7-1FE9EFE7E4C2}">
      <dgm:prSet custT="1"/>
      <dgm:spPr/>
      <dgm:t>
        <a:bodyPr anchor="ctr"/>
        <a:lstStyle/>
        <a:p>
          <a:pPr marL="18288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600" b="0" i="0" dirty="0"/>
            <a:t>Put the resources out … (how?)</a:t>
          </a:r>
        </a:p>
      </dgm:t>
    </dgm:pt>
    <dgm:pt modelId="{86C82348-62AC-47C0-A4F1-60BF58B70325}" type="parTrans" cxnId="{5D5F46B2-925E-4A4E-A867-A220894EC4FD}">
      <dgm:prSet/>
      <dgm:spPr/>
      <dgm:t>
        <a:bodyPr/>
        <a:lstStyle/>
        <a:p>
          <a:endParaRPr lang="en-US"/>
        </a:p>
      </dgm:t>
    </dgm:pt>
    <dgm:pt modelId="{5399BFCE-FDB4-4666-81C7-DC36EB3DA553}" type="sibTrans" cxnId="{5D5F46B2-925E-4A4E-A867-A220894EC4FD}">
      <dgm:prSet/>
      <dgm:spPr/>
      <dgm:t>
        <a:bodyPr/>
        <a:lstStyle/>
        <a:p>
          <a:endParaRPr lang="en-US"/>
        </a:p>
      </dgm:t>
    </dgm:pt>
    <dgm:pt modelId="{3AA5C518-6101-47DE-A504-F7F8D31BAC0F}">
      <dgm:prSet custT="1"/>
      <dgm:spPr/>
      <dgm:t>
        <a:bodyPr anchor="ctr"/>
        <a:lstStyle/>
        <a:p>
          <a:pPr marL="18288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600" b="0" i="0" dirty="0"/>
            <a:t>Build your program using what has proven to work to PREVENT the risk and liability.</a:t>
          </a:r>
          <a:endParaRPr lang="en-US" sz="1600" dirty="0"/>
        </a:p>
      </dgm:t>
    </dgm:pt>
    <dgm:pt modelId="{C33DEA67-DC41-4FD7-BAF1-1EBBE63C3B81}" type="parTrans" cxnId="{3A57B4D5-27C4-4372-954B-03F42D8D5B74}">
      <dgm:prSet/>
      <dgm:spPr/>
      <dgm:t>
        <a:bodyPr/>
        <a:lstStyle/>
        <a:p>
          <a:endParaRPr lang="en-US"/>
        </a:p>
      </dgm:t>
    </dgm:pt>
    <dgm:pt modelId="{84ADADB6-F501-44B3-B426-011C7C46A020}" type="sibTrans" cxnId="{3A57B4D5-27C4-4372-954B-03F42D8D5B74}">
      <dgm:prSet/>
      <dgm:spPr/>
      <dgm:t>
        <a:bodyPr/>
        <a:lstStyle/>
        <a:p>
          <a:endParaRPr lang="en-US"/>
        </a:p>
      </dgm:t>
    </dgm:pt>
    <dgm:pt modelId="{3F378E98-4217-47A9-8134-DE6C3ABFE041}">
      <dgm:prSet phldrT="[Text]" custT="1"/>
      <dgm:spPr/>
      <dgm:t>
        <a:bodyPr anchor="ctr"/>
        <a:lstStyle/>
        <a:p>
          <a:pPr marL="18288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600" b="0" i="0" dirty="0"/>
            <a:t>Ask if they will share their knowledge and provide training to those without anything.</a:t>
          </a:r>
          <a:endParaRPr lang="en-US" sz="1600" dirty="0"/>
        </a:p>
      </dgm:t>
    </dgm:pt>
    <dgm:pt modelId="{0638CE31-017E-4421-AF9D-A58647C395DF}" type="sibTrans" cxnId="{E2F6ED9C-E6CA-4E7F-B747-37A284E29D24}">
      <dgm:prSet/>
      <dgm:spPr/>
      <dgm:t>
        <a:bodyPr/>
        <a:lstStyle/>
        <a:p>
          <a:endParaRPr lang="en-US"/>
        </a:p>
      </dgm:t>
    </dgm:pt>
    <dgm:pt modelId="{48653CFB-283F-4824-B87B-943F5C5E7841}" type="parTrans" cxnId="{E2F6ED9C-E6CA-4E7F-B747-37A284E29D24}">
      <dgm:prSet/>
      <dgm:spPr/>
      <dgm:t>
        <a:bodyPr/>
        <a:lstStyle/>
        <a:p>
          <a:endParaRPr lang="en-US"/>
        </a:p>
      </dgm:t>
    </dgm:pt>
    <dgm:pt modelId="{AD328207-1283-405F-AD3E-72BA0EE9E3F8}">
      <dgm:prSet/>
      <dgm:spPr/>
      <dgm:t>
        <a:bodyPr/>
        <a:lstStyle/>
        <a:p>
          <a:pPr marL="182880">
            <a:lnSpc>
              <a:spcPct val="100000"/>
            </a:lnSpc>
            <a:buFont typeface="Arial" panose="020B0604020202020204" pitchFamily="34" charset="0"/>
            <a:buNone/>
          </a:pPr>
          <a:r>
            <a:rPr lang="en-US" sz="1600" b="0" i="0" dirty="0"/>
            <a:t>	Start a resource list for your area.</a:t>
          </a:r>
          <a:endParaRPr lang="en-US" sz="1600" dirty="0"/>
        </a:p>
      </dgm:t>
    </dgm:pt>
    <dgm:pt modelId="{46C416CC-04C4-408B-8229-993DE5193C55}" type="parTrans" cxnId="{58DC0504-836D-43AE-814F-176ED6EBF81B}">
      <dgm:prSet/>
      <dgm:spPr/>
      <dgm:t>
        <a:bodyPr/>
        <a:lstStyle/>
        <a:p>
          <a:endParaRPr lang="en-US"/>
        </a:p>
      </dgm:t>
    </dgm:pt>
    <dgm:pt modelId="{5BA2FC1B-2A53-455D-A23A-17F05ADA100C}" type="sibTrans" cxnId="{58DC0504-836D-43AE-814F-176ED6EBF81B}">
      <dgm:prSet/>
      <dgm:spPr/>
      <dgm:t>
        <a:bodyPr/>
        <a:lstStyle/>
        <a:p>
          <a:endParaRPr lang="en-US"/>
        </a:p>
      </dgm:t>
    </dgm:pt>
    <dgm:pt modelId="{7FD6C66E-837C-435C-B6D4-37504068BEAA}" type="pres">
      <dgm:prSet presAssocID="{013DD35D-9765-4E5F-95CE-DA45F3637BF5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C90DD3DC-0C7B-4758-AC56-A80EB29C7920}" type="pres">
      <dgm:prSet presAssocID="{25E771E7-8CF7-4491-9507-55BFE693DC7B}" presName="composite" presStyleCnt="0"/>
      <dgm:spPr/>
    </dgm:pt>
    <dgm:pt modelId="{F9788EF8-9FF9-4063-A216-91CC418DFFEB}" type="pres">
      <dgm:prSet presAssocID="{25E771E7-8CF7-4491-9507-55BFE693DC7B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13F8835-8733-49EA-ABF9-130D9DE06ABC}" type="pres">
      <dgm:prSet presAssocID="{25E771E7-8CF7-4491-9507-55BFE693DC7B}" presName="Parent" presStyleLbl="alignNode1" presStyleIdx="0" presStyleCnt="5">
        <dgm:presLayoutVars>
          <dgm:chMax val="3"/>
          <dgm:chPref val="3"/>
          <dgm:bulletEnabled val="1"/>
        </dgm:presLayoutVars>
      </dgm:prSet>
      <dgm:spPr>
        <a:prstGeom prst="rect">
          <a:avLst/>
        </a:prstGeom>
      </dgm:spPr>
    </dgm:pt>
    <dgm:pt modelId="{64522FFE-7657-49F1-9BA9-08D7A66C79CF}" type="pres">
      <dgm:prSet presAssocID="{25E771E7-8CF7-4491-9507-55BFE693DC7B}" presName="Accent" presStyleLbl="parChTrans1D1" presStyleIdx="0" presStyleCnt="5"/>
      <dgm:spPr>
        <a:ln>
          <a:solidFill>
            <a:schemeClr val="accent2"/>
          </a:solidFill>
        </a:ln>
      </dgm:spPr>
    </dgm:pt>
    <dgm:pt modelId="{2A029037-C50A-4B45-BB36-E1BE30446996}" type="pres">
      <dgm:prSet presAssocID="{B3CFB133-9C4F-4A0A-888D-0CEC78FFDFFC}" presName="sibTrans" presStyleCnt="0"/>
      <dgm:spPr/>
    </dgm:pt>
    <dgm:pt modelId="{0EDE5ED8-4ADD-4328-B7F9-5187B30C5471}" type="pres">
      <dgm:prSet presAssocID="{D76BB3CF-DF5A-41FB-B6A4-25743CF1642F}" presName="composite" presStyleCnt="0"/>
      <dgm:spPr/>
    </dgm:pt>
    <dgm:pt modelId="{5AE25B27-D65A-4813-BB70-1A72F647A7CA}" type="pres">
      <dgm:prSet presAssocID="{D76BB3CF-DF5A-41FB-B6A4-25743CF1642F}" presName="FirstChild" presStyleLbl="revTx" presStyleIdx="1" presStyleCnt="5" custLinFactNeighborY="-172">
        <dgm:presLayoutVars>
          <dgm:chMax val="0"/>
          <dgm:chPref val="0"/>
          <dgm:bulletEnabled val="1"/>
        </dgm:presLayoutVars>
      </dgm:prSet>
      <dgm:spPr/>
    </dgm:pt>
    <dgm:pt modelId="{C827B8D4-B3EB-4376-82D2-3EDD6B026152}" type="pres">
      <dgm:prSet presAssocID="{D76BB3CF-DF5A-41FB-B6A4-25743CF1642F}" presName="Parent" presStyleLbl="alignNode1" presStyleIdx="1" presStyleCnt="5">
        <dgm:presLayoutVars>
          <dgm:chMax val="3"/>
          <dgm:chPref val="3"/>
          <dgm:bulletEnabled val="1"/>
        </dgm:presLayoutVars>
      </dgm:prSet>
      <dgm:spPr>
        <a:prstGeom prst="rect">
          <a:avLst/>
        </a:prstGeom>
      </dgm:spPr>
    </dgm:pt>
    <dgm:pt modelId="{085DDA9B-68B6-4B53-9FA0-F1FB6D76DF19}" type="pres">
      <dgm:prSet presAssocID="{D76BB3CF-DF5A-41FB-B6A4-25743CF1642F}" presName="Accent" presStyleLbl="parChTrans1D1" presStyleIdx="1" presStyleCnt="5"/>
      <dgm:spPr>
        <a:ln>
          <a:solidFill>
            <a:schemeClr val="accent3"/>
          </a:solidFill>
        </a:ln>
      </dgm:spPr>
    </dgm:pt>
    <dgm:pt modelId="{F1D98925-2EEB-4136-BF6D-3913D906678F}" type="pres">
      <dgm:prSet presAssocID="{24234FDB-132A-43EF-B90D-1D285BFF51D4}" presName="sibTrans" presStyleCnt="0"/>
      <dgm:spPr/>
    </dgm:pt>
    <dgm:pt modelId="{A7138292-B6E8-42C6-8B53-8577E97FE646}" type="pres">
      <dgm:prSet presAssocID="{8F3B4B19-33F4-47AC-BE4E-B66181ED98B4}" presName="composite" presStyleCnt="0"/>
      <dgm:spPr/>
    </dgm:pt>
    <dgm:pt modelId="{FF09EC4E-43C6-4BED-819C-C053556E2842}" type="pres">
      <dgm:prSet presAssocID="{8F3B4B19-33F4-47AC-BE4E-B66181ED98B4}" presName="FirstChild" presStyleLbl="revTx" presStyleIdx="2" presStyleCnt="5" custLinFactNeighborX="112" custLinFactNeighborY="0">
        <dgm:presLayoutVars>
          <dgm:chMax val="0"/>
          <dgm:chPref val="0"/>
          <dgm:bulletEnabled val="1"/>
        </dgm:presLayoutVars>
      </dgm:prSet>
      <dgm:spPr/>
    </dgm:pt>
    <dgm:pt modelId="{39C63E38-93D6-47AA-B839-749112289C7A}" type="pres">
      <dgm:prSet presAssocID="{8F3B4B19-33F4-47AC-BE4E-B66181ED98B4}" presName="Parent" presStyleLbl="alignNode1" presStyleIdx="2" presStyleCnt="5">
        <dgm:presLayoutVars>
          <dgm:chMax val="3"/>
          <dgm:chPref val="3"/>
          <dgm:bulletEnabled val="1"/>
        </dgm:presLayoutVars>
      </dgm:prSet>
      <dgm:spPr>
        <a:prstGeom prst="rect">
          <a:avLst/>
        </a:prstGeom>
      </dgm:spPr>
    </dgm:pt>
    <dgm:pt modelId="{E7F7CEC7-54BA-4B64-8F6A-7BC56930C88E}" type="pres">
      <dgm:prSet presAssocID="{8F3B4B19-33F4-47AC-BE4E-B66181ED98B4}" presName="Accent" presStyleLbl="parChTrans1D1" presStyleIdx="2" presStyleCnt="5"/>
      <dgm:spPr>
        <a:ln>
          <a:solidFill>
            <a:schemeClr val="accent2"/>
          </a:solidFill>
        </a:ln>
      </dgm:spPr>
    </dgm:pt>
    <dgm:pt modelId="{F944AC14-BC21-4B41-9428-E4B4333CDA1C}" type="pres">
      <dgm:prSet presAssocID="{2C34AF2B-9D07-4B75-9E74-1C680AB14CF6}" presName="sibTrans" presStyleCnt="0"/>
      <dgm:spPr/>
    </dgm:pt>
    <dgm:pt modelId="{4902BC72-8751-49AB-A1D0-A31E57277528}" type="pres">
      <dgm:prSet presAssocID="{80CB43E4-C30F-4DCA-A3E9-D12FA78CE0FB}" presName="composite" presStyleCnt="0"/>
      <dgm:spPr/>
    </dgm:pt>
    <dgm:pt modelId="{C3537DE6-DC0A-449D-B05C-05BB54311E74}" type="pres">
      <dgm:prSet presAssocID="{80CB43E4-C30F-4DCA-A3E9-D12FA78CE0FB}" presName="FirstChild" presStyleLbl="revTx" presStyleIdx="3" presStyleCnt="5" custLinFactNeighborY="-345">
        <dgm:presLayoutVars>
          <dgm:chMax val="0"/>
          <dgm:chPref val="0"/>
          <dgm:bulletEnabled val="1"/>
        </dgm:presLayoutVars>
      </dgm:prSet>
      <dgm:spPr/>
    </dgm:pt>
    <dgm:pt modelId="{21ACC0AB-BB54-4CBF-A9F7-BBFDD790E641}" type="pres">
      <dgm:prSet presAssocID="{80CB43E4-C30F-4DCA-A3E9-D12FA78CE0FB}" presName="Parent" presStyleLbl="alignNode1" presStyleIdx="3" presStyleCnt="5">
        <dgm:presLayoutVars>
          <dgm:chMax val="3"/>
          <dgm:chPref val="3"/>
          <dgm:bulletEnabled val="1"/>
        </dgm:presLayoutVars>
      </dgm:prSet>
      <dgm:spPr>
        <a:prstGeom prst="rect">
          <a:avLst/>
        </a:prstGeom>
      </dgm:spPr>
    </dgm:pt>
    <dgm:pt modelId="{C46F6550-8EB9-4E3A-9A74-3A86FA6CF590}" type="pres">
      <dgm:prSet presAssocID="{80CB43E4-C30F-4DCA-A3E9-D12FA78CE0FB}" presName="Accent" presStyleLbl="parChTrans1D1" presStyleIdx="3" presStyleCnt="5"/>
      <dgm:spPr>
        <a:ln>
          <a:solidFill>
            <a:schemeClr val="accent5"/>
          </a:solidFill>
        </a:ln>
      </dgm:spPr>
    </dgm:pt>
    <dgm:pt modelId="{943B5739-BA0D-4DC7-B46D-483BB908AE3C}" type="pres">
      <dgm:prSet presAssocID="{22BA2624-35EA-49E9-BC2A-8019555F56F6}" presName="sibTrans" presStyleCnt="0"/>
      <dgm:spPr/>
    </dgm:pt>
    <dgm:pt modelId="{0564BF1E-3ED7-4848-AFA0-BD47EBF2D224}" type="pres">
      <dgm:prSet presAssocID="{6C230327-1904-47CB-BB1D-FD9D9F4A90BF}" presName="composite" presStyleCnt="0"/>
      <dgm:spPr/>
    </dgm:pt>
    <dgm:pt modelId="{CCDDABFC-752A-4E9D-BA86-D47F4FA73277}" type="pres">
      <dgm:prSet presAssocID="{6C230327-1904-47CB-BB1D-FD9D9F4A90BF}" presName="FirstChild" presStyleLbl="revTx" presStyleIdx="4" presStyleCnt="5" custLinFactNeighborY="172">
        <dgm:presLayoutVars>
          <dgm:chMax val="0"/>
          <dgm:chPref val="0"/>
          <dgm:bulletEnabled val="1"/>
        </dgm:presLayoutVars>
      </dgm:prSet>
      <dgm:spPr/>
    </dgm:pt>
    <dgm:pt modelId="{2DEFF158-4C44-4CEC-9FAA-8C6FD9A70D91}" type="pres">
      <dgm:prSet presAssocID="{6C230327-1904-47CB-BB1D-FD9D9F4A90BF}" presName="Parent" presStyleLbl="alignNode1" presStyleIdx="4" presStyleCnt="5">
        <dgm:presLayoutVars>
          <dgm:chMax val="3"/>
          <dgm:chPref val="3"/>
          <dgm:bulletEnabled val="1"/>
        </dgm:presLayoutVars>
      </dgm:prSet>
      <dgm:spPr>
        <a:prstGeom prst="rect">
          <a:avLst/>
        </a:prstGeom>
      </dgm:spPr>
    </dgm:pt>
    <dgm:pt modelId="{0731B241-EDBA-48F6-9DBC-B5A45EB0F42B}" type="pres">
      <dgm:prSet presAssocID="{6C230327-1904-47CB-BB1D-FD9D9F4A90BF}" presName="Accent" presStyleLbl="parChTrans1D1" presStyleIdx="4" presStyleCnt="5"/>
      <dgm:spPr>
        <a:ln>
          <a:solidFill>
            <a:schemeClr val="accent4"/>
          </a:solidFill>
        </a:ln>
      </dgm:spPr>
    </dgm:pt>
  </dgm:ptLst>
  <dgm:cxnLst>
    <dgm:cxn modelId="{58DC0504-836D-43AE-814F-176ED6EBF81B}" srcId="{0AFF4C1B-302C-42EF-B59F-97CDC2799D17}" destId="{AD328207-1283-405F-AD3E-72BA0EE9E3F8}" srcOrd="0" destOrd="0" parTransId="{46C416CC-04C4-408B-8229-993DE5193C55}" sibTransId="{5BA2FC1B-2A53-455D-A23A-17F05ADA100C}"/>
    <dgm:cxn modelId="{E9FED118-8FC1-46A3-BD00-F94098ECD6A4}" srcId="{013DD35D-9765-4E5F-95CE-DA45F3637BF5}" destId="{8F3B4B19-33F4-47AC-BE4E-B66181ED98B4}" srcOrd="2" destOrd="0" parTransId="{D56FE0BA-AE10-413D-B7E3-CD20C3731D50}" sibTransId="{2C34AF2B-9D07-4B75-9E74-1C680AB14CF6}"/>
    <dgm:cxn modelId="{76659021-B353-450A-9A6C-3D09D4C00CF1}" type="presOf" srcId="{AD328207-1283-405F-AD3E-72BA0EE9E3F8}" destId="{FF09EC4E-43C6-4BED-819C-C053556E2842}" srcOrd="0" destOrd="1" presId="urn:microsoft.com/office/officeart/2011/layout/TabList"/>
    <dgm:cxn modelId="{F5A8A127-CE28-43D7-A4CB-EE3366AB0354}" type="presOf" srcId="{E7DB8C28-3728-493B-A3D7-1FE9EFE7E4C2}" destId="{C3537DE6-DC0A-449D-B05C-05BB54311E74}" srcOrd="0" destOrd="0" presId="urn:microsoft.com/office/officeart/2011/layout/TabList"/>
    <dgm:cxn modelId="{C23B5F60-F074-45B8-BB09-18AD4152539D}" srcId="{8F3B4B19-33F4-47AC-BE4E-B66181ED98B4}" destId="{0AFF4C1B-302C-42EF-B59F-97CDC2799D17}" srcOrd="0" destOrd="0" parTransId="{0EBE8459-BB53-4FEB-9003-4D3795F4559C}" sibTransId="{6755B5A7-26F9-4D2F-8EA9-DCC4A05B07D9}"/>
    <dgm:cxn modelId="{B8291064-D1ED-4267-BB0C-BBCDB7C8B77B}" type="presOf" srcId="{EB81D1D4-3A06-49A6-9CBB-2A11D66B1783}" destId="{F9788EF8-9FF9-4063-A216-91CC418DFFEB}" srcOrd="0" destOrd="0" presId="urn:microsoft.com/office/officeart/2011/layout/TabList"/>
    <dgm:cxn modelId="{D1C42545-F00D-4839-9503-AE1A47D86468}" type="presOf" srcId="{013DD35D-9765-4E5F-95CE-DA45F3637BF5}" destId="{7FD6C66E-837C-435C-B6D4-37504068BEAA}" srcOrd="0" destOrd="0" presId="urn:microsoft.com/office/officeart/2011/layout/TabList"/>
    <dgm:cxn modelId="{DF2D3747-AF1D-43CC-ACD2-1C81B945A006}" srcId="{013DD35D-9765-4E5F-95CE-DA45F3637BF5}" destId="{6C230327-1904-47CB-BB1D-FD9D9F4A90BF}" srcOrd="4" destOrd="0" parTransId="{F5865BF2-099D-45F3-9F9F-E9048C52D1A9}" sibTransId="{383C96B1-5630-4111-BDC2-DC9415E1D3B9}"/>
    <dgm:cxn modelId="{7F72934A-D995-410A-8562-8A95C87B50A9}" type="presOf" srcId="{25E771E7-8CF7-4491-9507-55BFE693DC7B}" destId="{813F8835-8733-49EA-ABF9-130D9DE06ABC}" srcOrd="0" destOrd="0" presId="urn:microsoft.com/office/officeart/2011/layout/TabList"/>
    <dgm:cxn modelId="{AE18C881-F5E8-4706-BB10-2ECDA9C41DF4}" type="presOf" srcId="{3F378E98-4217-47A9-8134-DE6C3ABFE041}" destId="{5AE25B27-D65A-4813-BB70-1A72F647A7CA}" srcOrd="0" destOrd="0" presId="urn:microsoft.com/office/officeart/2011/layout/TabList"/>
    <dgm:cxn modelId="{2BF07684-B057-4291-8E05-1B89EA3ED824}" type="presOf" srcId="{8F3B4B19-33F4-47AC-BE4E-B66181ED98B4}" destId="{39C63E38-93D6-47AA-B839-749112289C7A}" srcOrd="0" destOrd="0" presId="urn:microsoft.com/office/officeart/2011/layout/TabList"/>
    <dgm:cxn modelId="{E01FE584-0925-4BC0-9383-A1E85DE458FD}" srcId="{013DD35D-9765-4E5F-95CE-DA45F3637BF5}" destId="{25E771E7-8CF7-4491-9507-55BFE693DC7B}" srcOrd="0" destOrd="0" parTransId="{D34FC0B2-1D9D-47C1-B680-27EF2E97D428}" sibTransId="{B3CFB133-9C4F-4A0A-888D-0CEC78FFDFFC}"/>
    <dgm:cxn modelId="{5F530B85-D149-4F74-BDBF-9012B13AAF94}" type="presOf" srcId="{80CB43E4-C30F-4DCA-A3E9-D12FA78CE0FB}" destId="{21ACC0AB-BB54-4CBF-A9F7-BBFDD790E641}" srcOrd="0" destOrd="0" presId="urn:microsoft.com/office/officeart/2011/layout/TabList"/>
    <dgm:cxn modelId="{8422E397-A2A7-4656-BDD0-A5DEE35EA0FC}" srcId="{013DD35D-9765-4E5F-95CE-DA45F3637BF5}" destId="{D76BB3CF-DF5A-41FB-B6A4-25743CF1642F}" srcOrd="1" destOrd="0" parTransId="{5DD1E055-F36A-4363-9BA1-453D18F6AA18}" sibTransId="{24234FDB-132A-43EF-B90D-1D285BFF51D4}"/>
    <dgm:cxn modelId="{AEC43F99-D885-45B2-9487-5D2351AE81DD}" type="presOf" srcId="{D76BB3CF-DF5A-41FB-B6A4-25743CF1642F}" destId="{C827B8D4-B3EB-4376-82D2-3EDD6B026152}" srcOrd="0" destOrd="0" presId="urn:microsoft.com/office/officeart/2011/layout/TabList"/>
    <dgm:cxn modelId="{C3B0589C-4D4C-4D3B-B54B-622E2DAEB2F5}" type="presOf" srcId="{0AFF4C1B-302C-42EF-B59F-97CDC2799D17}" destId="{FF09EC4E-43C6-4BED-819C-C053556E2842}" srcOrd="0" destOrd="0" presId="urn:microsoft.com/office/officeart/2011/layout/TabList"/>
    <dgm:cxn modelId="{B5CD9C9C-6C8D-48A7-9ECE-544BAFC86136}" type="presOf" srcId="{6C230327-1904-47CB-BB1D-FD9D9F4A90BF}" destId="{2DEFF158-4C44-4CEC-9FAA-8C6FD9A70D91}" srcOrd="0" destOrd="0" presId="urn:microsoft.com/office/officeart/2011/layout/TabList"/>
    <dgm:cxn modelId="{E2F6ED9C-E6CA-4E7F-B747-37A284E29D24}" srcId="{D76BB3CF-DF5A-41FB-B6A4-25743CF1642F}" destId="{3F378E98-4217-47A9-8134-DE6C3ABFE041}" srcOrd="0" destOrd="0" parTransId="{48653CFB-283F-4824-B87B-943F5C5E7841}" sibTransId="{0638CE31-017E-4421-AF9D-A58647C395DF}"/>
    <dgm:cxn modelId="{5D5F46B2-925E-4A4E-A867-A220894EC4FD}" srcId="{80CB43E4-C30F-4DCA-A3E9-D12FA78CE0FB}" destId="{E7DB8C28-3728-493B-A3D7-1FE9EFE7E4C2}" srcOrd="0" destOrd="0" parTransId="{86C82348-62AC-47C0-A4F1-60BF58B70325}" sibTransId="{5399BFCE-FDB4-4666-81C7-DC36EB3DA553}"/>
    <dgm:cxn modelId="{5E008CC8-B8C6-4B46-94B0-C60406121E38}" srcId="{25E771E7-8CF7-4491-9507-55BFE693DC7B}" destId="{EB81D1D4-3A06-49A6-9CBB-2A11D66B1783}" srcOrd="0" destOrd="0" parTransId="{721F31C1-C769-40A8-9C34-A74470BAB532}" sibTransId="{0519A5BA-BBEC-4C39-9FFD-05D4C020199E}"/>
    <dgm:cxn modelId="{3A57B4D5-27C4-4372-954B-03F42D8D5B74}" srcId="{6C230327-1904-47CB-BB1D-FD9D9F4A90BF}" destId="{3AA5C518-6101-47DE-A504-F7F8D31BAC0F}" srcOrd="0" destOrd="0" parTransId="{C33DEA67-DC41-4FD7-BAF1-1EBBE63C3B81}" sibTransId="{84ADADB6-F501-44B3-B426-011C7C46A020}"/>
    <dgm:cxn modelId="{E3C761DA-B59A-4658-B3C8-B73D008958C7}" srcId="{013DD35D-9765-4E5F-95CE-DA45F3637BF5}" destId="{80CB43E4-C30F-4DCA-A3E9-D12FA78CE0FB}" srcOrd="3" destOrd="0" parTransId="{662CF9D0-9536-4AC8-90CC-1A9C062F4327}" sibTransId="{22BA2624-35EA-49E9-BC2A-8019555F56F6}"/>
    <dgm:cxn modelId="{DA0B0EDB-26E8-4DA7-ADCE-7E9AC3A69E02}" type="presOf" srcId="{3AA5C518-6101-47DE-A504-F7F8D31BAC0F}" destId="{CCDDABFC-752A-4E9D-BA86-D47F4FA73277}" srcOrd="0" destOrd="0" presId="urn:microsoft.com/office/officeart/2011/layout/TabList"/>
    <dgm:cxn modelId="{634DBAC2-923B-4AB3-AA63-EA82E19A39C5}" type="presParOf" srcId="{7FD6C66E-837C-435C-B6D4-37504068BEAA}" destId="{C90DD3DC-0C7B-4758-AC56-A80EB29C7920}" srcOrd="0" destOrd="0" presId="urn:microsoft.com/office/officeart/2011/layout/TabList"/>
    <dgm:cxn modelId="{7DEDEB48-5CBF-4772-B3AE-F624130C5AC1}" type="presParOf" srcId="{C90DD3DC-0C7B-4758-AC56-A80EB29C7920}" destId="{F9788EF8-9FF9-4063-A216-91CC418DFFEB}" srcOrd="0" destOrd="0" presId="urn:microsoft.com/office/officeart/2011/layout/TabList"/>
    <dgm:cxn modelId="{3886FFBA-A221-4E2A-BBEB-3C549B2B5537}" type="presParOf" srcId="{C90DD3DC-0C7B-4758-AC56-A80EB29C7920}" destId="{813F8835-8733-49EA-ABF9-130D9DE06ABC}" srcOrd="1" destOrd="0" presId="urn:microsoft.com/office/officeart/2011/layout/TabList"/>
    <dgm:cxn modelId="{CDFF20BF-F735-4525-B5E5-EA9F25208787}" type="presParOf" srcId="{C90DD3DC-0C7B-4758-AC56-A80EB29C7920}" destId="{64522FFE-7657-49F1-9BA9-08D7A66C79CF}" srcOrd="2" destOrd="0" presId="urn:microsoft.com/office/officeart/2011/layout/TabList"/>
    <dgm:cxn modelId="{F5DB5A71-D85B-44E8-9E9C-F61078917AB4}" type="presParOf" srcId="{7FD6C66E-837C-435C-B6D4-37504068BEAA}" destId="{2A029037-C50A-4B45-BB36-E1BE30446996}" srcOrd="1" destOrd="0" presId="urn:microsoft.com/office/officeart/2011/layout/TabList"/>
    <dgm:cxn modelId="{253C5AAB-1FB2-42E4-80D7-D24CB6C43894}" type="presParOf" srcId="{7FD6C66E-837C-435C-B6D4-37504068BEAA}" destId="{0EDE5ED8-4ADD-4328-B7F9-5187B30C5471}" srcOrd="2" destOrd="0" presId="urn:microsoft.com/office/officeart/2011/layout/TabList"/>
    <dgm:cxn modelId="{70F7A00D-B828-4FED-B49B-9534732CCCA9}" type="presParOf" srcId="{0EDE5ED8-4ADD-4328-B7F9-5187B30C5471}" destId="{5AE25B27-D65A-4813-BB70-1A72F647A7CA}" srcOrd="0" destOrd="0" presId="urn:microsoft.com/office/officeart/2011/layout/TabList"/>
    <dgm:cxn modelId="{438AEEB9-0B19-474E-9EE3-46CD968C1766}" type="presParOf" srcId="{0EDE5ED8-4ADD-4328-B7F9-5187B30C5471}" destId="{C827B8D4-B3EB-4376-82D2-3EDD6B026152}" srcOrd="1" destOrd="0" presId="urn:microsoft.com/office/officeart/2011/layout/TabList"/>
    <dgm:cxn modelId="{61B73EC6-2A33-4817-B86B-46D724E26DF9}" type="presParOf" srcId="{0EDE5ED8-4ADD-4328-B7F9-5187B30C5471}" destId="{085DDA9B-68B6-4B53-9FA0-F1FB6D76DF19}" srcOrd="2" destOrd="0" presId="urn:microsoft.com/office/officeart/2011/layout/TabList"/>
    <dgm:cxn modelId="{756388C8-1E56-41F0-866B-E5990C3F0A26}" type="presParOf" srcId="{7FD6C66E-837C-435C-B6D4-37504068BEAA}" destId="{F1D98925-2EEB-4136-BF6D-3913D906678F}" srcOrd="3" destOrd="0" presId="urn:microsoft.com/office/officeart/2011/layout/TabList"/>
    <dgm:cxn modelId="{86D78377-F5A2-4C88-8E67-7FE799C36C6D}" type="presParOf" srcId="{7FD6C66E-837C-435C-B6D4-37504068BEAA}" destId="{A7138292-B6E8-42C6-8B53-8577E97FE646}" srcOrd="4" destOrd="0" presId="urn:microsoft.com/office/officeart/2011/layout/TabList"/>
    <dgm:cxn modelId="{DAF016C5-F661-4A47-8D46-BF8CBD86A6FB}" type="presParOf" srcId="{A7138292-B6E8-42C6-8B53-8577E97FE646}" destId="{FF09EC4E-43C6-4BED-819C-C053556E2842}" srcOrd="0" destOrd="0" presId="urn:microsoft.com/office/officeart/2011/layout/TabList"/>
    <dgm:cxn modelId="{D1784F19-8C3D-42DC-8539-2BE616529608}" type="presParOf" srcId="{A7138292-B6E8-42C6-8B53-8577E97FE646}" destId="{39C63E38-93D6-47AA-B839-749112289C7A}" srcOrd="1" destOrd="0" presId="urn:microsoft.com/office/officeart/2011/layout/TabList"/>
    <dgm:cxn modelId="{48E0F047-5CBD-4775-916C-4C8014B2FC97}" type="presParOf" srcId="{A7138292-B6E8-42C6-8B53-8577E97FE646}" destId="{E7F7CEC7-54BA-4B64-8F6A-7BC56930C88E}" srcOrd="2" destOrd="0" presId="urn:microsoft.com/office/officeart/2011/layout/TabList"/>
    <dgm:cxn modelId="{61E4E1D0-18D2-426F-8E65-E8FDEC0A8651}" type="presParOf" srcId="{7FD6C66E-837C-435C-B6D4-37504068BEAA}" destId="{F944AC14-BC21-4B41-9428-E4B4333CDA1C}" srcOrd="5" destOrd="0" presId="urn:microsoft.com/office/officeart/2011/layout/TabList"/>
    <dgm:cxn modelId="{FF494A57-5848-49C4-9CA2-AFC810E3C1CB}" type="presParOf" srcId="{7FD6C66E-837C-435C-B6D4-37504068BEAA}" destId="{4902BC72-8751-49AB-A1D0-A31E57277528}" srcOrd="6" destOrd="0" presId="urn:microsoft.com/office/officeart/2011/layout/TabList"/>
    <dgm:cxn modelId="{58A87562-483F-4C7F-9F1E-673D20E2A532}" type="presParOf" srcId="{4902BC72-8751-49AB-A1D0-A31E57277528}" destId="{C3537DE6-DC0A-449D-B05C-05BB54311E74}" srcOrd="0" destOrd="0" presId="urn:microsoft.com/office/officeart/2011/layout/TabList"/>
    <dgm:cxn modelId="{CBF07C25-E1E8-4BD4-B675-92040B676CB9}" type="presParOf" srcId="{4902BC72-8751-49AB-A1D0-A31E57277528}" destId="{21ACC0AB-BB54-4CBF-A9F7-BBFDD790E641}" srcOrd="1" destOrd="0" presId="urn:microsoft.com/office/officeart/2011/layout/TabList"/>
    <dgm:cxn modelId="{A3862A32-6D75-42D8-978E-3D66D8321EFD}" type="presParOf" srcId="{4902BC72-8751-49AB-A1D0-A31E57277528}" destId="{C46F6550-8EB9-4E3A-9A74-3A86FA6CF590}" srcOrd="2" destOrd="0" presId="urn:microsoft.com/office/officeart/2011/layout/TabList"/>
    <dgm:cxn modelId="{5363085F-1BE5-4FCB-B9F4-01419EB85440}" type="presParOf" srcId="{7FD6C66E-837C-435C-B6D4-37504068BEAA}" destId="{943B5739-BA0D-4DC7-B46D-483BB908AE3C}" srcOrd="7" destOrd="0" presId="urn:microsoft.com/office/officeart/2011/layout/TabList"/>
    <dgm:cxn modelId="{F8887732-3518-468F-AF6B-49A230723E99}" type="presParOf" srcId="{7FD6C66E-837C-435C-B6D4-37504068BEAA}" destId="{0564BF1E-3ED7-4848-AFA0-BD47EBF2D224}" srcOrd="8" destOrd="0" presId="urn:microsoft.com/office/officeart/2011/layout/TabList"/>
    <dgm:cxn modelId="{4D8436D1-BBA5-4555-A5D5-10D3EE4334C0}" type="presParOf" srcId="{0564BF1E-3ED7-4848-AFA0-BD47EBF2D224}" destId="{CCDDABFC-752A-4E9D-BA86-D47F4FA73277}" srcOrd="0" destOrd="0" presId="urn:microsoft.com/office/officeart/2011/layout/TabList"/>
    <dgm:cxn modelId="{44C1C7B8-2120-4A97-A2B7-D6B9FA58CCC7}" type="presParOf" srcId="{0564BF1E-3ED7-4848-AFA0-BD47EBF2D224}" destId="{2DEFF158-4C44-4CEC-9FAA-8C6FD9A70D91}" srcOrd="1" destOrd="0" presId="urn:microsoft.com/office/officeart/2011/layout/TabList"/>
    <dgm:cxn modelId="{67AC2250-472D-4C49-9F5A-EA91D53F8745}" type="presParOf" srcId="{0564BF1E-3ED7-4848-AFA0-BD47EBF2D224}" destId="{0731B241-EDBA-48F6-9DBC-B5A45EB0F42B}" srcOrd="2" destOrd="0" presId="urn:microsoft.com/office/officeart/2011/layout/Tab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1B241-EDBA-48F6-9DBC-B5A45EB0F42B}">
      <dsp:nvSpPr>
        <dsp:cNvPr id="0" name=""/>
        <dsp:cNvSpPr/>
      </dsp:nvSpPr>
      <dsp:spPr>
        <a:xfrm>
          <a:off x="0" y="5742721"/>
          <a:ext cx="6923088" cy="0"/>
        </a:xfrm>
        <a:prstGeom prst="line">
          <a:avLst/>
        </a:prstGeom>
        <a:noFill/>
        <a:ln w="1079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6F6550-8EB9-4E3A-9A74-3A86FA6CF590}">
      <dsp:nvSpPr>
        <dsp:cNvPr id="0" name=""/>
        <dsp:cNvSpPr/>
      </dsp:nvSpPr>
      <dsp:spPr>
        <a:xfrm>
          <a:off x="0" y="4583947"/>
          <a:ext cx="6923088" cy="0"/>
        </a:xfrm>
        <a:prstGeom prst="line">
          <a:avLst/>
        </a:prstGeom>
        <a:noFill/>
        <a:ln w="10795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F7CEC7-54BA-4B64-8F6A-7BC56930C88E}">
      <dsp:nvSpPr>
        <dsp:cNvPr id="0" name=""/>
        <dsp:cNvSpPr/>
      </dsp:nvSpPr>
      <dsp:spPr>
        <a:xfrm>
          <a:off x="0" y="3425172"/>
          <a:ext cx="6923088" cy="0"/>
        </a:xfrm>
        <a:prstGeom prst="line">
          <a:avLst/>
        </a:prstGeom>
        <a:noFill/>
        <a:ln w="10795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5DDA9B-68B6-4B53-9FA0-F1FB6D76DF19}">
      <dsp:nvSpPr>
        <dsp:cNvPr id="0" name=""/>
        <dsp:cNvSpPr/>
      </dsp:nvSpPr>
      <dsp:spPr>
        <a:xfrm>
          <a:off x="0" y="2266397"/>
          <a:ext cx="6923088" cy="0"/>
        </a:xfrm>
        <a:prstGeom prst="line">
          <a:avLst/>
        </a:prstGeom>
        <a:noFill/>
        <a:ln w="1079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22FFE-7657-49F1-9BA9-08D7A66C79CF}">
      <dsp:nvSpPr>
        <dsp:cNvPr id="0" name=""/>
        <dsp:cNvSpPr/>
      </dsp:nvSpPr>
      <dsp:spPr>
        <a:xfrm>
          <a:off x="0" y="1107623"/>
          <a:ext cx="6923088" cy="0"/>
        </a:xfrm>
        <a:prstGeom prst="line">
          <a:avLst/>
        </a:prstGeom>
        <a:noFill/>
        <a:ln w="10795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788EF8-9FF9-4063-A216-91CC418DFFEB}">
      <dsp:nvSpPr>
        <dsp:cNvPr id="0" name=""/>
        <dsp:cNvSpPr/>
      </dsp:nvSpPr>
      <dsp:spPr>
        <a:xfrm>
          <a:off x="1800002" y="4028"/>
          <a:ext cx="5123085" cy="110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18288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kern="1200" dirty="0"/>
            <a:t>Find what resources exist on agencies in your area.</a:t>
          </a:r>
          <a:endParaRPr lang="en-US" sz="1600" kern="1200" dirty="0"/>
        </a:p>
      </dsp:txBody>
      <dsp:txXfrm>
        <a:off x="1800002" y="4028"/>
        <a:ext cx="5123085" cy="1103594"/>
      </dsp:txXfrm>
    </dsp:sp>
    <dsp:sp modelId="{813F8835-8733-49EA-ABF9-130D9DE06ABC}">
      <dsp:nvSpPr>
        <dsp:cNvPr id="0" name=""/>
        <dsp:cNvSpPr/>
      </dsp:nvSpPr>
      <dsp:spPr>
        <a:xfrm>
          <a:off x="0" y="4028"/>
          <a:ext cx="1800002" cy="11035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>
              <a:ln/>
              <a:latin typeface="+mj-lt"/>
            </a:rPr>
            <a:t>1</a:t>
          </a:r>
          <a:endParaRPr lang="en-US" sz="2000" b="0" i="1" kern="1200" dirty="0">
            <a:ln/>
            <a:latin typeface="+mj-lt"/>
          </a:endParaRPr>
        </a:p>
      </dsp:txBody>
      <dsp:txXfrm>
        <a:off x="0" y="4028"/>
        <a:ext cx="1800002" cy="1103594"/>
      </dsp:txXfrm>
    </dsp:sp>
    <dsp:sp modelId="{5AE25B27-D65A-4813-BB70-1A72F647A7CA}">
      <dsp:nvSpPr>
        <dsp:cNvPr id="0" name=""/>
        <dsp:cNvSpPr/>
      </dsp:nvSpPr>
      <dsp:spPr>
        <a:xfrm>
          <a:off x="1800002" y="1160904"/>
          <a:ext cx="5123085" cy="110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18288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kern="1200" dirty="0"/>
            <a:t>Ask if they will share their knowledge and provide training to those without anything.</a:t>
          </a:r>
          <a:endParaRPr lang="en-US" sz="1600" kern="1200" dirty="0"/>
        </a:p>
      </dsp:txBody>
      <dsp:txXfrm>
        <a:off x="1800002" y="1160904"/>
        <a:ext cx="5123085" cy="1103594"/>
      </dsp:txXfrm>
    </dsp:sp>
    <dsp:sp modelId="{C827B8D4-B3EB-4376-82D2-3EDD6B026152}">
      <dsp:nvSpPr>
        <dsp:cNvPr id="0" name=""/>
        <dsp:cNvSpPr/>
      </dsp:nvSpPr>
      <dsp:spPr>
        <a:xfrm>
          <a:off x="0" y="1162802"/>
          <a:ext cx="1800002" cy="11035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>
              <a:latin typeface="+mj-lt"/>
            </a:rPr>
            <a:t>2</a:t>
          </a:r>
        </a:p>
      </dsp:txBody>
      <dsp:txXfrm>
        <a:off x="0" y="1162802"/>
        <a:ext cx="1800002" cy="1103594"/>
      </dsp:txXfrm>
    </dsp:sp>
    <dsp:sp modelId="{FF09EC4E-43C6-4BED-819C-C053556E2842}">
      <dsp:nvSpPr>
        <dsp:cNvPr id="0" name=""/>
        <dsp:cNvSpPr/>
      </dsp:nvSpPr>
      <dsp:spPr>
        <a:xfrm>
          <a:off x="1800002" y="2321577"/>
          <a:ext cx="5123085" cy="110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18288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kern="1200" dirty="0"/>
            <a:t>Find and vet MH Professionals.</a:t>
          </a:r>
          <a:endParaRPr lang="en-US" sz="1600" kern="1200" dirty="0"/>
        </a:p>
        <a:p>
          <a:pPr marL="18288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US" sz="1600" b="0" i="0" kern="1200" dirty="0"/>
            <a:t>	Start a resource list for your area.</a:t>
          </a:r>
          <a:endParaRPr lang="en-US" sz="1600" kern="1200" dirty="0"/>
        </a:p>
      </dsp:txBody>
      <dsp:txXfrm>
        <a:off x="1800002" y="2321577"/>
        <a:ext cx="5123085" cy="1103594"/>
      </dsp:txXfrm>
    </dsp:sp>
    <dsp:sp modelId="{39C63E38-93D6-47AA-B839-749112289C7A}">
      <dsp:nvSpPr>
        <dsp:cNvPr id="0" name=""/>
        <dsp:cNvSpPr/>
      </dsp:nvSpPr>
      <dsp:spPr>
        <a:xfrm>
          <a:off x="0" y="2321577"/>
          <a:ext cx="1800002" cy="1103594"/>
        </a:xfrm>
        <a:prstGeom prst="rect">
          <a:avLst/>
        </a:prstGeom>
        <a:solidFill>
          <a:schemeClr val="accent2"/>
        </a:solidFill>
        <a:ln w="10795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>
              <a:latin typeface="+mj-lt"/>
            </a:rPr>
            <a:t>3</a:t>
          </a:r>
        </a:p>
      </dsp:txBody>
      <dsp:txXfrm>
        <a:off x="0" y="2321577"/>
        <a:ext cx="1800002" cy="1103594"/>
      </dsp:txXfrm>
    </dsp:sp>
    <dsp:sp modelId="{C3537DE6-DC0A-449D-B05C-05BB54311E74}">
      <dsp:nvSpPr>
        <dsp:cNvPr id="0" name=""/>
        <dsp:cNvSpPr/>
      </dsp:nvSpPr>
      <dsp:spPr>
        <a:xfrm>
          <a:off x="1800002" y="3476544"/>
          <a:ext cx="5123085" cy="110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18288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kern="1200" dirty="0"/>
            <a:t>Put the resources out … (how?)</a:t>
          </a:r>
        </a:p>
      </dsp:txBody>
      <dsp:txXfrm>
        <a:off x="1800002" y="3476544"/>
        <a:ext cx="5123085" cy="1103594"/>
      </dsp:txXfrm>
    </dsp:sp>
    <dsp:sp modelId="{21ACC0AB-BB54-4CBF-A9F7-BBFDD790E641}">
      <dsp:nvSpPr>
        <dsp:cNvPr id="0" name=""/>
        <dsp:cNvSpPr/>
      </dsp:nvSpPr>
      <dsp:spPr>
        <a:xfrm>
          <a:off x="0" y="3480352"/>
          <a:ext cx="1800002" cy="11035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>
              <a:latin typeface="+mj-lt"/>
            </a:rPr>
            <a:t>4</a:t>
          </a:r>
          <a:endParaRPr lang="en-US" sz="2800" b="0" i="1" kern="1200" dirty="0">
            <a:latin typeface="+mj-lt"/>
          </a:endParaRPr>
        </a:p>
      </dsp:txBody>
      <dsp:txXfrm>
        <a:off x="0" y="3480352"/>
        <a:ext cx="1800002" cy="1103594"/>
      </dsp:txXfrm>
    </dsp:sp>
    <dsp:sp modelId="{CCDDABFC-752A-4E9D-BA86-D47F4FA73277}">
      <dsp:nvSpPr>
        <dsp:cNvPr id="0" name=""/>
        <dsp:cNvSpPr/>
      </dsp:nvSpPr>
      <dsp:spPr>
        <a:xfrm>
          <a:off x="1800002" y="4641024"/>
          <a:ext cx="5123085" cy="11035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18288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0" i="0" kern="1200" dirty="0"/>
            <a:t>Build your program using what has proven to work to PREVENT the risk and liability.</a:t>
          </a:r>
          <a:endParaRPr lang="en-US" sz="1600" kern="1200" dirty="0"/>
        </a:p>
      </dsp:txBody>
      <dsp:txXfrm>
        <a:off x="1800002" y="4641024"/>
        <a:ext cx="5123085" cy="1103594"/>
      </dsp:txXfrm>
    </dsp:sp>
    <dsp:sp modelId="{2DEFF158-4C44-4CEC-9FAA-8C6FD9A70D91}">
      <dsp:nvSpPr>
        <dsp:cNvPr id="0" name=""/>
        <dsp:cNvSpPr/>
      </dsp:nvSpPr>
      <dsp:spPr>
        <a:xfrm>
          <a:off x="0" y="4639126"/>
          <a:ext cx="1800002" cy="1103594"/>
        </a:xfrm>
        <a:prstGeom prst="rect">
          <a:avLst/>
        </a:prstGeom>
        <a:solidFill>
          <a:schemeClr val="accent4"/>
        </a:solidFill>
        <a:ln w="1079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>
              <a:latin typeface="+mj-lt"/>
            </a:rPr>
            <a:t>5</a:t>
          </a:r>
          <a:endParaRPr lang="en-US" sz="3200" b="0" i="1" kern="1200" dirty="0">
            <a:latin typeface="+mj-lt"/>
          </a:endParaRPr>
        </a:p>
      </dsp:txBody>
      <dsp:txXfrm>
        <a:off x="0" y="4639126"/>
        <a:ext cx="1800002" cy="1103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03.5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44 24575,'44'16'0,"-13"-11"0,-10-1 0,0 0 0,0 1 0,25 9 0,-34-9 0,0-2 0,0 0 0,1 0 0,0-1 0,-1-1 0,1 0 0,0-1 0,0 0 0,17-3 0,-30 3 0,1 0 0,-1 0 0,1 0 0,-1 0 0,0 0 0,1 0 0,-1 0 0,0 0 0,1 0 0,-1 0 0,0-1 0,1 1 0,-1 0 0,0 0 0,0 0 0,1 0 0,-1-1 0,0 1 0,0 0 0,1 0 0,-1-1 0,0 1 0,0 0 0,1-1 0,-1 1 0,0 0 0,0 0 0,0-1 0,0 1 0,0 0 0,0-1 0,1 1 0,-1 0 0,0-1 0,0 1 0,0-1 0,0 1 0,0 0 0,0-1 0,0 1 0,0 0 0,-1-1 0,1 1 0,0 0 0,0-1 0,0 1 0,0 0 0,0-1 0,0 1 0,-1 0 0,1 0 0,0-1 0,0 1 0,-1 0 0,1-1 0,0 1 0,0 0 0,-1-1 0,-16-13 0,-6 4 0,0 1 0,-1 2 0,-26-6 0,32 9 0,16 3 0,0 1 0,1 0 0,-1 0 0,0 0 0,0 0 0,0 0 0,0 1 0,0-1 0,0 1 0,0-1 0,0 1 0,0 0 0,1-1 0,-1 1 0,0 0 0,-2 2 0,2-2 0,0 0 0,0 1 0,0-1 0,-1 0 0,1-1 0,0 1 0,0 0 0,-1-1 0,1 1 0,0-1 0,-1 1 0,-3-1 0,5 0 0,-1 0 0,1-1 0,-1 1 0,0 0 0,1-1 0,-1 1 0,1 0 0,0-1 0,-1 0 0,1 1 0,-1-1 0,1 0 0,0 0 0,-1 0 0,1 0 0,0 0 0,0 0 0,-2-1 0,3 1 0,0 1 0,0 0 0,0-1 0,0 1 0,0 0 0,0 0 0,0-1 0,0 1 0,0 0 0,0-1 0,0 1 0,0 0 0,0-1 0,0 1 0,0 0 0,0 0 0,0-1 0,0 1 0,0 0 0,0-1 0,0 1 0,0 0 0,1 0 0,-1-1 0,0 1 0,0 0 0,0 0 0,1-1 0,-1 1 0,0 0 0,1 0 0,17-7 0,25 3 0,0 1 0,63 5 0,-19 1 0,-72-2 0,0 0 0,0 1 0,16 5 0,-15-3 0,0-1 0,23 1 0,506-2 0,-263-4 0,924 2 0,-1190 1 0,0 0 0,28 7 0,-27-4 0,0-1 0,20 1 0,29-4 0,-40-1 0,-1 1 0,1 1 0,39 7 0,-12 0 0,-1-2 0,1-3 0,89-5 0,-35 0 0,-80 2 0,19 0 0,-1-1 0,70-11 0,-53 6 0,-53 6 0,1 0 0,0 0 0,0-1 0,0-1 0,-1 0 0,1 0 0,0-1 0,-1 0 0,14-7 0,-13 3-227,1 1-1,-1 0 1,1 1-1,-1 0 1,23-6-1,-11 7-6598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35.2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109 1 24575,'-4'0'0,"-1"3"0,-3 2 0,-4 0 0,0 2 0,3 4 0,-2 0 0,2 1 0,-2 0 0,1 0 0,3 3 0,2 1 0,2 3 0,1 0 0,2 6 0,0-3-8191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37.1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127 1 24575,'0'3'0,"0"6"0,0 3 0,0 5 0,-4-2 0,-1 2 0,0 3 0,1 4 0,-2-4 0,0-1 0,-3-3 0,0-2 0,-2-3 0,-6 1 0,0 1 0,-1-1 0,2-2-8191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4:59.652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31 24575,'1'3'0,"-1"-1"0,1 1 0,0-1 0,0 1 0,0-1 0,0 1 0,1-1 0,-1 0 0,1 0 0,-1 0 0,1 1 0,0-2 0,0 1 0,2 2 0,1 1 0,0-1 0,0 0 0,0 0 0,11 5 0,0-3 0,-1-2 0,1 1 0,25 2 0,-5-1 0,0 0 0,1-3 0,0-1 0,50-3 0,-20-1 0,-41 1 0,50-10 0,-48 6 0,44-3 0,47 9 0,51-2 0,-78-13 0,-34 4 0,-2 0 0,-30 4 0,39-2 0,37-5 0,-65 8 0,41-2 0,-56 6 0,12 1 0,0-2 0,62-10 0,-50 5 0,0 2 0,1 2 0,79 5 0,-28 1 0,716-3 0,-793 1 0,-1 2 0,1 0 0,-1 1 0,33 12 0,32 6 0,-30-12 0,2-2 0,78 0 0,-94-6 0,51 8 0,-49-4 0,43 1 0,1041-7 0,-508-1 0,-578-1 0,50-9 0,30-1 0,576 10 0,-338 4 0,220-2-1365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07.79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922 1 24575,'158'0'0,"-175"1"0,0 0 0,0 2 0,0 0 0,1 1 0,0 0 0,-18 8 0,23-8 0,-7 1 0,1-2 0,-1 0 0,1 0 0,-33-1 0,26-2 0,-43 8 0,22 1 0,19-2 0,-1-2 0,0-1 0,-31 1 0,-28-4 0,-124-4 0,39-18 0,164 20-195,-1 0 0,1 0 0,0-1 0,0 0 0,1 0 0,-12-6 0,5 0-6631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13.6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104 50 24575,'43'-1'0,"1"3"0,60 9 0,-50-4 0,0-2 0,106-6 0,-58-1 0,-81 2 0,0 0 0,0-1 0,0-1 0,-1-1 0,1-1 0,0 0 0,27-12 0,-36 12 0,0 1 0,1 0 0,-1 0 0,0 1 0,23-1 0,68 5 0,-41 1 0,-98-3 0,-1 2 0,-47 9 0,55-6 0,-41 2 0,-14 3 0,30-4 0,0-2 0,-96-4 0,52-2 0,75 2 0,-5 0 0,0 0 0,0-2 0,-48-9 0,58 8 0,0 1 0,0 0 0,-35 2 0,36 1 0,-1-1 0,0-1 0,-32-5 0,47 5 0,0 0 0,1 0 0,-1 0 0,0 0 0,1-1 0,-1 1 0,1-1 0,-3-1 0,1-7 0,4 10 0,1-1 0,-1 0 0,1 1 0,0-1 0,-1 0 0,1 1 0,-1-1 0,1 1 0,0-1 0,0 1 0,-1 0 0,1-1 0,0 1 0,0 0 0,-1-1 0,1 1 0,1 0 0,20-5 0,1 1 0,0 2 0,-1 0 0,1 1 0,43 5 0,-4-2 0,86-3 0,105 3 0,-163 8 0,41 2 0,-127-12 0,42 3 0,-44-3 0,-1 0 0,1 1 0,0-1 0,0 0 0,0 1 0,0 0 0,-1-1 0,1 1 0,0 0 0,-1 0 0,1 0 0,0 0 0,-1 0 0,1 0 0,-1 1 0,0-1 0,1 0 0,-1 1 0,0-1 0,2 4 0,-3-4 0,0 0 0,0 0 0,0 0 0,0 0 0,0 0 0,0-1 0,0 1 0,-1 0 0,1 0 0,0 0 0,-1 0 0,1 0 0,0 0 0,-1-1 0,1 1 0,-1 0 0,0 0 0,1 0 0,-1-1 0,1 1 0,-1 0 0,0-1 0,0 1 0,1-1 0,-1 1 0,0-1 0,0 1 0,0-1 0,0 0 0,1 1 0,-1-1 0,0 0 0,0 1 0,-2-1 0,-34 9 0,-11-3 0,1-3 0,-88-5 0,36 0 0,44 2 0,-63-1 0,116 1 0,-1-1 0,0 1 0,0-1 0,1 0 0,-1 0 0,1 0 0,-1 0 0,1 0 0,-1-1 0,1 1 0,-3-3 0,5 4 0,0 0 0,-1 0 0,1-1 0,0 1 0,-1 0 0,1-1 0,0 1 0,-1 0 0,1-1 0,0 1 0,0-1 0,0 1 0,-1 0 0,1-1 0,0 1 0,0-1 0,0 1 0,0 0 0,0-1 0,0 1 0,0-1 0,0 1 0,0-1 0,0 1 0,0-1 0,0 0 0,1 1 0,-1-1 0,1 0 0,0 0 0,-1 1 0,1-1 0,0 0 0,0 1 0,0-1 0,0 0 0,-1 1 0,1 0 0,0-1 0,0 1 0,0-1 0,0 1 0,0 0 0,1-1 0,15-2 0,0 0 0,0 1 0,0 0 0,18 2 0,-19 0 0,1-1 0,-1 0 0,1-1 0,28-8 0,65-16 0,-121 28 0,-1-2 0,0 1 0,-17-3 0,-4 1 0,-249 2 0,284 0-114,-1 1 1,1-1-1,0 1 0,-1 0 0,1 0 1,-1 0-1,1-1 0,-1 2 0,0-1 1,0 0-1,1 3 0,4 8-6712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18.5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3733 174 24575,'110'2'0,"121"-5"0,-225 2 0,1 0 0,0-1 0,-1 0 0,0 0 0,1-1 0,-1 1 0,0-1 0,0-1 0,-1 1 0,1-1 0,-1 0 0,1 0 0,-1-1 0,-1 1 0,1-1 0,4-6 0,-7 8 0,1 0 0,-1 0 0,0 0 0,0 0 0,0-1 0,-1 1 0,1-1 0,-1 1 0,0-1 0,1 1 0,-2-1 0,1 0 0,0 0 0,-1 1 0,0-1 0,0 0 0,0 0 0,0 1 0,-1-1 0,1 0 0,-1 0 0,0 1 0,0-1 0,0 1 0,-1-1 0,1 1 0,-1-1 0,0 1 0,-2-4 0,3 6 0,1 1 0,-1 0 0,1-1 0,-1 1 0,1 0 0,-1-1 0,0 1 0,1 0 0,-1 0 0,1 0 0,-1 0 0,0 0 0,1-1 0,-1 1 0,1 0 0,-1 0 0,0 0 0,1 1 0,-1-1 0,1 0 0,-1 0 0,0 0 0,1 0 0,-1 1 0,1-1 0,-1 0 0,1 0 0,-1 1 0,1-1 0,-1 0 0,1 1 0,-1-1 0,1 1 0,-1-1 0,1 0 0,-1 2 0,-24 23 0,10-10 0,7-9 0,0-1 0,-1 0 0,1 0 0,-1-1 0,0-1 0,0 1 0,-1-1 0,1-1 0,-1 0 0,-13 1 0,-1-1 0,-1-1 0,-46-4 0,64 2 0,0 0 0,0-1 0,0 1 0,1-1 0,-1-1 0,1 0 0,-1 1 0,1-2 0,0 1 0,-10-8 0,-5-3 0,14 10 0,0 1 0,-1 0 0,1 0 0,0 1 0,-1 0 0,1 0 0,-1 1 0,-15-1 0,-68 4 0,43 0 0,35 0 0,0 0 0,0 0 0,0 1 0,0 1 0,1 0 0,0 1 0,-1 0 0,-18 12 0,19-10 0,0-1 0,-1 0 0,0-1 0,-1 0 0,1-1 0,-1 0 0,-19 2 0,-149-5 0,81-3 0,69 0 0,0-1 0,-56-14 0,55 10 0,0 1 0,-50-2 0,-899 7 0,457 3 0,515-3 0,0 0 0,0-1 0,0 0 0,0-1 0,1 0 0,-16-6 0,14 4 0,-1 1 0,1 0 0,-1 1 0,-15-2 0,-27 1 0,0 2 0,-62 7 0,89-1 0,0 1 0,1 2 0,-27 9 0,29-8 0,1-1 0,-1-1 0,-1-1 0,-25 1 0,-39 5 0,57-7 0,-33 2 0,-92-8 0,134 0 0,0-1 0,1-1 0,-1-1 0,-38-14 0,53 15-134,1 0-1,0 0 0,0 0 0,-10-9 1,12 9-558,-5-4-6134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22.1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45 24575,'37'0'0,"-1"1"0,60 11 0,20 10 0,-82-16 0,0-3 0,0 0 0,0-2 0,37-4 0,6 1 0,203 2 0,-363 1 0,-96-3 0,149-2 0,-55-13 0,60 10 0,-1 2 0,0 0 0,-29 0 0,27 6 0,-22 0 0,47-1 0,1 0 0,-1-1 0,0 1 0,1 0 0,-1-1 0,1 0 0,-1 0 0,1 0 0,-1 0 0,1 0 0,-1 0 0,1 0 0,-4-4 0,6 5 0,0 0 0,-1 0 0,1-1 0,-1 1 0,1 0 0,0-1 0,0 1 0,-1 0 0,1-1 0,0 1 0,0-1 0,-1 1 0,1 0 0,0-1 0,0 1 0,0-1 0,0 1 0,0-1 0,0 1 0,-1-1 0,1 1 0,0-1 0,0 1 0,0 0 0,1-1 0,-1 1 0,0-1 0,0 1 0,0-1 0,0 1 0,1-1 0,13-8 0,21 2 0,149 5 0,-93 4 0,-84-2 0,0 0 0,0 1 0,0 0 0,0 0 0,0 0 0,0 1 0,0 0 0,-1 1 0,1-1 0,-1 1 0,1 1 0,-1-1 0,0 1 0,-1 0 0,1 0 0,-1 1 0,1 0 0,-1 0 0,-1 0 0,1 0 0,4 7 0,-9-11 0,1 0 0,0 0 0,-1 0 0,1 0 0,-1 1 0,1-1 0,-1 0 0,0 0 0,1 0 0,-1 1 0,0-1 0,0 0 0,0 1 0,0-1 0,0 0 0,0 0 0,0 1 0,0-1 0,-1 0 0,1 0 0,0 1 0,-1-1 0,1 0 0,-1 0 0,1 0 0,-1 0 0,-1 2 0,0-1 0,0 0 0,0-1 0,0 1 0,-1-1 0,1 1 0,0-1 0,-1 0 0,0 1 0,1-1 0,-1-1 0,0 1 0,-2 0 0,-8 2 0,0-2 0,1 0 0,-1 0 0,-18-2 0,29 1 0,0 0 0,0 0 0,-1-1 0,1 1 0,0-1 0,0 1 0,0-1 0,0 0 0,-1 0 0,1 0 0,0 0 0,1 0 0,-1 0 0,0-1 0,0 1 0,0-1 0,1 1 0,-1-1 0,-1-2 0,3 4 0,-1-1 0,1 0 0,0 1 0,0-1 0,0 0 0,-1 1 0,1-1 0,0 0 0,0 1 0,0-1 0,0 0 0,0 0 0,0 1 0,0-1 0,0 0 0,1 0 0,-1 1 0,0-1 0,0 0 0,0 1 0,1-1 0,0-1 0,0 1 0,0-1 0,1 1 0,-1-1 0,1 1 0,-1-1 0,1 1 0,0 0 0,0 0 0,-1 0 0,1 0 0,3-2 0,66-23-1365,-56 22-5461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45.9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197 1 24575,'1'61'0,"-3"69"0,1-126 0,0 1 0,-1 0 0,1 0 0,-1-1 0,0 1 0,0-1 0,-1 1 0,-4 6 0,4-6 0,0 0 0,0 0 0,0 0 0,1 1 0,-3 7 0,3-8 0,2-8 0,0-19 0,8-33 0,7 11 0,-11 35 0,0-1 0,-1 0 0,0-1 0,-1 1 0,2-15 0,-3-29 0,-1 58 0,1 14 0,-1 0 0,-5 34 0,4-45 0,-1-1 0,1 1 0,-1 0 0,-1-1 0,1 0 0,-1 0 0,0 0 0,-1 0 0,1 0 0,-1 0 0,0-1 0,-8 8 0,-11 5 0,19-16 0,1 0 0,-1 0 0,1 1 0,0-1 0,0 1 0,0-1 0,0 1 0,0 0 0,0 0 0,1 1 0,-1-1 0,1 0 0,0 1 0,-2 5 0,4-9 0,0 1 0,-1-1 0,1 1 0,0-1 0,0 0 0,0 1 0,0-1 0,0 0 0,0 1 0,0-1 0,0 1 0,0-1 0,0 0 0,0 1 0,1-1 0,-1 0 0,0 1 0,0-1 0,0 0 0,0 1 0,0-1 0,1 0 0,-1 1 0,0-1 0,0 0 0,1 1 0,-1-1 0,0 0 0,0 0 0,1 1 0,-1-1 0,0 0 0,1 0 0,0 0 0,13-3 0,13-15 0,-19 10 0,-1-1 0,0 1 0,-1-1 0,0-1 0,0 1 0,5-13 0,-7 12 0,1 1 0,0 0 0,1 0 0,0 0 0,0 0 0,12-10 0,-18 19 0,1-1 0,-1 1 0,0 0 0,0 0 0,1 0 0,-1 0 0,0 0 0,0-1 0,1 1 0,-1 0 0,0 0 0,0 0 0,0-1 0,1 1 0,-1 0 0,0 0 0,0-1 0,0 1 0,0 0 0,0 0 0,1-1 0,-1 1 0,0 0 0,0 0 0,0-1 0,0 1 0,0 0 0,0-1 0,0 1 0,0 0 0,0-1 0,0 1 0,0 0 0,0 0 0,0-1 0,0 1 0,0 0 0,-1-1 0,1 1 0,0-1 0,-14-1 0,-21 7 0,4 11 0,25-12 0,0-1 0,0 0 0,0 0 0,-1 0 0,1-1 0,-1 0 0,-11 2 0,0 1 0,28 2 0,31 1 0,3-8 0,17 0 0,-58 1 0,1-1 0,0 1 0,-1-1 0,1 1 0,-1 0 0,0 0 0,1 1 0,-1-1 0,0 1 0,0-1 0,0 1 0,5 4 0,-25-25 0,13 13 0,-1 1 0,1 0 0,-1 0 0,0 0 0,0 1 0,-1 0 0,1 0 0,-1 0 0,0 0 0,0 1 0,-9-3 0,6 3 0,-1 1 0,1 1 0,-1 0 0,0 0 0,0 1 0,1 0 0,-1 1 0,0 0 0,0 0 0,1 1 0,-18 6 0,24-8 0,0 1 0,0 1 0,0-1 0,0 0 0,0 1 0,0-1 0,1 1 0,-1 0 0,1 0 0,-1 0 0,1 0 0,0 0 0,0 1 0,0-1 0,0 1 0,0-1 0,1 1 0,-1 0 0,1 0 0,-1 0 0,1 0 0,0 0 0,0 0 0,0 0 0,1 0 0,-1 0 0,1 0 0,0 0 0,0 0 0,0 1 0,0-1 0,0 0 0,1 0 0,-1 0 0,1 0 0,0 0 0,0 0 0,0 0 0,3 4 0,8 18-1365,3-3-5461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26.2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91 24575,'68'1'0,"76"-3"0,-122-1 0,1-2 0,-1 0 0,34-14 0,-36 12 0,0 1 0,0 0 0,0 1 0,31-3 0,26-2 0,-52 6 0,37-3 0,-25 6 0,-21-1 0,-1 1 0,1 1 0,-1 0 0,1 1 0,0 1 0,-1 0 0,0 1 0,29 10 0,-30-7 0,0-1 0,0 0 0,0-1 0,1-1 0,-1 0 0,26 1 0,92-5 0,-55-1 0,618 2 0,-679-1 0,0-1 0,29-6 0,21-3 0,151 10 0,-112 2 0,-89 0 0,-1 0 0,0 1 0,15 5 0,-13-3 0,-1-1 0,23 1 0,250-3 0,-137-2 0,-132 2 0,0 1 0,26 6 0,-25-4 0,0-1 0,23 1 0,-25-4 0,0 0 0,0 2 0,0 1 0,0 0 0,-1 1 0,32 11 0,-3-4 133,-7-4-1631,-27-2-5328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27.91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58 24575,'0'-4'0,"0"-4"0,0-5 0,0-4 0,0 1-8191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5T21:01:32.6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887 80 24575,'-831'0'0,"823"0"0,5 0 0,0 1 0,0-1 0,0 0 0,0 0 0,0 0 0,0-1 0,0 1 0,0-1 0,0 1 0,0-1 0,0 0 0,0 0 0,0-1 0,-3-1 0,6 3 0,0 0 0,0-1 0,0 1 0,0 0 0,0 0 0,1-1 0,-1 1 0,0 0 0,0-1 0,0 1 0,0 0 0,0 0 0,0-1 0,1 1 0,-1 0 0,0 0 0,0-1 0,0 1 0,1 0 0,-1 0 0,0 0 0,0-1 0,1 1 0,-1 0 0,0 0 0,1 0 0,-1 0 0,0 0 0,0 0 0,1 0 0,-1 0 0,0-1 0,1 1 0,-1 0 0,0 0 0,1 0 0,-1 0 0,0 0 0,0 1 0,1-1 0,-1 0 0,0 0 0,1 0 0,16 0 0,-3 2 0,-1 2 0,1 0 0,-1 0 0,16 9 0,-14-7 0,0 0 0,29 8 0,98 4 0,-103-12 0,0-2 0,0-2 0,66-4 0,-19 0 0,168 2 0,-267 0 0,-25 0 0,-71-8 0,97 6 0,1-1 0,-1 0 0,1 0 0,0-1 0,0 0 0,0-1 0,1 0 0,-1-1 0,1 0 0,-14-12 0,7 5 0,-33-19 0,16 10 0,26 16 0,9 2 0,17 5 0,25 9 0,-30-5 0,0 0 0,0 1 0,-1 1 0,18 12 0,-21-12 0,0-2 0,0 1 0,0-1 0,0 0 0,1-1 0,0 0 0,0-1 0,0 0 0,13 2 0,-1-3 0,-11-1 0,0 0 0,0 0 0,-1 1 0,1 0 0,19 7 0,-65-3 0,-395-7 0,384-3-1365,28-1-5461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C59B595-0E7F-4B01-9AA9-E1B6ED03F7E7}" type="datetimeFigureOut">
              <a:rPr lang="en-US" smtClean="0"/>
              <a:t>10/23/2025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FA0C27B-56B0-4373-94C9-A2BB145B1E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142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F8CCE0-3DA5-417A-BC62-D53E841C21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424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88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8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366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8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1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316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226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816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820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91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07AD8-B183-4E25-B2A7-CD3B4439310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0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>
            <a:extLst>
              <a:ext uri="{FF2B5EF4-FFF2-40B4-BE49-F238E27FC236}">
                <a16:creationId xmlns:a16="http://schemas.microsoft.com/office/drawing/2014/main" id="{28487DA5-DCB7-4474-BDCE-999DB4109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1900" y="448056"/>
            <a:ext cx="5428996" cy="340156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7">
            <a:extLst>
              <a:ext uri="{FF2B5EF4-FFF2-40B4-BE49-F238E27FC236}">
                <a16:creationId xmlns:a16="http://schemas.microsoft.com/office/drawing/2014/main" id="{1DA2E4DD-C8F6-49E6-BFFE-999B25D2FC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1900" y="4471416"/>
            <a:ext cx="5428996" cy="1481328"/>
          </a:xfrm>
        </p:spPr>
        <p:txBody>
          <a:bodyPr>
            <a:normAutofit/>
          </a:bodyPr>
          <a:lstStyle>
            <a:lvl1pPr marL="1944" indent="0">
              <a:buNone/>
              <a:defRPr sz="24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BBFE51-2F86-4B2A-8F7F-78DCD52EB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18321" y="4122000"/>
            <a:ext cx="5447091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B27F6338-E81A-4E7B-8135-E97EE9502C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0850" y="447675"/>
            <a:ext cx="5429250" cy="5545138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166439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B910F38-F46F-4019-9892-577986F95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A88BA19-45C7-493D-8685-D06EBEFD2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798" y="380872"/>
            <a:ext cx="11300290" cy="1026572"/>
          </a:xfrm>
        </p:spPr>
        <p:txBody>
          <a:bodyPr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F824DF-992F-4E18-9BC2-56F1D60AF5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9837" y="1941031"/>
            <a:ext cx="4632053" cy="869888"/>
          </a:xfrm>
        </p:spPr>
        <p:txBody>
          <a:bodyPr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insert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A14A543-CB0B-4FE3-82CE-0C8B0F6F6D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7987" y="2837529"/>
            <a:ext cx="4633419" cy="2547938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6B6DB95-B3AD-4954-8725-DCAA8F716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812" y="1941031"/>
            <a:ext cx="4632053" cy="869888"/>
          </a:xfrm>
        </p:spPr>
        <p:txBody>
          <a:bodyPr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insert subtitle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EBF18AD6-49AE-45E3-AFDB-53684AB6EC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0962" y="2837529"/>
            <a:ext cx="4633419" cy="2547938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AD8C32FD-06A2-49E2-A54A-FB7C7AFF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D13BE1A-DE3C-489C-A627-116679A00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CE15B7AC-26DD-48DA-88A0-A231BF5D1E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286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E78D948-F2B9-4EE0-B830-36F103C21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609200"/>
            <a:ext cx="113004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6B9A2D2-0473-4F46-BFCE-D626532960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170" y="368717"/>
            <a:ext cx="11300400" cy="1026572"/>
          </a:xfrm>
        </p:spPr>
        <p:txBody>
          <a:bodyPr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7203DC6-5779-4D18-8EDA-B417CE1CC3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850" y="1941031"/>
            <a:ext cx="3456556" cy="869888"/>
          </a:xfrm>
        </p:spPr>
        <p:txBody>
          <a:bodyPr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insert subtitle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5286B5D-8C3D-49BC-A56B-54C3D0FBC7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000" y="2837528"/>
            <a:ext cx="3457576" cy="2986221"/>
          </a:xfrm>
        </p:spPr>
        <p:txBody>
          <a:bodyPr/>
          <a:lstStyle>
            <a:lvl1pPr marL="457200" indent="-457200">
              <a:lnSpc>
                <a:spcPct val="11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C8FA9F2-E665-4A1C-AB30-847F4A200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4947" y="1941031"/>
            <a:ext cx="3456556" cy="869888"/>
          </a:xfrm>
        </p:spPr>
        <p:txBody>
          <a:bodyPr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insert subtitle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C54263D-50A7-43A8-A3BC-BE063187A8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3097" y="2837528"/>
            <a:ext cx="3457576" cy="2986221"/>
          </a:xfrm>
        </p:spPr>
        <p:txBody>
          <a:bodyPr/>
          <a:lstStyle>
            <a:lvl1pPr marL="457200" indent="-457200">
              <a:lnSpc>
                <a:spcPct val="11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DD25081-6CEB-4E5B-A7E5-8100DE6732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83594" y="1939364"/>
            <a:ext cx="3456556" cy="869888"/>
          </a:xfrm>
        </p:spPr>
        <p:txBody>
          <a:bodyPr>
            <a:normAutofit/>
          </a:bodyPr>
          <a:lstStyle>
            <a:lvl1pPr marL="1944" indent="0">
              <a:buNone/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insert subtitle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B40E43BE-19E7-4C92-A02A-A747188A11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82764" y="2835861"/>
            <a:ext cx="3456556" cy="2986221"/>
          </a:xfrm>
        </p:spPr>
        <p:txBody>
          <a:bodyPr/>
          <a:lstStyle>
            <a:lvl1pPr marL="457200" indent="-457200">
              <a:lnSpc>
                <a:spcPct val="110000"/>
              </a:lnSpc>
              <a:buClr>
                <a:schemeClr val="tx2"/>
              </a:buClr>
              <a:defRPr>
                <a:solidFill>
                  <a:schemeClr val="tx2">
                    <a:alpha val="46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" name="Date Placeholder 5">
            <a:extLst>
              <a:ext uri="{FF2B5EF4-FFF2-40B4-BE49-F238E27FC236}">
                <a16:creationId xmlns:a16="http://schemas.microsoft.com/office/drawing/2014/main" id="{0364CC8C-A596-4C30-BE97-FF78E0424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E94F2-5327-4ECE-B9D6-26CA83445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F9BB08CB-1C70-40D7-A67C-2EF5BFFEF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2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C226849-4911-4156-8A09-2F8021BB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3452432" cy="1262446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EDBB71-02D9-4513-9A6D-F8246A0E5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988843"/>
            <a:ext cx="3454116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7A8221-ABAC-45E1-98D1-6FBB8565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26441"/>
            <a:ext cx="3452432" cy="3624359"/>
          </a:xfrm>
        </p:spPr>
        <p:txBody>
          <a:bodyPr>
            <a:normAutofit/>
          </a:bodyPr>
          <a:lstStyle>
            <a:lvl1pPr marL="1944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00098A9B-BD9F-4E67-AB5F-A280BC9141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7213" y="449263"/>
            <a:ext cx="3600450" cy="550862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D6529E84-FFD6-4547-9301-DD080AB8CE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7050" y="449263"/>
            <a:ext cx="3595688" cy="55022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7E7086C0-AADF-4D58-BFB3-165425B3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14B5571-19B2-423C-A0C4-62B5ED984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ED5A0CED-3AE4-4EF7-BDA2-E35634835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52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87F79D-9EFD-4F24-B92B-3DEF507C6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12758C89-0197-4B72-BA43-2CC4DE73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969" y="647377"/>
            <a:ext cx="11316056" cy="1026572"/>
          </a:xfrm>
        </p:spPr>
        <p:txBody>
          <a:bodyPr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7D2E7B5-A506-45AA-881E-1EF6A0EB07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968" y="1692923"/>
            <a:ext cx="11300287" cy="1001712"/>
          </a:xfrm>
        </p:spPr>
        <p:txBody>
          <a:bodyPr>
            <a:normAutofit/>
          </a:bodyPr>
          <a:lstStyle>
            <a:lvl1pPr marL="1944" indent="0">
              <a:buNone/>
              <a:defRPr sz="2400" i="0">
                <a:solidFill>
                  <a:schemeClr val="tx1">
                    <a:alpha val="5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751E77E5-BC2E-4851-A46B-1081DBFEE1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1325" y="2959100"/>
            <a:ext cx="2698750" cy="29876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5ADD8D61-5FF6-4FF8-A853-94978CE2BF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19463" y="2959100"/>
            <a:ext cx="2690812" cy="29876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7" name="Picture Placeholder 21">
            <a:extLst>
              <a:ext uri="{FF2B5EF4-FFF2-40B4-BE49-F238E27FC236}">
                <a16:creationId xmlns:a16="http://schemas.microsoft.com/office/drawing/2014/main" id="{7217B0CF-D153-4F21-B2F3-3736BFEE8B2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9663" y="2959100"/>
            <a:ext cx="2689225" cy="29876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46C9A6A5-13C0-4A42-B695-F3511DCA96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058275" y="2959100"/>
            <a:ext cx="2698750" cy="29876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DD1D6B44-0E3B-4C46-B068-14568BF01D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FB72C5E2-290F-4D02-842B-932296C10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E3152744-4FDB-4426-90C5-B204EE645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23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1818-E75A-458F-AC5B-0E9A2C76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056" y="448056"/>
            <a:ext cx="11292840" cy="3401568"/>
          </a:xfrm>
        </p:spPr>
        <p:txBody>
          <a:bodyPr anchor="b">
            <a:normAutofit/>
          </a:bodyPr>
          <a:lstStyle>
            <a:lvl1pPr algn="l"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64DE-978B-4F95-BB3C-D027D80087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056" y="4471416"/>
            <a:ext cx="11292840" cy="1481328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2400">
                <a:solidFill>
                  <a:schemeClr val="tx2">
                    <a:alpha val="5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BC76EC-3453-4CE0-A71D-BD2194075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96B5700-AA45-4E20-8BE5-276204113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PRESENTATION TITLE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A7C3E5E6-3D65-419E-9CE7-1BEC4CB37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44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Corporate or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white building&#10;&#10;Description generated with high confidence">
            <a:extLst>
              <a:ext uri="{FF2B5EF4-FFF2-40B4-BE49-F238E27FC236}">
                <a16:creationId xmlns:a16="http://schemas.microsoft.com/office/drawing/2014/main" id="{0DF53F6E-BBAF-4B65-9B02-0BCAF7F66E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552" y="0"/>
            <a:ext cx="82054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28FAD-1BFF-4583-B6DF-31E4D9EEA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486" y="2740700"/>
            <a:ext cx="3574313" cy="1463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CDB4062-5DDD-4B5D-9135-DE9FB2EE5569}"/>
              </a:ext>
            </a:extLst>
          </p:cNvPr>
          <p:cNvCxnSpPr/>
          <p:nvPr/>
        </p:nvCxnSpPr>
        <p:spPr>
          <a:xfrm>
            <a:off x="3994243" y="0"/>
            <a:ext cx="0" cy="6858000"/>
          </a:xfrm>
          <a:prstGeom prst="line">
            <a:avLst/>
          </a:prstGeom>
          <a:ln w="1016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F25B04C8-36B0-4D7A-9882-9A0635443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463" y="1220457"/>
            <a:ext cx="2542361" cy="51294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10600195-7E29-435F-BBE2-A5CD12CE2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86" y="4400984"/>
            <a:ext cx="3574313" cy="107435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3550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Law Enfor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uniform&#10;&#10;Description generated with high confidence">
            <a:extLst>
              <a:ext uri="{FF2B5EF4-FFF2-40B4-BE49-F238E27FC236}">
                <a16:creationId xmlns:a16="http://schemas.microsoft.com/office/drawing/2014/main" id="{E6E13699-7139-4E6A-BC48-DCB6939BC1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4242" y="0"/>
            <a:ext cx="81977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28FAD-1BFF-4583-B6DF-31E4D9EEA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487" y="2740699"/>
            <a:ext cx="3574313" cy="1463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A3A02A-FD29-4F4D-A50F-B8E8503AEC3B}"/>
              </a:ext>
            </a:extLst>
          </p:cNvPr>
          <p:cNvCxnSpPr/>
          <p:nvPr/>
        </p:nvCxnSpPr>
        <p:spPr>
          <a:xfrm>
            <a:off x="3994243" y="0"/>
            <a:ext cx="0" cy="6858000"/>
          </a:xfrm>
          <a:prstGeom prst="line">
            <a:avLst/>
          </a:prstGeom>
          <a:ln w="1016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B7E3AE97-91B5-456C-B438-BE987690A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463" y="1220457"/>
            <a:ext cx="2542361" cy="51294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0DC7061-6579-44C3-A63C-C2A2A7AB9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86" y="4400984"/>
            <a:ext cx="3574313" cy="107435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509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generated with high confidence">
            <a:extLst>
              <a:ext uri="{FF2B5EF4-FFF2-40B4-BE49-F238E27FC236}">
                <a16:creationId xmlns:a16="http://schemas.microsoft.com/office/drawing/2014/main" id="{418F2159-1378-4BF5-8D5A-E692E27672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029" y="0"/>
            <a:ext cx="819067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28FAD-1BFF-4583-B6DF-31E4D9EEA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487" y="2740699"/>
            <a:ext cx="3574313" cy="1463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EA4F47-D21B-495A-81E4-B5846D44E607}"/>
              </a:ext>
            </a:extLst>
          </p:cNvPr>
          <p:cNvCxnSpPr/>
          <p:nvPr/>
        </p:nvCxnSpPr>
        <p:spPr>
          <a:xfrm>
            <a:off x="3994243" y="0"/>
            <a:ext cx="0" cy="6858000"/>
          </a:xfrm>
          <a:prstGeom prst="line">
            <a:avLst/>
          </a:prstGeom>
          <a:ln w="1016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6E925F3-AE3B-4DA1-B4A0-49D6C66CD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463" y="1220457"/>
            <a:ext cx="2542361" cy="51294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BEFACE2-5149-4B43-A60B-495550453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86" y="4400984"/>
            <a:ext cx="3574313" cy="107435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9096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Corr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white, floor&#10;&#10;Description generated with high confidence">
            <a:extLst>
              <a:ext uri="{FF2B5EF4-FFF2-40B4-BE49-F238E27FC236}">
                <a16:creationId xmlns:a16="http://schemas.microsoft.com/office/drawing/2014/main" id="{6B433860-0638-46FE-A5A8-C26EDE5E3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7306" y="0"/>
            <a:ext cx="814469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28FAD-1BFF-4583-B6DF-31E4D9EEA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487" y="2740699"/>
            <a:ext cx="3574313" cy="14630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E37C334-6E9F-405D-AB11-CC3CE19CD877}"/>
              </a:ext>
            </a:extLst>
          </p:cNvPr>
          <p:cNvCxnSpPr/>
          <p:nvPr/>
        </p:nvCxnSpPr>
        <p:spPr>
          <a:xfrm>
            <a:off x="3994243" y="0"/>
            <a:ext cx="0" cy="6858000"/>
          </a:xfrm>
          <a:prstGeom prst="line">
            <a:avLst/>
          </a:prstGeom>
          <a:ln w="1016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F0B6356D-1CCD-4D8C-815F-3025DE337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4463" y="1220457"/>
            <a:ext cx="2542361" cy="51294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10B6A95-4AE6-4B85-94BD-3B26B3A31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486" y="4400984"/>
            <a:ext cx="3574313" cy="107435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736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E56F-7E86-4382-9EDC-708F3773A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810" y="2274779"/>
            <a:ext cx="10960380" cy="1021726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498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83E787-3359-4CAB-AC34-A207B1728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3421" y="4099435"/>
            <a:ext cx="2945159" cy="59994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76FC3F-0A07-419F-82DB-4D7FE4BE1D96}"/>
              </a:ext>
            </a:extLst>
          </p:cNvPr>
          <p:cNvCxnSpPr/>
          <p:nvPr/>
        </p:nvCxnSpPr>
        <p:spPr>
          <a:xfrm>
            <a:off x="3225421" y="3425588"/>
            <a:ext cx="5741159" cy="0"/>
          </a:xfrm>
          <a:prstGeom prst="line">
            <a:avLst/>
          </a:prstGeom>
          <a:ln w="12700">
            <a:solidFill>
              <a:srgbClr val="A2A9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893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307A1A-4AC6-459C-9531-704CF3767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75276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4D2BF6B-AD6F-4BC9-B5A6-BC7741CD0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5" y="227011"/>
            <a:ext cx="6860946" cy="2954337"/>
          </a:xfrm>
        </p:spPr>
        <p:txBody>
          <a:bodyPr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FB06AF1-CFEB-40E6-A617-E9CA5CF8B6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7675" y="3643313"/>
            <a:ext cx="3227388" cy="27717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62D71E4C-2705-4622-887B-1F1262DB91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849688" y="3643313"/>
            <a:ext cx="3233737" cy="27717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1B6C7-1096-4AD3-9D48-AA45F0B21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800" y="383764"/>
            <a:ext cx="3312000" cy="60314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9">
            <a:extLst>
              <a:ext uri="{FF2B5EF4-FFF2-40B4-BE49-F238E27FC236}">
                <a16:creationId xmlns:a16="http://schemas.microsoft.com/office/drawing/2014/main" id="{3C3DC7A9-2932-431E-8EC0-CFA4B2CF6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299675" y="1584976"/>
            <a:ext cx="2772000" cy="502920"/>
          </a:xfrm>
        </p:spPr>
        <p:txBody>
          <a:bodyPr tIns="180000" rIns="180000" bIns="180000"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97579B5-432F-4A2F-A65A-D2FACF71A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216875" y="4439775"/>
            <a:ext cx="2937600" cy="502920"/>
          </a:xfrm>
        </p:spPr>
        <p:txBody>
          <a:bodyPr tIns="180000" rIns="180000" bIns="180000"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14" name="Slide Number Placeholder 11">
            <a:extLst>
              <a:ext uri="{FF2B5EF4-FFF2-40B4-BE49-F238E27FC236}">
                <a16:creationId xmlns:a16="http://schemas.microsoft.com/office/drawing/2014/main" id="{F320B19E-E872-42A8-AA5D-7F84287BD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74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57E1-01B6-4266-B6D7-DA287F40C9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5814" y="323667"/>
            <a:ext cx="11183236" cy="641782"/>
          </a:xfrm>
          <a:prstGeom prst="rect">
            <a:avLst/>
          </a:prstGeom>
        </p:spPr>
        <p:txBody>
          <a:bodyPr anchor="t" anchorCtr="0"/>
          <a:lstStyle>
            <a:lvl1pPr algn="l">
              <a:defRPr sz="3200">
                <a:solidFill>
                  <a:srgbClr val="00498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6A93D86-FD89-4A33-B7DD-F29A27A74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600" y="6405937"/>
            <a:ext cx="1300992" cy="2650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E96C63-D709-4C3C-846B-244D442A1498}"/>
              </a:ext>
            </a:extLst>
          </p:cNvPr>
          <p:cNvSpPr txBox="1"/>
          <p:nvPr/>
        </p:nvSpPr>
        <p:spPr>
          <a:xfrm>
            <a:off x="10073014" y="6468589"/>
            <a:ext cx="1574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A2A9AD"/>
                </a:solidFill>
                <a:latin typeface="Roboto" pitchFamily="2" charset="0"/>
                <a:ea typeface="Roboto" pitchFamily="2" charset="0"/>
              </a:rPr>
              <a:t>LEXIPOL CONFIDENTIAL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4FBBB6-DC30-40E7-ABCF-18B0E8CFC8A3}"/>
              </a:ext>
            </a:extLst>
          </p:cNvPr>
          <p:cNvSpPr/>
          <p:nvPr/>
        </p:nvSpPr>
        <p:spPr>
          <a:xfrm>
            <a:off x="0" y="6791389"/>
            <a:ext cx="12192000" cy="66611"/>
          </a:xfrm>
          <a:prstGeom prst="rect">
            <a:avLst/>
          </a:prstGeom>
          <a:solidFill>
            <a:srgbClr val="00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887D5FF-EFEA-4524-84C0-A8CBE3643A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5113" y="1255713"/>
            <a:ext cx="11183937" cy="468326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73A36"/>
                </a:solidFill>
              </a:defRPr>
            </a:lvl1pPr>
            <a:lvl2pPr>
              <a:defRPr>
                <a:solidFill>
                  <a:srgbClr val="373A36"/>
                </a:solidFill>
              </a:defRPr>
            </a:lvl2pPr>
            <a:lvl3pPr>
              <a:defRPr>
                <a:solidFill>
                  <a:srgbClr val="373A36"/>
                </a:solidFill>
              </a:defRPr>
            </a:lvl3pPr>
            <a:lvl4pPr>
              <a:defRPr>
                <a:solidFill>
                  <a:srgbClr val="373A36"/>
                </a:solidFill>
              </a:defRPr>
            </a:lvl4pPr>
            <a:lvl5pPr>
              <a:defRPr>
                <a:solidFill>
                  <a:srgbClr val="373A3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FEA845-46BA-4277-8E51-36C92B1CF92C}"/>
              </a:ext>
            </a:extLst>
          </p:cNvPr>
          <p:cNvSpPr txBox="1">
            <a:spLocks/>
          </p:cNvSpPr>
          <p:nvPr/>
        </p:nvSpPr>
        <p:spPr>
          <a:xfrm>
            <a:off x="11647483" y="6405937"/>
            <a:ext cx="39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4FAA5F-53D8-47D0-8605-D7D5FB315B1F}" type="slidenum">
              <a:rPr lang="en-US" sz="1000" smtClean="0">
                <a:solidFill>
                  <a:srgbClr val="A2A9AD"/>
                </a:solidFill>
                <a:latin typeface="Roboto" pitchFamily="2" charset="0"/>
                <a:ea typeface="Roboto" pitchFamily="2" charset="0"/>
              </a:rPr>
              <a:pPr/>
              <a:t>‹#›</a:t>
            </a:fld>
            <a:endParaRPr lang="en-US" sz="1000">
              <a:solidFill>
                <a:srgbClr val="A2A9AD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48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E56F-7E86-4382-9EDC-708F3773A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02172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0498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5574DC8-BF4C-43B8-AD73-3676E1F2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5504" y="4309536"/>
            <a:ext cx="1300992" cy="26501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04CFA5-C85B-4F12-B64E-50936928B00D}"/>
              </a:ext>
            </a:extLst>
          </p:cNvPr>
          <p:cNvCxnSpPr/>
          <p:nvPr/>
        </p:nvCxnSpPr>
        <p:spPr>
          <a:xfrm>
            <a:off x="3225421" y="3787945"/>
            <a:ext cx="5741159" cy="0"/>
          </a:xfrm>
          <a:prstGeom prst="line">
            <a:avLst/>
          </a:prstGeom>
          <a:ln w="12700">
            <a:solidFill>
              <a:srgbClr val="0049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004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DE56F-7E86-4382-9EDC-708F3773A6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5421" y="3060277"/>
            <a:ext cx="5741159" cy="1021726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rgbClr val="373A36"/>
                </a:solidFill>
              </a:defRPr>
            </a:lvl1pPr>
          </a:lstStyle>
          <a:p>
            <a:r>
              <a:rPr lang="en-US"/>
              <a:t>Place your contact information or closing remarks or statement here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CBF9188-35D6-4850-A6DB-4CC879456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0085" y="6112008"/>
            <a:ext cx="2151831" cy="43833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9A1EF7-372B-4115-AD0C-FAA1AEBF9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7163" y="1003300"/>
            <a:ext cx="4257675" cy="725488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004987"/>
                </a:solidFill>
              </a:defRPr>
            </a:lvl1pPr>
            <a:lvl2pPr>
              <a:defRPr>
                <a:solidFill>
                  <a:srgbClr val="004987"/>
                </a:solidFill>
              </a:defRPr>
            </a:lvl2pPr>
            <a:lvl3pPr>
              <a:defRPr>
                <a:solidFill>
                  <a:srgbClr val="004987"/>
                </a:solidFill>
              </a:defRPr>
            </a:lvl3pPr>
            <a:lvl4pPr>
              <a:defRPr>
                <a:solidFill>
                  <a:srgbClr val="004987"/>
                </a:solidFill>
              </a:defRPr>
            </a:lvl4pPr>
            <a:lvl5pPr>
              <a:defRPr>
                <a:solidFill>
                  <a:srgbClr val="004987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14614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01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51A3404-D5A9-4BC5-A2B8-5BC25368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5432044" cy="860400"/>
          </a:xfrm>
        </p:spPr>
        <p:txBody>
          <a:bodyPr anchor="b" anchorCtr="0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4BD8583-3FBE-444A-9F7E-DF7C6578E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0000" y="1609200"/>
            <a:ext cx="5434694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F115DF-54F8-4335-86CC-1875CD745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5432044" cy="4006800"/>
          </a:xfrm>
        </p:spPr>
        <p:txBody>
          <a:bodyPr>
            <a:normAutofit/>
          </a:bodyPr>
          <a:lstStyle>
            <a:lvl1pPr marL="1944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5F81656-BF34-4B85-ACD5-BFAE78191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07138" y="449263"/>
            <a:ext cx="5432425" cy="5502275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7" name="Date Placeholder 5">
            <a:extLst>
              <a:ext uri="{FF2B5EF4-FFF2-40B4-BE49-F238E27FC236}">
                <a16:creationId xmlns:a16="http://schemas.microsoft.com/office/drawing/2014/main" id="{C54CC99A-1CCA-4711-9007-627C736B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E513F610-B150-40E5-A881-4F4F84212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9C7D98EF-127D-4092-9E0B-82F254B113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8F9B17DB-D85A-4B5F-A44F-4BAD5975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7">
            <a:extLst>
              <a:ext uri="{FF2B5EF4-FFF2-40B4-BE49-F238E27FC236}">
                <a16:creationId xmlns:a16="http://schemas.microsoft.com/office/drawing/2014/main" id="{4582DBBD-4E7B-4825-A55A-B28211141C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4471416"/>
            <a:ext cx="7355484" cy="1481328"/>
          </a:xfrm>
        </p:spPr>
        <p:txBody>
          <a:bodyPr>
            <a:normAutofit/>
          </a:bodyPr>
          <a:lstStyle>
            <a:lvl1pPr marL="1944" indent="0">
              <a:buNone/>
              <a:defRPr sz="24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7AB31A-4165-4478-8B2E-0C5398550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85412" y="4122000"/>
            <a:ext cx="73800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2291097-923C-4C79-A2E1-C0C1C5F943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9263" y="447675"/>
            <a:ext cx="3449637" cy="1727200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BD63B57D-B7E5-4B5F-BA72-251478B503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9263" y="2354263"/>
            <a:ext cx="3449637" cy="1727200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5C8C147E-814C-4008-8C13-0216089EF54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9263" y="4260850"/>
            <a:ext cx="3449637" cy="1727200"/>
          </a:xfrm>
        </p:spPr>
        <p:txBody>
          <a:bodyPr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136540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472BA8-C86A-4A3E-BDE2-5B103B418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9400" y="16092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A4C7BB06-8210-4B65-AD12-157991E7E3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26" y="206916"/>
            <a:ext cx="11293199" cy="1026572"/>
          </a:xfrm>
        </p:spPr>
        <p:txBody>
          <a:bodyPr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3CE44-6F04-4B27-8C13-AD0131E9211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6563" y="2017713"/>
            <a:ext cx="11312525" cy="3906837"/>
          </a:xfrm>
        </p:spPr>
        <p:txBody>
          <a:bodyPr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4D71227A-06F0-4EDB-9BA6-C5AA4D028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F297A86-7B17-452A-9C74-D1F11ACBB1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5A51317C-59B0-4A35-8F79-F4AE3B59E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29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32E1050-6C12-4B39-8715-4D5472439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9400" y="16092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4E513D97-B9A8-4710-A599-E88B1669A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626" y="206916"/>
            <a:ext cx="11311461" cy="1026572"/>
          </a:xfrm>
        </p:spPr>
        <p:txBody>
          <a:bodyPr anchor="ctr">
            <a:normAutofit/>
          </a:bodyPr>
          <a:lstStyle>
            <a:lvl1pPr>
              <a:spcBef>
                <a:spcPts val="1000"/>
              </a:spcBef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769319-28CA-4E68-8E19-68C73CD1647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6563" y="2210546"/>
            <a:ext cx="11312525" cy="3522363"/>
          </a:xfrm>
        </p:spPr>
        <p:txBody>
          <a:bodyPr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7EBC5E34-0C82-438C-B5D6-3C1B0209B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0BDEB4F1-6670-45BB-B9CB-C99C1EDB7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1930349C-8BE0-47EA-B0BA-1F8A839CC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8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BE7201D-E29D-4C0F-8BDA-C31C7AD21F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94995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76D068-9B81-43EB-8EF6-14A14B93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830" y="388800"/>
            <a:ext cx="5314209" cy="4293732"/>
          </a:xfrm>
        </p:spPr>
        <p:txBody>
          <a:bodyPr anchor="t">
            <a:normAutofit/>
          </a:bodyPr>
          <a:lstStyle>
            <a:lvl1pPr algn="r">
              <a:lnSpc>
                <a:spcPct val="140000"/>
              </a:lnSpc>
              <a:spcBef>
                <a:spcPts val="1000"/>
              </a:spcBef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6ACD1FC-2042-4BBF-A15C-4CF09BE6FA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5831" y="4787752"/>
            <a:ext cx="5313255" cy="882039"/>
          </a:xfrm>
        </p:spPr>
        <p:txBody>
          <a:bodyPr>
            <a:normAutofit/>
          </a:bodyPr>
          <a:lstStyle>
            <a:lvl1pPr marL="1944" indent="0" algn="r">
              <a:buNone/>
              <a:defRPr sz="2400" i="0">
                <a:solidFill>
                  <a:schemeClr val="accent4">
                    <a:alpha val="5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95F5207-FD4F-4EA3-B90A-38946525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85A082-D2CF-4D9E-8B9A-4A4EC2FB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832" y="6153912"/>
            <a:ext cx="539705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516C575C-EAC2-426D-8F27-9F19CCC0B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2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9800939-EE62-4A6F-8369-E0A2225C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799"/>
            <a:ext cx="2854800" cy="5965199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AD8766-64D5-4907-9387-55556E06B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440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6A4E20-3710-4756-B5AA-0D9A3C38678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54400" y="386634"/>
            <a:ext cx="6269984" cy="6084732"/>
          </a:xfrm>
        </p:spPr>
        <p:txBody>
          <a:bodyPr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1" name="Date Placeholder 9">
            <a:extLst>
              <a:ext uri="{FF2B5EF4-FFF2-40B4-BE49-F238E27FC236}">
                <a16:creationId xmlns:a16="http://schemas.microsoft.com/office/drawing/2014/main" id="{90ACCA35-D6BC-4204-B1A6-C9F022F5F3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299675" y="1584976"/>
            <a:ext cx="2772000" cy="502920"/>
          </a:xfrm>
        </p:spPr>
        <p:txBody>
          <a:bodyPr tIns="180000" rIns="180000" bIns="180000"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6B393FEE-25D9-48C7-B753-BE4F3F53B7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216875" y="4439775"/>
            <a:ext cx="2937600" cy="502920"/>
          </a:xfrm>
        </p:spPr>
        <p:txBody>
          <a:bodyPr tIns="180000" rIns="180000" bIns="180000"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13" name="Slide Number Placeholder 11">
            <a:extLst>
              <a:ext uri="{FF2B5EF4-FFF2-40B4-BE49-F238E27FC236}">
                <a16:creationId xmlns:a16="http://schemas.microsoft.com/office/drawing/2014/main" id="{6BB8704D-5CE8-4D94-A969-93FD48205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22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0EC6A-9526-4F5D-831C-D05B6D20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2854800" cy="59652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BA2A15-3A0D-4FF2-946D-1A226AB20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44000" y="450000"/>
            <a:ext cx="0" cy="5965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D23B8B-A425-4CDA-8B08-F225F1A56B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171837" y="555337"/>
            <a:ext cx="6923815" cy="5747326"/>
          </a:xfrm>
        </p:spPr>
        <p:txBody>
          <a:bodyPr>
            <a:normAutofit/>
          </a:bodyPr>
          <a:lstStyle>
            <a:lvl1pPr marL="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1pPr>
            <a:lvl2pPr marL="4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2pPr>
            <a:lvl3pPr marL="9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3pPr>
            <a:lvl4pPr marL="135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4pPr>
            <a:lvl5pPr marL="1801944" indent="0">
              <a:buNone/>
              <a:defRPr sz="1600">
                <a:solidFill>
                  <a:schemeClr val="tx1">
                    <a:alpha val="5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48B844A-8E38-4D22-9A7F-A95D22C1E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299675" y="1584976"/>
            <a:ext cx="2772000" cy="502920"/>
          </a:xfrm>
        </p:spPr>
        <p:txBody>
          <a:bodyPr tIns="180000" rIns="180000" bIns="180000"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9EE6E96B-321F-4070-8AB9-69F8498B1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216875" y="4439775"/>
            <a:ext cx="2937600" cy="502920"/>
          </a:xfrm>
        </p:spPr>
        <p:txBody>
          <a:bodyPr tIns="180000" rIns="180000" bIns="180000"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15" name="Slide Number Placeholder 11">
            <a:extLst>
              <a:ext uri="{FF2B5EF4-FFF2-40B4-BE49-F238E27FC236}">
                <a16:creationId xmlns:a16="http://schemas.microsoft.com/office/drawing/2014/main" id="{B6CC3AFC-1429-49C6-B3ED-9B5C629A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6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DDBCE8-F60C-4E3A-83C0-BDE8DD2D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11301984" cy="11412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C57F-72F2-48BC-B1EE-1F2C6155D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1733550"/>
            <a:ext cx="11293200" cy="3783013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BC45-A4BC-4EE5-82B1-8BC7912255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0832" y="6153912"/>
            <a:ext cx="5397056" cy="502920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l">
              <a:defRPr sz="900" cap="all" spc="200" baseline="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r>
              <a:rPr lang="en-US" spc="20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E1300-1995-409E-B058-59180872B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2">
                    <a:alpha val="55000"/>
                  </a:schemeClr>
                </a:solidFill>
              </a:defRPr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9030E9-7F3B-403F-96B2-7C2C627C3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2912" y="6152968"/>
            <a:ext cx="3457576" cy="502920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900" cap="all" spc="200" baseline="0"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112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i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0000" indent="-448056" algn="l" defTabSz="914400" rtl="0" eaLnBrk="1" latinLnBrk="0" hangingPunct="1">
        <a:lnSpc>
          <a:spcPct val="140000"/>
        </a:lnSpc>
        <a:spcBef>
          <a:spcPts val="10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1pPr>
      <a:lvl2pPr marL="90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2pPr>
      <a:lvl3pPr marL="135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3pPr>
      <a:lvl4pPr marL="180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4pPr>
      <a:lvl5pPr marL="2250000" indent="-448056" algn="l" defTabSz="914400" rtl="0" eaLnBrk="1" latinLnBrk="0" hangingPunct="1">
        <a:lnSpc>
          <a:spcPct val="140000"/>
        </a:lnSpc>
        <a:spcBef>
          <a:spcPts val="500"/>
        </a:spcBef>
        <a:buClr>
          <a:schemeClr val="tx2">
            <a:lumMod val="75000"/>
          </a:schemeClr>
        </a:buClr>
        <a:buFont typeface="Calibri Light" panose="020F0302020204030204" pitchFamily="34" charset="0"/>
        <a:buChar char="→"/>
        <a:defRPr sz="1800" kern="1200">
          <a:solidFill>
            <a:schemeClr val="tx2">
              <a:alpha val="5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48">
          <p15:clr>
            <a:srgbClr val="F26B43"/>
          </p15:clr>
        </p15:guide>
        <p15:guide id="2" pos="279">
          <p15:clr>
            <a:srgbClr val="F26B43"/>
          </p15:clr>
        </p15:guide>
        <p15:guide id="3" pos="1232">
          <p15:clr>
            <a:srgbClr val="5ACBF0"/>
          </p15:clr>
        </p15:guide>
        <p15:guide id="4" pos="1527">
          <p15:clr>
            <a:srgbClr val="5ACBF0"/>
          </p15:clr>
        </p15:guide>
        <p15:guide id="5" pos="2457">
          <p15:clr>
            <a:srgbClr val="5ACBF0"/>
          </p15:clr>
        </p15:guide>
        <p15:guide id="6" pos="2751">
          <p15:clr>
            <a:srgbClr val="5ACBF0"/>
          </p15:clr>
        </p15:guide>
        <p15:guide id="7" pos="3704">
          <p15:clr>
            <a:srgbClr val="5ACBF0"/>
          </p15:clr>
        </p15:guide>
        <p15:guide id="8" pos="3976">
          <p15:clr>
            <a:srgbClr val="5ACBF0"/>
          </p15:clr>
        </p15:guide>
        <p15:guide id="9" pos="4929">
          <p15:clr>
            <a:srgbClr val="5ACBF0"/>
          </p15:clr>
        </p15:guide>
        <p15:guide id="10" pos="5201">
          <p15:clr>
            <a:srgbClr val="5ACBF0"/>
          </p15:clr>
        </p15:guide>
        <p15:guide id="11" pos="6153">
          <p15:clr>
            <a:srgbClr val="5ACBF0"/>
          </p15:clr>
        </p15:guide>
        <p15:guide id="12" pos="6448">
          <p15:clr>
            <a:srgbClr val="5ACBF0"/>
          </p15:clr>
        </p15:guide>
        <p15:guide id="13" pos="7401">
          <p15:clr>
            <a:srgbClr val="F26B43"/>
          </p15:clr>
        </p15:guide>
        <p15:guide id="14" orient="horz" pos="3475">
          <p15:clr>
            <a:srgbClr val="F26B43"/>
          </p15:clr>
        </p15:guide>
        <p15:guide id="15" orient="horz" pos="278">
          <p15:clr>
            <a:srgbClr val="F26B43"/>
          </p15:clr>
        </p15:guide>
        <p15:guide id="16" orient="horz" pos="2886">
          <p15:clr>
            <a:srgbClr val="5ACBF0"/>
          </p15:clr>
        </p15:guide>
        <p15:guide id="17" orient="horz" pos="2591">
          <p15:clr>
            <a:srgbClr val="5ACBF0"/>
          </p15:clr>
        </p15:guide>
        <p15:guide id="18" orient="horz" pos="2024">
          <p15:clr>
            <a:srgbClr val="5ACBF0"/>
          </p15:clr>
        </p15:guide>
        <p15:guide id="19" orient="horz" pos="1729">
          <p15:clr>
            <a:srgbClr val="5ACBF0"/>
          </p15:clr>
        </p15:guide>
        <p15:guide id="20" orient="horz" pos="1162">
          <p15:clr>
            <a:srgbClr val="5ACBF0"/>
          </p15:clr>
        </p15:guide>
        <p15:guide id="21" orient="horz" pos="867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0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373A36"/>
          </a:solidFill>
          <a:latin typeface="Roboto" pitchFamily="2" charset="0"/>
          <a:ea typeface="Roboto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373A36"/>
          </a:solidFill>
          <a:latin typeface="Roboto" pitchFamily="2" charset="0"/>
          <a:ea typeface="Roboto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Roboto" pitchFamily="2" charset="0"/>
          <a:ea typeface="Roboto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1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3.png"/><Relationship Id="rId21" Type="http://schemas.openxmlformats.org/officeDocument/2006/relationships/image" Target="../media/image15.png"/><Relationship Id="rId7" Type="http://schemas.openxmlformats.org/officeDocument/2006/relationships/image" Target="../media/image80.png"/><Relationship Id="rId12" Type="http://schemas.openxmlformats.org/officeDocument/2006/relationships/customXml" Target="../ink/ink5.xml"/><Relationship Id="rId17" Type="http://schemas.openxmlformats.org/officeDocument/2006/relationships/image" Target="../media/image130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100.png"/><Relationship Id="rId24" Type="http://schemas.openxmlformats.org/officeDocument/2006/relationships/customXml" Target="../ink/ink11.xml"/><Relationship Id="rId5" Type="http://schemas.openxmlformats.org/officeDocument/2006/relationships/image" Target="../media/image70.png"/><Relationship Id="rId15" Type="http://schemas.openxmlformats.org/officeDocument/2006/relationships/image" Target="../media/image120.png"/><Relationship Id="rId23" Type="http://schemas.openxmlformats.org/officeDocument/2006/relationships/image" Target="../media/image16.png"/><Relationship Id="rId10" Type="http://schemas.openxmlformats.org/officeDocument/2006/relationships/customXml" Target="../ink/ink4.xml"/><Relationship Id="rId19" Type="http://schemas.openxmlformats.org/officeDocument/2006/relationships/image" Target="../media/image14.png"/><Relationship Id="rId4" Type="http://schemas.openxmlformats.org/officeDocument/2006/relationships/customXml" Target="../ink/ink1.xml"/><Relationship Id="rId9" Type="http://schemas.openxmlformats.org/officeDocument/2006/relationships/image" Target="../media/image9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24127F-EF01-FC36-E2D1-8E1BA7DFD1CD}"/>
              </a:ext>
            </a:extLst>
          </p:cNvPr>
          <p:cNvSpPr/>
          <p:nvPr/>
        </p:nvSpPr>
        <p:spPr>
          <a:xfrm>
            <a:off x="1588" y="-1"/>
            <a:ext cx="12188825" cy="6858001"/>
          </a:xfrm>
          <a:prstGeom prst="rect">
            <a:avLst/>
          </a:prstGeom>
          <a:solidFill>
            <a:srgbClr val="024E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3B109B3-35BF-CC49-8961-A8E00F6581D8}"/>
              </a:ext>
            </a:extLst>
          </p:cNvPr>
          <p:cNvSpPr txBox="1">
            <a:spLocks/>
          </p:cNvSpPr>
          <p:nvPr/>
        </p:nvSpPr>
        <p:spPr>
          <a:xfrm>
            <a:off x="424313" y="4287078"/>
            <a:ext cx="11325235" cy="124346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Public Safety Wellness Programs and </a:t>
            </a:r>
          </a:p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Why We Need Them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258DDC10-CF90-498F-E591-B68310CF3F16}"/>
              </a:ext>
            </a:extLst>
          </p:cNvPr>
          <p:cNvSpPr/>
          <p:nvPr/>
        </p:nvSpPr>
        <p:spPr>
          <a:xfrm flipV="1">
            <a:off x="1588" y="-1"/>
            <a:ext cx="8548255" cy="331123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E1731-DF73-F13D-7DE0-8E7DBBC8025D}"/>
              </a:ext>
            </a:extLst>
          </p:cNvPr>
          <p:cNvSpPr txBox="1"/>
          <p:nvPr/>
        </p:nvSpPr>
        <p:spPr>
          <a:xfrm>
            <a:off x="468348" y="5824940"/>
            <a:ext cx="861305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Monday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October 27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| 11:00 AM </a:t>
            </a:r>
          </a:p>
        </p:txBody>
      </p:sp>
      <p:pic>
        <p:nvPicPr>
          <p:cNvPr id="6" name="Picture 5" descr="A blue and grey logo&#10;&#10;AI-generated content may be incorrect.">
            <a:extLst>
              <a:ext uri="{FF2B5EF4-FFF2-40B4-BE49-F238E27FC236}">
                <a16:creationId xmlns:a16="http://schemas.microsoft.com/office/drawing/2014/main" id="{0AE2CD76-800F-0E68-12F4-A88F01510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3" y="98323"/>
            <a:ext cx="3016469" cy="18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/>
          <a:lstStyle/>
          <a:p>
            <a:r>
              <a:rPr lang="en-US" dirty="0"/>
              <a:t>What’s Better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A0D81-3B78-42FD-8C85-E8216C7D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1811867"/>
            <a:ext cx="7355484" cy="4140877"/>
          </a:xfrm>
        </p:spPr>
        <p:txBody>
          <a:bodyPr>
            <a:normAutofit/>
          </a:bodyPr>
          <a:lstStyle/>
          <a:p>
            <a:r>
              <a:rPr lang="en-US" dirty="0"/>
              <a:t>What is better than Peer Support or a vetted Resource List?</a:t>
            </a:r>
          </a:p>
          <a:p>
            <a:r>
              <a:rPr lang="en-US" dirty="0"/>
              <a:t>EAP / Insurance vs Embedded Clinical Staff?</a:t>
            </a:r>
          </a:p>
          <a:p>
            <a:endParaRPr lang="en-US" dirty="0"/>
          </a:p>
          <a:p>
            <a:r>
              <a:rPr lang="en-US" dirty="0"/>
              <a:t>How can a clinical presence decrease liability and risk for agencies?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E1D7AB-8235-46A6-A6BA-E5899AA855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5494" b="5494"/>
          <a:stretch/>
        </p:blipFill>
        <p:spPr>
          <a:xfrm>
            <a:off x="449262" y="556683"/>
            <a:ext cx="3449637" cy="17272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4B3D0F-3DB2-4428-A683-C2C7CEEF4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5494" b="5494"/>
          <a:stretch/>
        </p:blipFill>
        <p:spPr>
          <a:xfrm>
            <a:off x="449262" y="4743450"/>
            <a:ext cx="3449637" cy="17272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6C6A77-C8D2-E92B-8020-28329F6EF1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682"/>
          <a:stretch/>
        </p:blipFill>
        <p:spPr>
          <a:xfrm>
            <a:off x="449262" y="2395237"/>
            <a:ext cx="3449637" cy="223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A0D81-3B78-42FD-8C85-E8216C7D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1406769"/>
            <a:ext cx="7355484" cy="5003175"/>
          </a:xfrm>
        </p:spPr>
        <p:txBody>
          <a:bodyPr>
            <a:normAutofit/>
          </a:bodyPr>
          <a:lstStyle/>
          <a:p>
            <a:r>
              <a:rPr lang="en-US" dirty="0"/>
              <a:t>Is keeping employees healthy and well “cheaper” than “fixing” impacted employees?</a:t>
            </a:r>
          </a:p>
          <a:p>
            <a:r>
              <a:rPr lang="en-US" dirty="0"/>
              <a:t>What was done post critical incident?… but  BEFORE the employee was reintegrated?</a:t>
            </a:r>
          </a:p>
          <a:p>
            <a:endParaRPr lang="en-US" dirty="0"/>
          </a:p>
          <a:p>
            <a:r>
              <a:rPr lang="en-US" dirty="0"/>
              <a:t>What about mandatory MH evals?</a:t>
            </a:r>
          </a:p>
          <a:p>
            <a:r>
              <a:rPr lang="en-US" dirty="0"/>
              <a:t>What about concerns that are voiced internally?  Help vs Discipline?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7D7CD50-3D0D-4E37-A729-30A7E65098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2448" b="12448"/>
          <a:stretch/>
        </p:blipFill>
        <p:spPr>
          <a:xfrm>
            <a:off x="449263" y="813983"/>
            <a:ext cx="3449637" cy="17272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4B3D0F-3DB2-4428-A683-C2C7CEEF4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69" r="69"/>
          <a:stretch/>
        </p:blipFill>
        <p:spPr>
          <a:xfrm>
            <a:off x="449263" y="2786595"/>
            <a:ext cx="3449637" cy="17272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09F9A-5316-E464-25D1-4B76B30858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6172" y="4759207"/>
            <a:ext cx="3076817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6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/>
          <a:lstStyle/>
          <a:p>
            <a:r>
              <a:rPr lang="en-US" dirty="0"/>
              <a:t>Consequences of Inaction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A0D81-3B78-42FD-8C85-E8216C7D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1600201"/>
            <a:ext cx="7355484" cy="4352544"/>
          </a:xfrm>
        </p:spPr>
        <p:txBody>
          <a:bodyPr>
            <a:normAutofit fontScale="92500"/>
          </a:bodyPr>
          <a:lstStyle/>
          <a:p>
            <a:r>
              <a:rPr lang="en-US" dirty="0"/>
              <a:t>The Wall</a:t>
            </a:r>
          </a:p>
          <a:p>
            <a:r>
              <a:rPr lang="en-US" dirty="0"/>
              <a:t>Workmen’s Compensation</a:t>
            </a:r>
          </a:p>
          <a:p>
            <a:r>
              <a:rPr lang="en-US" dirty="0"/>
              <a:t>Lawsuits by Employee</a:t>
            </a:r>
          </a:p>
          <a:p>
            <a:r>
              <a:rPr lang="en-US" dirty="0"/>
              <a:t>Lawsuits by impacted persons or the surviving family</a:t>
            </a:r>
          </a:p>
          <a:p>
            <a:endParaRPr lang="en-US" dirty="0"/>
          </a:p>
          <a:p>
            <a:r>
              <a:rPr lang="en-US" dirty="0"/>
              <a:t>Does doing nothing or doing too much without policy and guidelines open the agency for risk?</a:t>
            </a:r>
          </a:p>
          <a:p>
            <a:endParaRPr lang="en-US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7D7CD50-3D0D-4E37-A729-30A7E65098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69" r="69"/>
          <a:stretch/>
        </p:blipFill>
        <p:spPr>
          <a:xfrm>
            <a:off x="449263" y="447675"/>
            <a:ext cx="3449637" cy="1727200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E1D7AB-8235-46A6-A6BA-E5899AA855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12467" b="12467"/>
          <a:stretch/>
        </p:blipFill>
        <p:spPr>
          <a:xfrm>
            <a:off x="449263" y="2354263"/>
            <a:ext cx="3449637" cy="172720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4B3D0F-3DB2-4428-A683-C2C7CEEF4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t="9945" b="9945"/>
          <a:stretch/>
        </p:blipFill>
        <p:spPr>
          <a:xfrm>
            <a:off x="449263" y="4260850"/>
            <a:ext cx="3449637" cy="1727200"/>
          </a:xfrm>
        </p:spPr>
      </p:pic>
    </p:spTree>
    <p:extLst>
      <p:ext uri="{BB962C8B-B14F-4D97-AF65-F5344CB8AC3E}">
        <p14:creationId xmlns:p14="http://schemas.microsoft.com/office/powerpoint/2010/main" val="4164985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B3E27D7-B302-46C5-BDCC-AC819D812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26" y="206916"/>
            <a:ext cx="11293199" cy="1026572"/>
          </a:xfrm>
        </p:spPr>
        <p:txBody>
          <a:bodyPr/>
          <a:lstStyle/>
          <a:p>
            <a:r>
              <a:rPr lang="en-US" dirty="0"/>
              <a:t>Chart</a:t>
            </a:r>
          </a:p>
        </p:txBody>
      </p:sp>
      <p:graphicFrame>
        <p:nvGraphicFramePr>
          <p:cNvPr id="16" name="Content Placeholder 15" descr="Chart Placeholder">
            <a:extLst>
              <a:ext uri="{FF2B5EF4-FFF2-40B4-BE49-F238E27FC236}">
                <a16:creationId xmlns:a16="http://schemas.microsoft.com/office/drawing/2014/main" id="{C27AEF43-D28F-43A9-A4D6-E2AEF788980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811797216"/>
              </p:ext>
            </p:extLst>
          </p:nvPr>
        </p:nvGraphicFramePr>
        <p:xfrm>
          <a:off x="436563" y="2017713"/>
          <a:ext cx="11312525" cy="390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B44A1-3671-4827-9A22-DE556E592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/>
          <a:lstStyle/>
          <a:p>
            <a:fld id="{0D309695-DEC3-40DA-9DF5-330280C9D0E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1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46793BD1-7C04-483A-A469-DAA06C12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70" y="368717"/>
            <a:ext cx="11300400" cy="1026572"/>
          </a:xfrm>
        </p:spPr>
        <p:txBody>
          <a:bodyPr/>
          <a:lstStyle/>
          <a:p>
            <a:r>
              <a:rPr lang="en-US" dirty="0"/>
              <a:t>Obstacles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1E5188D-9217-4D75-9FFB-DF2DD7C58F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850" y="1941031"/>
            <a:ext cx="3456556" cy="869888"/>
          </a:xfrm>
        </p:spPr>
        <p:txBody>
          <a:bodyPr/>
          <a:lstStyle/>
          <a:p>
            <a:r>
              <a:rPr lang="en-US" dirty="0"/>
              <a:t>Cost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D5D9F3-5B01-40DC-A47C-4E7967EEC0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000" y="2837528"/>
            <a:ext cx="3457576" cy="2986221"/>
          </a:xfrm>
        </p:spPr>
        <p:txBody>
          <a:bodyPr>
            <a:normAutofit/>
          </a:bodyPr>
          <a:lstStyle/>
          <a:p>
            <a:r>
              <a:rPr lang="en-US" dirty="0"/>
              <a:t>Budgets are being cut</a:t>
            </a:r>
          </a:p>
          <a:p>
            <a:r>
              <a:rPr lang="en-US" dirty="0"/>
              <a:t>Staffing shortages = OT</a:t>
            </a:r>
          </a:p>
          <a:p>
            <a:r>
              <a:rPr lang="en-US" dirty="0"/>
              <a:t>Smaller agencies </a:t>
            </a:r>
          </a:p>
          <a:p>
            <a:r>
              <a:rPr lang="en-US" dirty="0"/>
              <a:t>EAP vs Embedded MHP</a:t>
            </a:r>
          </a:p>
          <a:p>
            <a:r>
              <a:rPr lang="en-US" dirty="0"/>
              <a:t>Workmen’s Comp</a:t>
            </a:r>
          </a:p>
          <a:p>
            <a:r>
              <a:rPr lang="en-US" dirty="0"/>
              <a:t>Wellness vs Fitness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B2082A-92EA-4E3D-87BA-213F4D066C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4947" y="1941031"/>
            <a:ext cx="3456556" cy="869888"/>
          </a:xfrm>
        </p:spPr>
        <p:txBody>
          <a:bodyPr/>
          <a:lstStyle/>
          <a:p>
            <a:r>
              <a:rPr lang="en-US" dirty="0"/>
              <a:t>Trust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8529CDE-81D2-4ABC-97FD-67F8D1BFF0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3097" y="2837528"/>
            <a:ext cx="3457576" cy="2986221"/>
          </a:xfrm>
        </p:spPr>
        <p:txBody>
          <a:bodyPr>
            <a:normAutofit/>
          </a:bodyPr>
          <a:lstStyle/>
          <a:p>
            <a:r>
              <a:rPr lang="en-US" dirty="0"/>
              <a:t>How do Agencies KNOW they can trust the Mental Health Professional or the Peer Support Program?</a:t>
            </a:r>
          </a:p>
          <a:p>
            <a:r>
              <a:rPr lang="en-US" dirty="0"/>
              <a:t>PR vs Ofc support</a:t>
            </a:r>
          </a:p>
          <a:p>
            <a:r>
              <a:rPr lang="en-US" dirty="0"/>
              <a:t>Criminal Investigations</a:t>
            </a:r>
          </a:p>
          <a:p>
            <a:r>
              <a:rPr lang="en-US" dirty="0"/>
              <a:t>Admin Issues are public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8B13D9D-3675-4278-827F-803CFB1578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3594" y="1939364"/>
            <a:ext cx="3456556" cy="8698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Incident &amp; Employee Management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982318-B21C-43FC-A346-FA76B67EC6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2764" y="2835861"/>
            <a:ext cx="3456556" cy="29862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Incident Management can be at odds with Ofc MH</a:t>
            </a:r>
          </a:p>
          <a:p>
            <a:r>
              <a:rPr lang="en-US" dirty="0"/>
              <a:t>Expectations of reintegration for Ofc and Dept</a:t>
            </a:r>
          </a:p>
          <a:p>
            <a:r>
              <a:rPr lang="en-US" dirty="0"/>
              <a:t>What are the risks or liabilities seen specifically with officer mental health and care post-critical incident?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C95EA-0D2B-4572-9928-F97986174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/>
          <a:lstStyle/>
          <a:p>
            <a:fld id="{0D309695-DEC3-40DA-9DF5-330280C9D0E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21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3" descr="Timeline Placeholder">
            <a:extLst>
              <a:ext uri="{FF2B5EF4-FFF2-40B4-BE49-F238E27FC236}">
                <a16:creationId xmlns:a16="http://schemas.microsoft.com/office/drawing/2014/main" id="{7DE338FC-CFF5-4AFF-96C0-F078FA4FF34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116387791"/>
              </p:ext>
            </p:extLst>
          </p:nvPr>
        </p:nvGraphicFramePr>
        <p:xfrm>
          <a:off x="4171950" y="555625"/>
          <a:ext cx="6923088" cy="574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495266-577B-44EF-B157-3D0A14948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/>
          <a:lstStyle/>
          <a:p>
            <a:fld id="{0D309695-DEC3-40DA-9DF5-330280C9D0E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59B47-FEC5-E384-4813-C51AFA2B80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964" r="31964"/>
          <a:stretch/>
        </p:blipFill>
        <p:spPr>
          <a:xfrm>
            <a:off x="211666" y="694268"/>
            <a:ext cx="3420534" cy="533400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92730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DE99AC95-9FC1-42BD-A490-2EDBABE7C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19A5A35-6EED-4F7C-B6D6-4C6AC9E3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7380000" cy="860400"/>
          </a:xfr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en-US" sz="2800"/>
              <a:t>Summary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2E796E-8D19-4926-B7B8-653B01939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1609200"/>
            <a:ext cx="73836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CA6E79-6E12-4C7A-88B7-DDB611B87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944000"/>
            <a:ext cx="7380000" cy="4006800"/>
          </a:xfrm>
        </p:spPr>
        <p:txBody>
          <a:bodyPr vert="horz" wrap="square" lIns="0" tIns="0" rIns="91440" bIns="0" rtlCol="0">
            <a:normAutofit/>
          </a:bodyPr>
          <a:lstStyle/>
          <a:p>
            <a:pPr indent="-448056">
              <a:lnSpc>
                <a:spcPct val="130000"/>
              </a:lnSpc>
              <a:buFont typeface="Calibri Light" panose="020F0302020204030204" pitchFamily="34" charset="0"/>
              <a:buChar char="→"/>
            </a:pPr>
            <a:r>
              <a:rPr lang="en-US" dirty="0"/>
              <a:t>Mental Health and COMPLETE wellness of law enforcement officers impacts how they perform their duties.  </a:t>
            </a:r>
            <a:endParaRPr lang="en-US"/>
          </a:p>
          <a:p>
            <a:pPr indent="-448056">
              <a:lnSpc>
                <a:spcPct val="130000"/>
              </a:lnSpc>
              <a:buFont typeface="Calibri Light" panose="020F0302020204030204" pitchFamily="34" charset="0"/>
              <a:buChar char="→"/>
            </a:pPr>
            <a:r>
              <a:rPr lang="en-US" dirty="0"/>
              <a:t>To decrease risk, agencies must get out in front of the incident to ensure the officers are well when they go through an incident.</a:t>
            </a:r>
            <a:endParaRPr lang="en-US"/>
          </a:p>
          <a:p>
            <a:pPr indent="-448056">
              <a:lnSpc>
                <a:spcPct val="130000"/>
              </a:lnSpc>
              <a:buFont typeface="Calibri Light" panose="020F0302020204030204" pitchFamily="34" charset="0"/>
              <a:buChar char="→"/>
            </a:pPr>
            <a:r>
              <a:rPr lang="en-US" dirty="0"/>
              <a:t>Once involved in an incident, support and appropriate treatment needs to be implemented to ensure reintegration and restored wellness.</a:t>
            </a:r>
            <a:endParaRPr lang="en-US"/>
          </a:p>
          <a:p>
            <a:pPr indent="-448056">
              <a:lnSpc>
                <a:spcPct val="130000"/>
              </a:lnSpc>
              <a:buFont typeface="Calibri Light" panose="020F0302020204030204" pitchFamily="34" charset="0"/>
              <a:buChar char="→"/>
            </a:pPr>
            <a:r>
              <a:rPr lang="en-US" dirty="0"/>
              <a:t>Agencies will have better results if we understand the human factor of critical incidents.  Education is important for details and facts.</a:t>
            </a:r>
            <a:endParaRPr lang="en-US"/>
          </a:p>
        </p:txBody>
      </p:sp>
      <p:pic>
        <p:nvPicPr>
          <p:cNvPr id="23" name="Picture Placeholder 22" descr="A black t-shirt with a graphic design on it&#10;&#10;AI-generated content may be incorrect.">
            <a:extLst>
              <a:ext uri="{FF2B5EF4-FFF2-40B4-BE49-F238E27FC236}">
                <a16:creationId xmlns:a16="http://schemas.microsoft.com/office/drawing/2014/main" id="{7B79146B-D30E-470A-9998-FE5CB03E3BC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alphaModFix amt="50000"/>
          </a:blip>
          <a:srcRect l="19951" t="17379" r="46244" b="26303"/>
          <a:stretch/>
        </p:blipFill>
        <p:spPr>
          <a:xfrm>
            <a:off x="8052073" y="388800"/>
            <a:ext cx="3697015" cy="615910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AE281-2C4F-4364-9E31-75CFEAA34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38232" y="6153912"/>
            <a:ext cx="1510856" cy="50292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0D309695-DEC3-40DA-9DF5-330280C9D0E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32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>
            <a:extLst>
              <a:ext uri="{FF2B5EF4-FFF2-40B4-BE49-F238E27FC236}">
                <a16:creationId xmlns:a16="http://schemas.microsoft.com/office/drawing/2014/main" id="{C233D55B-4DFD-49DA-BA62-72F3E2D0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969" y="647377"/>
            <a:ext cx="11316056" cy="1026572"/>
          </a:xfrm>
        </p:spPr>
        <p:txBody>
          <a:bodyPr/>
          <a:lstStyle/>
          <a:p>
            <a:r>
              <a:rPr lang="en-US" dirty="0">
                <a:solidFill>
                  <a:srgbClr val="200086"/>
                </a:solidFill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A598F-5A54-440C-B392-A3CA492765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968" y="1972734"/>
            <a:ext cx="5824365" cy="201506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200086"/>
                </a:solidFill>
                <a:effectLst>
                  <a:glow rad="127000">
                    <a:schemeClr val="tx1"/>
                  </a:glow>
                </a:effectLst>
              </a:rPr>
              <a:t>1</a:t>
            </a:r>
            <a:r>
              <a:rPr lang="en-US" sz="2800" b="1" baseline="30000" dirty="0">
                <a:solidFill>
                  <a:srgbClr val="200086"/>
                </a:solidFill>
                <a:effectLst>
                  <a:glow rad="127000">
                    <a:schemeClr val="tx1"/>
                  </a:glow>
                </a:effectLst>
              </a:rPr>
              <a:t>ST</a:t>
            </a:r>
            <a:r>
              <a:rPr lang="en-US" sz="2800" b="1" dirty="0">
                <a:solidFill>
                  <a:srgbClr val="200086"/>
                </a:solidFill>
                <a:effectLst>
                  <a:glow rad="127000">
                    <a:schemeClr val="tx1"/>
                  </a:glow>
                </a:effectLst>
              </a:rPr>
              <a:t> Sgt. Renee “Gunny” Plumb</a:t>
            </a:r>
          </a:p>
          <a:p>
            <a:r>
              <a:rPr lang="en-US" sz="2800" b="1" dirty="0">
                <a:solidFill>
                  <a:srgbClr val="200086"/>
                </a:solidFill>
                <a:effectLst>
                  <a:glow rad="127000">
                    <a:schemeClr val="tx1"/>
                  </a:glow>
                </a:effectLst>
              </a:rPr>
              <a:t>Instructorplumb@gmail.com </a:t>
            </a:r>
          </a:p>
          <a:p>
            <a:r>
              <a:rPr lang="en-US" sz="2800" b="1" dirty="0">
                <a:solidFill>
                  <a:srgbClr val="200086"/>
                </a:solidFill>
                <a:effectLst>
                  <a:glow rad="127000">
                    <a:schemeClr val="tx1"/>
                  </a:glow>
                </a:effectLst>
              </a:rPr>
              <a:t>202-497-8262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AD035A9E-8A1C-463C-8C57-AE5632A995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4726" b="15112"/>
          <a:stretch/>
        </p:blipFill>
        <p:spPr>
          <a:xfrm>
            <a:off x="6641443" y="530536"/>
            <a:ext cx="4263623" cy="4786885"/>
          </a:xfrm>
          <a:effectLst>
            <a:softEdge rad="317500"/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56C8A-7BD4-4A46-82BA-EAB9CAD4B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/>
          <a:lstStyle/>
          <a:p>
            <a:fld id="{0D309695-DEC3-40DA-9DF5-330280C9D0E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00A93-BAE8-FBCB-4ACE-F54828BF0970}"/>
              </a:ext>
            </a:extLst>
          </p:cNvPr>
          <p:cNvSpPr txBox="1"/>
          <p:nvPr/>
        </p:nvSpPr>
        <p:spPr>
          <a:xfrm>
            <a:off x="1257300" y="5271837"/>
            <a:ext cx="96773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C00000"/>
                  </a:outerShdw>
                </a:effectLst>
                <a:latin typeface="Copperplate Gothic Bold" panose="020E0705020206020404" pitchFamily="34" charset="0"/>
              </a:rPr>
              <a:t>“In your darkest hour, when the demons come, call on me brother, and we will fight them together.”</a:t>
            </a:r>
            <a:endParaRPr lang="en-US" sz="2800" dirty="0">
              <a:effectLst>
                <a:outerShdw blurRad="50800" dist="50800" dir="5400000" algn="ctr" rotWithShape="0">
                  <a:srgbClr val="C00000"/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9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21F7C9-5828-4AED-834A-87AEA2281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1900" y="448056"/>
            <a:ext cx="5516032" cy="3401568"/>
          </a:xfrm>
        </p:spPr>
        <p:txBody>
          <a:bodyPr>
            <a:normAutofit fontScale="90000"/>
          </a:bodyPr>
          <a:lstStyle/>
          <a:p>
            <a:r>
              <a:rPr lang="en-US" dirty="0"/>
              <a:t>Public Safety Wellness Programs and Why We Need Them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2940A3-1B97-4EDD-B073-C632DA7FF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1900" y="4360332"/>
            <a:ext cx="5428996" cy="1592411"/>
          </a:xfrm>
        </p:spPr>
        <p:txBody>
          <a:bodyPr>
            <a:normAutofit/>
          </a:bodyPr>
          <a:lstStyle/>
          <a:p>
            <a:r>
              <a:rPr lang="en-US" sz="2000" dirty="0"/>
              <a:t>First Sergeant Renee “Gunny” Plumb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07D108F-FAE9-415F-9D78-68DD9C7087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45" r="1045"/>
          <a:stretch/>
        </p:blipFill>
        <p:spPr>
          <a:xfrm>
            <a:off x="450850" y="447675"/>
            <a:ext cx="5429250" cy="5545138"/>
          </a:xfrm>
        </p:spPr>
      </p:pic>
    </p:spTree>
    <p:extLst>
      <p:ext uri="{BB962C8B-B14F-4D97-AF65-F5344CB8AC3E}">
        <p14:creationId xmlns:p14="http://schemas.microsoft.com/office/powerpoint/2010/main" val="1325035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FA0F8C9-F32D-4445-8575-A05AF1461A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44000"/>
          </a:blip>
          <a:srcRect l="22232" r="22232"/>
          <a:stretch/>
        </p:blipFill>
        <p:spPr>
          <a:xfrm>
            <a:off x="442912" y="201168"/>
            <a:ext cx="6436042" cy="6518797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95E17A9-94C3-43A2-AF79-D18356EA3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388800"/>
            <a:ext cx="5432044" cy="8604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10AD8D-8DE5-40F2-A2F2-E7567BEC3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693" y="1687824"/>
            <a:ext cx="10691252" cy="4593516"/>
          </a:xfrm>
        </p:spPr>
        <p:txBody>
          <a:bodyPr>
            <a:normAutofit lnSpcReduction="10000"/>
          </a:bodyPr>
          <a:lstStyle/>
          <a:p>
            <a:pPr marL="287694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  Since 2018 law enforcement, as a profession, has undergone significant changes.  The scrutiny of incidents as well as the actual officers involved in the incident have become national news.  </a:t>
            </a:r>
          </a:p>
          <a:p>
            <a:pPr marL="287694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  As the demand for perfection from the humans that work as LEO’s has increased, with dire consequences for mistakes, fewer people are choosing the occupation.  </a:t>
            </a:r>
          </a:p>
          <a:p>
            <a:pPr marL="287694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  This is causing staffing shortages.  </a:t>
            </a:r>
          </a:p>
          <a:p>
            <a:pPr marL="287694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  Due to lawsuits and politics, budgets are being cut in most LEA.  </a:t>
            </a:r>
          </a:p>
          <a:p>
            <a:pPr marL="287694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  At the same time, due to staffing shortages, overtime is becoming mandatory, shifts are changing to longer days or less time off.  </a:t>
            </a:r>
          </a:p>
          <a:p>
            <a:pPr marL="287694" indent="-285750">
              <a:buFont typeface="Wingdings" panose="05000000000000000000" pitchFamily="2" charset="2"/>
              <a:buChar char="v"/>
            </a:pPr>
            <a:r>
              <a:rPr lang="en-US" sz="2400" b="1" dirty="0"/>
              <a:t>  The stress, the required time of work, and demands for flawless performance is impacting LEOs.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6EB0E-E7B9-4EF9-A88F-4A2531EAD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/>
          <a:lstStyle/>
          <a:p>
            <a:fld id="{0D309695-DEC3-40DA-9DF5-330280C9D0E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1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AA6A305D-EA59-470F-B351-EBA6253A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Discussion…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D37F2E-EB29-4FAE-A77B-C75DADA5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944000"/>
            <a:ext cx="6963963" cy="4006800"/>
          </a:xfrm>
        </p:spPr>
        <p:txBody>
          <a:bodyPr>
            <a:normAutofit/>
          </a:bodyPr>
          <a:lstStyle/>
          <a:p>
            <a:r>
              <a:rPr lang="en-US" dirty="0"/>
              <a:t>What changes have you seen in law enforcement over the last few years?</a:t>
            </a:r>
          </a:p>
          <a:p>
            <a:pPr marL="1944" indent="0">
              <a:buNone/>
            </a:pPr>
            <a:endParaRPr lang="en-US" dirty="0"/>
          </a:p>
          <a:p>
            <a:r>
              <a:rPr lang="en-US" dirty="0"/>
              <a:t>What trends are you seeing with claims? </a:t>
            </a:r>
          </a:p>
          <a:p>
            <a:endParaRPr lang="en-US" dirty="0"/>
          </a:p>
          <a:p>
            <a:r>
              <a:rPr lang="en-US" dirty="0"/>
              <a:t>What is “society” looking for?</a:t>
            </a:r>
          </a:p>
          <a:p>
            <a:pPr marL="1944" indent="0">
              <a:buNone/>
            </a:pPr>
            <a:endParaRPr lang="en-US" dirty="0"/>
          </a:p>
          <a:p>
            <a:r>
              <a:rPr lang="en-US" dirty="0"/>
              <a:t>What are the risks or liabilities seen specifically with officer mental health and care post-critical incident?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32048AA-82AA-422E-AB35-032873BE2F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4150" b="4150"/>
          <a:stretch/>
        </p:blipFill>
        <p:spPr>
          <a:xfrm>
            <a:off x="7535260" y="2393798"/>
            <a:ext cx="4465255" cy="3350786"/>
          </a:xfrm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30DAE34-DD82-432D-8996-97E05E89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309695-DEC3-40DA-9DF5-330280C9D0E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62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>
            <a:extLst>
              <a:ext uri="{FF2B5EF4-FFF2-40B4-BE49-F238E27FC236}">
                <a16:creationId xmlns:a16="http://schemas.microsoft.com/office/drawing/2014/main" id="{AA6A305D-EA59-470F-B351-EBA6253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227011"/>
            <a:ext cx="6860946" cy="2954337"/>
          </a:xfrm>
        </p:spPr>
        <p:txBody>
          <a:bodyPr/>
          <a:lstStyle/>
          <a:p>
            <a:r>
              <a:rPr lang="en-US" dirty="0"/>
              <a:t>Talking Points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B32048AA-82AA-422E-AB35-032873BE2F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389" r="1389"/>
          <a:stretch/>
        </p:blipFill>
        <p:spPr>
          <a:xfrm>
            <a:off x="711201" y="1596647"/>
            <a:ext cx="5246158" cy="4496708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D37F2E-EB29-4FAE-A77B-C75DADA5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800" y="383764"/>
            <a:ext cx="3312000" cy="60314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is Officer Wellness?</a:t>
            </a:r>
          </a:p>
          <a:p>
            <a:pPr marL="1944" indent="0">
              <a:buNone/>
            </a:pPr>
            <a:endParaRPr lang="en-US" dirty="0"/>
          </a:p>
          <a:p>
            <a:r>
              <a:rPr lang="en-US" dirty="0"/>
              <a:t>What is Peer Support? </a:t>
            </a:r>
          </a:p>
          <a:p>
            <a:endParaRPr lang="en-US" dirty="0"/>
          </a:p>
          <a:p>
            <a:r>
              <a:rPr lang="en-US" dirty="0"/>
              <a:t>The Buffet</a:t>
            </a:r>
          </a:p>
          <a:p>
            <a:pPr marL="1944" indent="0">
              <a:buNone/>
            </a:pPr>
            <a:endParaRPr lang="en-US" dirty="0"/>
          </a:p>
          <a:p>
            <a:r>
              <a:rPr lang="en-US" dirty="0"/>
              <a:t>What’s Better?</a:t>
            </a:r>
          </a:p>
          <a:p>
            <a:endParaRPr lang="en-US" dirty="0"/>
          </a:p>
          <a:p>
            <a:r>
              <a:rPr lang="en-US" dirty="0"/>
              <a:t>Advantages</a:t>
            </a:r>
          </a:p>
          <a:p>
            <a:endParaRPr lang="en-US" dirty="0"/>
          </a:p>
          <a:p>
            <a:r>
              <a:rPr lang="en-US" dirty="0"/>
              <a:t>Consequences of Inaction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7C0CAB7D-9C8C-4038-8019-9B45FE22B4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299675" y="1584976"/>
            <a:ext cx="2772000" cy="502920"/>
          </a:xfrm>
        </p:spPr>
        <p:txBody>
          <a:bodyPr/>
          <a:lstStyle/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C7B6A857-C849-4B32-9139-4E287E95D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216875" y="4439775"/>
            <a:ext cx="2937600" cy="502920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30DAE34-DD82-432D-8996-97E05E89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/>
          <a:lstStyle/>
          <a:p>
            <a:fld id="{0D309695-DEC3-40DA-9DF5-330280C9D0E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9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/>
          <a:lstStyle/>
          <a:p>
            <a:r>
              <a:rPr lang="en-US" dirty="0"/>
              <a:t>Officer Wellness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A0D81-3B78-42FD-8C85-E8216C7D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1811867"/>
            <a:ext cx="7355484" cy="4140877"/>
          </a:xfrm>
        </p:spPr>
        <p:txBody>
          <a:bodyPr/>
          <a:lstStyle/>
          <a:p>
            <a:r>
              <a:rPr lang="en-US" dirty="0"/>
              <a:t>What is officer wellness?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does poor wellness of an officer cause risk to the agency?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7D7CD50-3D0D-4E37-A729-30A7E65098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9464" b="9464"/>
          <a:stretch/>
        </p:blipFill>
        <p:spPr>
          <a:xfrm>
            <a:off x="451104" y="2158553"/>
            <a:ext cx="3134095" cy="2540893"/>
          </a:xfrm>
        </p:spPr>
      </p:pic>
    </p:spTree>
    <p:extLst>
      <p:ext uri="{BB962C8B-B14F-4D97-AF65-F5344CB8AC3E}">
        <p14:creationId xmlns:p14="http://schemas.microsoft.com/office/powerpoint/2010/main" val="3109663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E1D7AB-8235-46A6-A6BA-E5899AA855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779" b="1779"/>
          <a:stretch/>
        </p:blipFill>
        <p:spPr>
          <a:xfrm>
            <a:off x="2883843" y="331158"/>
            <a:ext cx="6424314" cy="619568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738ABC2-1C4A-D7E5-1CE3-57F41A1C359D}"/>
                  </a:ext>
                </a:extLst>
              </p14:cNvPr>
              <p14:cNvContentPartPr/>
              <p14:nvPr/>
            </p14:nvContentPartPr>
            <p14:xfrm>
              <a:off x="9120900" y="4114320"/>
              <a:ext cx="1381680" cy="39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738ABC2-1C4A-D7E5-1CE3-57F41A1C35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14780" y="4108200"/>
                <a:ext cx="13939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2E1F68-BDCF-7546-74E2-00013978C967}"/>
                  </a:ext>
                </a:extLst>
              </p14:cNvPr>
              <p14:cNvContentPartPr/>
              <p14:nvPr/>
            </p14:nvContentPartPr>
            <p14:xfrm>
              <a:off x="11326620" y="4121880"/>
              <a:ext cx="388800" cy="31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2E1F68-BDCF-7546-74E2-00013978C9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20500" y="4115760"/>
                <a:ext cx="4010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508CA02-505D-D606-E1F5-344AF15C4151}"/>
                  </a:ext>
                </a:extLst>
              </p14:cNvPr>
              <p14:cNvContentPartPr/>
              <p14:nvPr/>
            </p14:nvContentPartPr>
            <p14:xfrm>
              <a:off x="11255340" y="4112160"/>
              <a:ext cx="403200" cy="34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508CA02-505D-D606-E1F5-344AF15C41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9220" y="4106040"/>
                <a:ext cx="4154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2071533-BAA1-10B3-705D-3F599B0D26E2}"/>
                  </a:ext>
                </a:extLst>
              </p14:cNvPr>
              <p14:cNvContentPartPr/>
              <p14:nvPr/>
            </p14:nvContentPartPr>
            <p14:xfrm>
              <a:off x="10047900" y="4113240"/>
              <a:ext cx="1511280" cy="63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2071533-BAA1-10B3-705D-3F599B0D26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41780" y="4107120"/>
                <a:ext cx="1523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B5FABCF-EEEE-F70F-D630-D4F7AAAF6223}"/>
                  </a:ext>
                </a:extLst>
              </p14:cNvPr>
              <p14:cNvContentPartPr/>
              <p14:nvPr/>
            </p14:nvContentPartPr>
            <p14:xfrm>
              <a:off x="10057980" y="4106040"/>
              <a:ext cx="306000" cy="47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B5FABCF-EEEE-F70F-D630-D4F7AAAF622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51860" y="4099920"/>
                <a:ext cx="31824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E58062C-FF30-B186-5C14-59B60BDF1262}"/>
                  </a:ext>
                </a:extLst>
              </p14:cNvPr>
              <p14:cNvContentPartPr/>
              <p14:nvPr/>
            </p14:nvContentPartPr>
            <p14:xfrm>
              <a:off x="9050340" y="4068600"/>
              <a:ext cx="100080" cy="1036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E58062C-FF30-B186-5C14-59B60BDF126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44220" y="4062480"/>
                <a:ext cx="112320" cy="11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0CAAC816-5B13-FC58-6DD3-AC4C9B3D60B7}"/>
              </a:ext>
            </a:extLst>
          </p:cNvPr>
          <p:cNvGrpSpPr/>
          <p:nvPr/>
        </p:nvGrpSpPr>
        <p:grpSpPr>
          <a:xfrm>
            <a:off x="9029820" y="4085880"/>
            <a:ext cx="2848621" cy="93960"/>
            <a:chOff x="9029820" y="4085880"/>
            <a:chExt cx="2848621" cy="9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FDABF00-F6EC-988B-D13F-628E39463F46}"/>
                    </a:ext>
                  </a:extLst>
                </p14:cNvPr>
                <p14:cNvContentPartPr/>
                <p14:nvPr/>
              </p14:nvContentPartPr>
              <p14:xfrm>
                <a:off x="10416180" y="4112520"/>
                <a:ext cx="1207440" cy="43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FDABF00-F6EC-988B-D13F-628E39463F4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410060" y="4106400"/>
                  <a:ext cx="121968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F9A6CA3-45EB-DC64-505A-DA4A0790C877}"/>
                    </a:ext>
                  </a:extLst>
                </p14:cNvPr>
                <p14:cNvContentPartPr/>
                <p14:nvPr/>
              </p14:nvContentPartPr>
              <p14:xfrm>
                <a:off x="10743780" y="4124400"/>
                <a:ext cx="360" cy="208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F9A6CA3-45EB-DC64-505A-DA4A0790C87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37660" y="4118280"/>
                  <a:ext cx="1260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42F4B7D-2D24-88F6-297F-9C9C73CEEA96}"/>
                    </a:ext>
                  </a:extLst>
                </p14:cNvPr>
                <p14:cNvContentPartPr/>
                <p14:nvPr/>
              </p14:nvContentPartPr>
              <p14:xfrm>
                <a:off x="10424820" y="4085880"/>
                <a:ext cx="320040" cy="53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42F4B7D-2D24-88F6-297F-9C9C73CEEA9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18700" y="4079760"/>
                  <a:ext cx="3322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73EE889-DA1E-F582-511D-E3CAB464468E}"/>
                    </a:ext>
                  </a:extLst>
                </p14:cNvPr>
                <p14:cNvContentPartPr/>
                <p14:nvPr/>
              </p14:nvContentPartPr>
              <p14:xfrm>
                <a:off x="9066540" y="4099200"/>
                <a:ext cx="39240" cy="70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73EE889-DA1E-F582-511D-E3CAB464468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060420" y="4093080"/>
                  <a:ext cx="514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24AC586-8458-9083-AA0E-3E7DA0D639B7}"/>
                    </a:ext>
                  </a:extLst>
                </p14:cNvPr>
                <p14:cNvContentPartPr/>
                <p14:nvPr/>
              </p14:nvContentPartPr>
              <p14:xfrm>
                <a:off x="9029820" y="4091640"/>
                <a:ext cx="46080" cy="88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24AC586-8458-9083-AA0E-3E7DA0D639B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23700" y="4085520"/>
                  <a:ext cx="5832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E6AF2FA-9B3B-AE84-973A-456E4CEF1DE6}"/>
                    </a:ext>
                  </a:extLst>
                </p14:cNvPr>
                <p14:cNvContentPartPr/>
                <p14:nvPr/>
              </p14:nvContentPartPr>
              <p14:xfrm>
                <a:off x="9294361" y="4099107"/>
                <a:ext cx="2584080" cy="47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E6AF2FA-9B3B-AE84-973A-456E4CEF1DE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231721" y="4036467"/>
                  <a:ext cx="2709720" cy="173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19488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/>
          <a:lstStyle/>
          <a:p>
            <a:r>
              <a:rPr lang="en-US" dirty="0"/>
              <a:t>Peer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A0D81-3B78-42FD-8C85-E8216C7D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1811867"/>
            <a:ext cx="7355484" cy="4140877"/>
          </a:xfrm>
        </p:spPr>
        <p:txBody>
          <a:bodyPr>
            <a:normAutofit/>
          </a:bodyPr>
          <a:lstStyle/>
          <a:p>
            <a:r>
              <a:rPr lang="en-US" dirty="0"/>
              <a:t>What is Peer Support?</a:t>
            </a:r>
          </a:p>
          <a:p>
            <a:r>
              <a:rPr lang="en-US" dirty="0"/>
              <a:t>How can it be implemented?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What’s the risk of an agency having nothing in place to assist officers?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E1D7AB-8235-46A6-A6BA-E5899AA855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17569" r="17569"/>
          <a:stretch/>
        </p:blipFill>
        <p:spPr>
          <a:xfrm>
            <a:off x="451104" y="1728216"/>
            <a:ext cx="3449637" cy="3401568"/>
          </a:xfrm>
        </p:spPr>
      </p:pic>
    </p:spTree>
    <p:extLst>
      <p:ext uri="{BB962C8B-B14F-4D97-AF65-F5344CB8AC3E}">
        <p14:creationId xmlns:p14="http://schemas.microsoft.com/office/powerpoint/2010/main" val="371587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6E57B-70F2-48DC-97F8-5B9633B2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5412" y="448056"/>
            <a:ext cx="7355484" cy="3401568"/>
          </a:xfrm>
        </p:spPr>
        <p:txBody>
          <a:bodyPr/>
          <a:lstStyle/>
          <a:p>
            <a:r>
              <a:rPr lang="en-US" dirty="0"/>
              <a:t>The Buffet…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3A0D81-3B78-42FD-8C85-E8216C7D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5412" y="1811867"/>
            <a:ext cx="7355484" cy="4385733"/>
          </a:xfrm>
        </p:spPr>
        <p:txBody>
          <a:bodyPr>
            <a:normAutofit/>
          </a:bodyPr>
          <a:lstStyle/>
          <a:p>
            <a:r>
              <a:rPr lang="en-US" dirty="0"/>
              <a:t>What is available?</a:t>
            </a:r>
          </a:p>
          <a:p>
            <a:r>
              <a:rPr lang="en-US" dirty="0"/>
              <a:t>Is it appropriate?  Vetted?</a:t>
            </a:r>
          </a:p>
          <a:p>
            <a:r>
              <a:rPr lang="en-US" dirty="0"/>
              <a:t>How is that information shared with employees?</a:t>
            </a:r>
          </a:p>
          <a:p>
            <a:endParaRPr lang="en-US" dirty="0"/>
          </a:p>
          <a:p>
            <a:r>
              <a:rPr lang="en-US" dirty="0"/>
              <a:t>What’s the risk of an employee seeking help?</a:t>
            </a:r>
          </a:p>
          <a:p>
            <a:r>
              <a:rPr lang="en-US" dirty="0"/>
              <a:t>What’s the risk to the agency if an employee doesn’t seek help?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BE1D7AB-8235-46A6-A6BA-E5899AA855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4957" r="4957"/>
          <a:stretch/>
        </p:blipFill>
        <p:spPr>
          <a:xfrm>
            <a:off x="508530" y="448056"/>
            <a:ext cx="3449637" cy="3023130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4B3D0F-3DB2-4428-A683-C2C7CEEF40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11409" r="11409"/>
          <a:stretch/>
        </p:blipFill>
        <p:spPr>
          <a:xfrm>
            <a:off x="508530" y="3708400"/>
            <a:ext cx="3449636" cy="2701543"/>
          </a:xfrm>
        </p:spPr>
      </p:pic>
    </p:spTree>
    <p:extLst>
      <p:ext uri="{BB962C8B-B14F-4D97-AF65-F5344CB8AC3E}">
        <p14:creationId xmlns:p14="http://schemas.microsoft.com/office/powerpoint/2010/main" val="3375442200"/>
      </p:ext>
    </p:extLst>
  </p:cSld>
  <p:clrMapOvr>
    <a:masterClrMapping/>
  </p:clrMapOvr>
</p:sld>
</file>

<file path=ppt/theme/theme1.xml><?xml version="1.0" encoding="utf-8"?>
<a:theme xmlns:a="http://schemas.openxmlformats.org/drawingml/2006/main" name="ThinLineVTI">
  <a:themeElements>
    <a:clrScheme name="ThinLines Color Sc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AC8"/>
      </a:accent1>
      <a:accent2>
        <a:srgbClr val="794DFF"/>
      </a:accent2>
      <a:accent3>
        <a:srgbClr val="00D17D"/>
      </a:accent3>
      <a:accent4>
        <a:srgbClr val="404040"/>
      </a:accent4>
      <a:accent5>
        <a:srgbClr val="FE5D21"/>
      </a:accent5>
      <a:accent6>
        <a:srgbClr val="B3B3B3"/>
      </a:accent6>
      <a:hlink>
        <a:srgbClr val="3E8FF1"/>
      </a:hlink>
      <a:folHlink>
        <a:srgbClr val="939393"/>
      </a:folHlink>
    </a:clrScheme>
    <a:fontScheme name="Custom 3">
      <a:majorFont>
        <a:latin typeface="Sagona Book"/>
        <a:ea typeface=""/>
        <a:cs typeface=""/>
      </a:majorFont>
      <a:minorFont>
        <a:latin typeface="Univer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nLineVTI" id="{DA2A884B-D36C-4F63-9FE8-3C89F2B99A40}" vid="{62C1F77B-42AE-47B9-869B-5CE48C8ED844}"/>
    </a:ext>
  </a:extLst>
</a:theme>
</file>

<file path=ppt/theme/theme2.xml><?xml version="1.0" encoding="utf-8"?>
<a:theme xmlns:a="http://schemas.openxmlformats.org/drawingml/2006/main" name="Lexipol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ipol Template" id="{5DBE99DB-B5EE-40DC-B9D1-698FC9AAF962}" vid="{BCD0A036-1E15-4D83-B9D7-09F7721676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16E2FBB7F9D84FA6316A872BA0EAA1" ma:contentTypeVersion="21" ma:contentTypeDescription="Create a new document." ma:contentTypeScope="" ma:versionID="b0b098300f41492892dd957f83ef29e9">
  <xsd:schema xmlns:xsd="http://www.w3.org/2001/XMLSchema" xmlns:xs="http://www.w3.org/2001/XMLSchema" xmlns:p="http://schemas.microsoft.com/office/2006/metadata/properties" xmlns:ns1="http://schemas.microsoft.com/sharepoint/v3" xmlns:ns2="3311db4f-c83e-4f19-9b1a-85740e60a0ff" xmlns:ns3="d3176b68-ad26-48d2-8a37-5330accca0f9" targetNamespace="http://schemas.microsoft.com/office/2006/metadata/properties" ma:root="true" ma:fieldsID="888f201308f671ab26710fd958229ca5" ns1:_="" ns2:_="" ns3:_="">
    <xsd:import namespace="http://schemas.microsoft.com/sharepoint/v3"/>
    <xsd:import namespace="3311db4f-c83e-4f19-9b1a-85740e60a0ff"/>
    <xsd:import namespace="d3176b68-ad26-48d2-8a37-5330accca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11db4f-c83e-4f19-9b1a-85740e60a0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02fdde3-36bb-4ef3-ba84-14838d4c46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176b68-ad26-48d2-8a37-5330accca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64e64a3-c6c1-41d2-af2c-b5f80cdca4d7}" ma:internalName="TaxCatchAll" ma:showField="CatchAllData" ma:web="d3176b68-ad26-48d2-8a37-5330accca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311db4f-c83e-4f19-9b1a-85740e60a0ff">
      <Terms xmlns="http://schemas.microsoft.com/office/infopath/2007/PartnerControls"/>
    </lcf76f155ced4ddcb4097134ff3c332f>
    <TaxCatchAll xmlns="d3176b68-ad26-48d2-8a37-5330accca0f9" xsi:nil="true"/>
    <MediaServiceKeyPoints xmlns="3311db4f-c83e-4f19-9b1a-85740e60a0ff" xsi:nil="true"/>
  </documentManagement>
</p:properties>
</file>

<file path=customXml/itemProps1.xml><?xml version="1.0" encoding="utf-8"?>
<ds:datastoreItem xmlns:ds="http://schemas.openxmlformats.org/officeDocument/2006/customXml" ds:itemID="{F17561F5-5E7B-474E-B6E1-BB619F9B9A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311db4f-c83e-4f19-9b1a-85740e60a0ff"/>
    <ds:schemaRef ds:uri="d3176b68-ad26-48d2-8a37-5330accca0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B27884-F043-4BF1-A4FB-D6C1216AE5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1971ED-0722-4CF3-9522-6E6843A2D88D}">
  <ds:schemaRefs>
    <ds:schemaRef ds:uri="http://www.w3.org/XML/1998/namespace"/>
    <ds:schemaRef ds:uri="http://purl.org/dc/terms/"/>
    <ds:schemaRef ds:uri="http://schemas.microsoft.com/office/infopath/2007/PartnerControls"/>
    <ds:schemaRef ds:uri="71af3243-3dd4-4a8d-8c0d-dd76da1f02a5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230e9df3-be65-4c73-a93b-d1236ebd677e"/>
    <ds:schemaRef ds:uri="16c05727-aa75-4e4a-9b5f-8a80a1165891"/>
    <ds:schemaRef ds:uri="http://schemas.microsoft.com/sharepoint/v3"/>
    <ds:schemaRef ds:uri="3311db4f-c83e-4f19-9b1a-85740e60a0ff"/>
    <ds:schemaRef ds:uri="d3176b68-ad26-48d2-8a37-5330accca0f9"/>
  </ds:schemaRefs>
</ds:datastoreItem>
</file>

<file path=docMetadata/LabelInfo.xml><?xml version="1.0" encoding="utf-8"?>
<clbl:labelList xmlns:clbl="http://schemas.microsoft.com/office/2020/mipLabelMetadata">
  <clbl:label id="{5eabdcad-d00c-466b-b1c1-08eb9f100f2c}" enabled="0" method="" siteId="{5eabdcad-d00c-466b-b1c1-08eb9f100f2c}" removed="1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Thin line design</Template>
  <TotalTime>1435</TotalTime>
  <Words>750</Words>
  <Application>Microsoft Office PowerPoint</Application>
  <PresentationFormat>Widescreen</PresentationFormat>
  <Paragraphs>134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Copperplate Gothic Bold</vt:lpstr>
      <vt:lpstr>Roboto</vt:lpstr>
      <vt:lpstr>Sagona Book</vt:lpstr>
      <vt:lpstr>Univers</vt:lpstr>
      <vt:lpstr>Wingdings</vt:lpstr>
      <vt:lpstr>ThinLineVTI</vt:lpstr>
      <vt:lpstr>Lexipol Template</vt:lpstr>
      <vt:lpstr>PowerPoint Presentation</vt:lpstr>
      <vt:lpstr>Public Safety Wellness Programs and Why We Need Them</vt:lpstr>
      <vt:lpstr>Introduction</vt:lpstr>
      <vt:lpstr>For Discussion…</vt:lpstr>
      <vt:lpstr>Talking Points</vt:lpstr>
      <vt:lpstr>Officer Wellness</vt:lpstr>
      <vt:lpstr>PowerPoint Presentation</vt:lpstr>
      <vt:lpstr>Peer Support</vt:lpstr>
      <vt:lpstr>The Buffet…</vt:lpstr>
      <vt:lpstr>What’s Better </vt:lpstr>
      <vt:lpstr>Advantages</vt:lpstr>
      <vt:lpstr>Consequences of Inaction</vt:lpstr>
      <vt:lpstr>Chart</vt:lpstr>
      <vt:lpstr>Obstacles</vt:lpstr>
      <vt:lpstr>PowerPoint Presentation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Plumb, Renee M.</dc:creator>
  <cp:lastModifiedBy>Erin Peterson</cp:lastModifiedBy>
  <cp:revision>18</cp:revision>
  <cp:lastPrinted>2025-04-16T01:11:28Z</cp:lastPrinted>
  <dcterms:created xsi:type="dcterms:W3CDTF">2025-04-15T01:16:35Z</dcterms:created>
  <dcterms:modified xsi:type="dcterms:W3CDTF">2025-10-23T21:52:52Z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0x0101009C16E2FBB7F9D84FA6316A872BA0EAA1</vt:lpwstr>
  </property>
  <property fmtid="{D5CDD505-2E9C-101B-9397-08002B2CF9AE}" pid="3" name="MediaServiceImageTags">
    <vt:lpwstr/>
  </property>
</Properties>
</file>