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5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76" r:id="rId23"/>
    <p:sldId id="277" r:id="rId24"/>
    <p:sldId id="265" r:id="rId25"/>
  </p:sldIdLst>
  <p:sldSz cx="18288000" cy="10287000"/>
  <p:notesSz cx="6858000" cy="9144000"/>
  <p:embeddedFontLst>
    <p:embeddedFont>
      <p:font typeface="Gotham" panose="020B0604020202020204" charset="0"/>
      <p:regular r:id="rId27"/>
    </p:embeddedFont>
    <p:embeddedFont>
      <p:font typeface="Klinic Slab 1" panose="020B0604020202020204" charset="0"/>
      <p:regular r:id="rId28"/>
    </p:embeddedFont>
    <p:embeddedFont>
      <p:font typeface="Klinic Slab 2" panose="020B0604020202020204" charset="0"/>
      <p:regular r:id="rId29"/>
    </p:embeddedFont>
    <p:embeddedFont>
      <p:font typeface="Libre Baskerville Italics" panose="020B0604020202020204" charset="0"/>
      <p:regular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146B5-667E-49D7-971D-AC36E7755DBA}" v="118" dt="2025-10-26T16:24:58.864"/>
    <p1510:client id="{CCF3CECF-37C0-4B73-88AF-C7F9FA5824F0}" v="528" dt="2025-10-26T16:35:57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eterson" userId="f7db407f-204f-45df-b879-31dfe1434a51" providerId="ADAL" clId="{1CDB0469-A65D-4EBB-91F1-537C7FB46BB0}"/>
    <pc:docChg chg="custSel addSld delSld modSld sldOrd">
      <pc:chgData name="Erin Peterson" userId="f7db407f-204f-45df-b879-31dfe1434a51" providerId="ADAL" clId="{1CDB0469-A65D-4EBB-91F1-537C7FB46BB0}" dt="2025-10-26T16:35:57.774" v="638" actId="20577"/>
      <pc:docMkLst>
        <pc:docMk/>
      </pc:docMkLst>
      <pc:sldChg chg="modNotesTx">
        <pc:chgData name="Erin Peterson" userId="f7db407f-204f-45df-b879-31dfe1434a51" providerId="ADAL" clId="{1CDB0469-A65D-4EBB-91F1-537C7FB46BB0}" dt="2025-10-23T19:08:21.486" v="28" actId="20577"/>
        <pc:sldMkLst>
          <pc:docMk/>
          <pc:sldMk cId="0" sldId="256"/>
        </pc:sldMkLst>
      </pc:sldChg>
      <pc:sldChg chg="modSp mod">
        <pc:chgData name="Erin Peterson" userId="f7db407f-204f-45df-b879-31dfe1434a51" providerId="ADAL" clId="{1CDB0469-A65D-4EBB-91F1-537C7FB46BB0}" dt="2025-10-26T16:35:57.774" v="638" actId="20577"/>
        <pc:sldMkLst>
          <pc:docMk/>
          <pc:sldMk cId="0" sldId="258"/>
        </pc:sldMkLst>
        <pc:spChg chg="mod">
          <ac:chgData name="Erin Peterson" userId="f7db407f-204f-45df-b879-31dfe1434a51" providerId="ADAL" clId="{1CDB0469-A65D-4EBB-91F1-537C7FB46BB0}" dt="2025-10-26T16:35:57.774" v="638" actId="20577"/>
          <ac:spMkLst>
            <pc:docMk/>
            <pc:sldMk cId="0" sldId="258"/>
            <ac:spMk id="16" creationId="{00000000-0000-0000-0000-000000000000}"/>
          </ac:spMkLst>
        </pc:spChg>
      </pc:sldChg>
      <pc:sldChg chg="modSp mod">
        <pc:chgData name="Erin Peterson" userId="f7db407f-204f-45df-b879-31dfe1434a51" providerId="ADAL" clId="{1CDB0469-A65D-4EBB-91F1-537C7FB46BB0}" dt="2025-10-23T19:08:39.198" v="31" actId="1076"/>
        <pc:sldMkLst>
          <pc:docMk/>
          <pc:sldMk cId="0" sldId="261"/>
        </pc:sldMkLst>
        <pc:spChg chg="mod">
          <ac:chgData name="Erin Peterson" userId="f7db407f-204f-45df-b879-31dfe1434a51" providerId="ADAL" clId="{1CDB0469-A65D-4EBB-91F1-537C7FB46BB0}" dt="2025-10-23T19:08:39.198" v="31" actId="1076"/>
          <ac:spMkLst>
            <pc:docMk/>
            <pc:sldMk cId="0" sldId="261"/>
            <ac:spMk id="4" creationId="{00000000-0000-0000-0000-000000000000}"/>
          </ac:spMkLst>
        </pc:spChg>
      </pc:sldChg>
      <pc:sldChg chg="modNotesTx">
        <pc:chgData name="Erin Peterson" userId="f7db407f-204f-45df-b879-31dfe1434a51" providerId="ADAL" clId="{1CDB0469-A65D-4EBB-91F1-537C7FB46BB0}" dt="2025-10-23T19:46:28.089" v="36" actId="20577"/>
        <pc:sldMkLst>
          <pc:docMk/>
          <pc:sldMk cId="0" sldId="262"/>
        </pc:sldMkLst>
      </pc:sldChg>
      <pc:sldChg chg="modSp add mod ord">
        <pc:chgData name="Erin Peterson" userId="f7db407f-204f-45df-b879-31dfe1434a51" providerId="ADAL" clId="{1CDB0469-A65D-4EBB-91F1-537C7FB46BB0}" dt="2025-10-24T17:01:20.056" v="52" actId="20577"/>
        <pc:sldMkLst>
          <pc:docMk/>
          <pc:sldMk cId="1921730465" sldId="266"/>
        </pc:sldMkLst>
        <pc:spChg chg="mod">
          <ac:chgData name="Erin Peterson" userId="f7db407f-204f-45df-b879-31dfe1434a51" providerId="ADAL" clId="{1CDB0469-A65D-4EBB-91F1-537C7FB46BB0}" dt="2025-10-24T17:01:20.056" v="52" actId="20577"/>
          <ac:spMkLst>
            <pc:docMk/>
            <pc:sldMk cId="1921730465" sldId="266"/>
            <ac:spMk id="3" creationId="{01EE3AFF-AEDA-6C78-8C97-1AA63E512176}"/>
          </ac:spMkLst>
        </pc:spChg>
      </pc:sldChg>
      <pc:sldChg chg="addSp delSp modSp add mod setBg">
        <pc:chgData name="Erin Peterson" userId="f7db407f-204f-45df-b879-31dfe1434a51" providerId="ADAL" clId="{1CDB0469-A65D-4EBB-91F1-537C7FB46BB0}" dt="2025-10-24T17:07:19.225" v="528" actId="478"/>
        <pc:sldMkLst>
          <pc:docMk/>
          <pc:sldMk cId="4268998250" sldId="267"/>
        </pc:sldMkLst>
        <pc:spChg chg="add mod">
          <ac:chgData name="Erin Peterson" userId="f7db407f-204f-45df-b879-31dfe1434a51" providerId="ADAL" clId="{1CDB0469-A65D-4EBB-91F1-537C7FB46BB0}" dt="2025-10-24T17:02:33.894" v="59" actId="208"/>
          <ac:spMkLst>
            <pc:docMk/>
            <pc:sldMk cId="4268998250" sldId="267"/>
            <ac:spMk id="2" creationId="{54C5A7B0-5655-7064-09C0-24DEAB30C861}"/>
          </ac:spMkLst>
        </pc:spChg>
        <pc:spChg chg="add mod">
          <ac:chgData name="Erin Peterson" userId="f7db407f-204f-45df-b879-31dfe1434a51" providerId="ADAL" clId="{1CDB0469-A65D-4EBB-91F1-537C7FB46BB0}" dt="2025-10-24T17:02:33.924" v="67"/>
          <ac:spMkLst>
            <pc:docMk/>
            <pc:sldMk cId="4268998250" sldId="267"/>
            <ac:spMk id="3" creationId="{4ED36DD1-A7FE-0767-1E2C-2213D18FDB0B}"/>
          </ac:spMkLst>
        </pc:spChg>
        <pc:spChg chg="add del mod">
          <ac:chgData name="Erin Peterson" userId="f7db407f-204f-45df-b879-31dfe1434a51" providerId="ADAL" clId="{1CDB0469-A65D-4EBB-91F1-537C7FB46BB0}" dt="2025-10-24T17:07:19.225" v="528" actId="478"/>
          <ac:spMkLst>
            <pc:docMk/>
            <pc:sldMk cId="4268998250" sldId="267"/>
            <ac:spMk id="4" creationId="{AD6FC6AA-ADF9-C298-396F-7C8B44D7477E}"/>
          </ac:spMkLst>
        </pc:spChg>
        <pc:picChg chg="add mod">
          <ac:chgData name="Erin Peterson" userId="f7db407f-204f-45df-b879-31dfe1434a51" providerId="ADAL" clId="{1CDB0469-A65D-4EBB-91F1-537C7FB46BB0}" dt="2025-10-24T17:02:34.441" v="82"/>
          <ac:picMkLst>
            <pc:docMk/>
            <pc:sldMk cId="4268998250" sldId="267"/>
            <ac:picMk id="6" creationId="{739D09CF-0D4B-CFD3-7AA6-3BD88C89B4F6}"/>
          </ac:picMkLst>
        </pc:picChg>
        <pc:picChg chg="add mod">
          <ac:chgData name="Erin Peterson" userId="f7db407f-204f-45df-b879-31dfe1434a51" providerId="ADAL" clId="{1CDB0469-A65D-4EBB-91F1-537C7FB46BB0}" dt="2025-10-24T17:02:34.625" v="100"/>
          <ac:picMkLst>
            <pc:docMk/>
            <pc:sldMk cId="4268998250" sldId="267"/>
            <ac:picMk id="9" creationId="{CF5CEEBD-6809-1246-4FDA-5FB4F43F54E3}"/>
          </ac:picMkLst>
        </pc:picChg>
      </pc:sldChg>
      <pc:sldChg chg="addSp modSp add mod setBg">
        <pc:chgData name="Erin Peterson" userId="f7db407f-204f-45df-b879-31dfe1434a51" providerId="ADAL" clId="{1CDB0469-A65D-4EBB-91F1-537C7FB46BB0}" dt="2025-10-24T17:02:58.705" v="148"/>
        <pc:sldMkLst>
          <pc:docMk/>
          <pc:sldMk cId="2718705625" sldId="268"/>
        </pc:sldMkLst>
        <pc:spChg chg="add mod">
          <ac:chgData name="Erin Peterson" userId="f7db407f-204f-45df-b879-31dfe1434a51" providerId="ADAL" clId="{1CDB0469-A65D-4EBB-91F1-537C7FB46BB0}" dt="2025-10-24T17:02:58.433" v="107" actId="208"/>
          <ac:spMkLst>
            <pc:docMk/>
            <pc:sldMk cId="2718705625" sldId="268"/>
            <ac:spMk id="2" creationId="{35DD7BA7-DA3D-77CD-26FA-09CDFBC5D411}"/>
          </ac:spMkLst>
        </pc:spChg>
        <pc:spChg chg="add mod">
          <ac:chgData name="Erin Peterson" userId="f7db407f-204f-45df-b879-31dfe1434a51" providerId="ADAL" clId="{1CDB0469-A65D-4EBB-91F1-537C7FB46BB0}" dt="2025-10-24T17:02:58.439" v="115"/>
          <ac:spMkLst>
            <pc:docMk/>
            <pc:sldMk cId="2718705625" sldId="268"/>
            <ac:spMk id="3" creationId="{D2A648C6-A06C-CC9E-00AE-ABAA980326D0}"/>
          </ac:spMkLst>
        </pc:spChg>
        <pc:spChg chg="add mod">
          <ac:chgData name="Erin Peterson" userId="f7db407f-204f-45df-b879-31dfe1434a51" providerId="ADAL" clId="{1CDB0469-A65D-4EBB-91F1-537C7FB46BB0}" dt="2025-10-24T17:02:58.451" v="128"/>
          <ac:spMkLst>
            <pc:docMk/>
            <pc:sldMk cId="2718705625" sldId="268"/>
            <ac:spMk id="4" creationId="{E6280B68-7FFB-BB48-0C99-0F4990D3076A}"/>
          </ac:spMkLst>
        </pc:spChg>
        <pc:spChg chg="add mod">
          <ac:chgData name="Erin Peterson" userId="f7db407f-204f-45df-b879-31dfe1434a51" providerId="ADAL" clId="{1CDB0469-A65D-4EBB-91F1-537C7FB46BB0}" dt="2025-10-24T17:02:58.616" v="146"/>
          <ac:spMkLst>
            <pc:docMk/>
            <pc:sldMk cId="2718705625" sldId="268"/>
            <ac:spMk id="7" creationId="{68E6406F-6854-38AD-2945-A43E98CD5B1C}"/>
          </ac:spMkLst>
        </pc:spChg>
        <pc:picChg chg="add mod">
          <ac:chgData name="Erin Peterson" userId="f7db407f-204f-45df-b879-31dfe1434a51" providerId="ADAL" clId="{1CDB0469-A65D-4EBB-91F1-537C7FB46BB0}" dt="2025-10-24T17:02:58.594" v="130"/>
          <ac:picMkLst>
            <pc:docMk/>
            <pc:sldMk cId="2718705625" sldId="268"/>
            <ac:picMk id="6" creationId="{4C1885EA-415D-C95C-6999-30686EA2B03C}"/>
          </ac:picMkLst>
        </pc:picChg>
        <pc:picChg chg="add mod">
          <ac:chgData name="Erin Peterson" userId="f7db407f-204f-45df-b879-31dfe1434a51" providerId="ADAL" clId="{1CDB0469-A65D-4EBB-91F1-537C7FB46BB0}" dt="2025-10-24T17:02:58.705" v="148"/>
          <ac:picMkLst>
            <pc:docMk/>
            <pc:sldMk cId="2718705625" sldId="268"/>
            <ac:picMk id="9" creationId="{A67B40CA-4FC5-5193-4A9D-F75313D9D39A}"/>
          </ac:picMkLst>
        </pc:picChg>
      </pc:sldChg>
      <pc:sldChg chg="addSp modSp add mod setBg">
        <pc:chgData name="Erin Peterson" userId="f7db407f-204f-45df-b879-31dfe1434a51" providerId="ADAL" clId="{1CDB0469-A65D-4EBB-91F1-537C7FB46BB0}" dt="2025-10-24T17:03:03.770" v="196"/>
        <pc:sldMkLst>
          <pc:docMk/>
          <pc:sldMk cId="810421486" sldId="269"/>
        </pc:sldMkLst>
        <pc:spChg chg="add mod">
          <ac:chgData name="Erin Peterson" userId="f7db407f-204f-45df-b879-31dfe1434a51" providerId="ADAL" clId="{1CDB0469-A65D-4EBB-91F1-537C7FB46BB0}" dt="2025-10-24T17:03:03.534" v="155" actId="208"/>
          <ac:spMkLst>
            <pc:docMk/>
            <pc:sldMk cId="810421486" sldId="269"/>
            <ac:spMk id="2" creationId="{0202AD6C-5F55-E82E-0625-9E38978F03DB}"/>
          </ac:spMkLst>
        </pc:spChg>
        <pc:spChg chg="add mod">
          <ac:chgData name="Erin Peterson" userId="f7db407f-204f-45df-b879-31dfe1434a51" providerId="ADAL" clId="{1CDB0469-A65D-4EBB-91F1-537C7FB46BB0}" dt="2025-10-24T17:03:03.540" v="163"/>
          <ac:spMkLst>
            <pc:docMk/>
            <pc:sldMk cId="810421486" sldId="269"/>
            <ac:spMk id="3" creationId="{024B3CFB-007F-537E-B48F-49C81C6D7845}"/>
          </ac:spMkLst>
        </pc:spChg>
        <pc:spChg chg="add mod">
          <ac:chgData name="Erin Peterson" userId="f7db407f-204f-45df-b879-31dfe1434a51" providerId="ADAL" clId="{1CDB0469-A65D-4EBB-91F1-537C7FB46BB0}" dt="2025-10-24T17:03:03.554" v="176"/>
          <ac:spMkLst>
            <pc:docMk/>
            <pc:sldMk cId="810421486" sldId="269"/>
            <ac:spMk id="4" creationId="{969B2672-F5EF-053D-0268-700B8C8921B0}"/>
          </ac:spMkLst>
        </pc:spChg>
        <pc:spChg chg="add mod">
          <ac:chgData name="Erin Peterson" userId="f7db407f-204f-45df-b879-31dfe1434a51" providerId="ADAL" clId="{1CDB0469-A65D-4EBB-91F1-537C7FB46BB0}" dt="2025-10-24T17:03:03.679" v="194"/>
          <ac:spMkLst>
            <pc:docMk/>
            <pc:sldMk cId="810421486" sldId="269"/>
            <ac:spMk id="7" creationId="{AF475A84-887E-70BF-E1A9-60885115F187}"/>
          </ac:spMkLst>
        </pc:spChg>
        <pc:picChg chg="add mod">
          <ac:chgData name="Erin Peterson" userId="f7db407f-204f-45df-b879-31dfe1434a51" providerId="ADAL" clId="{1CDB0469-A65D-4EBB-91F1-537C7FB46BB0}" dt="2025-10-24T17:03:03.655" v="178"/>
          <ac:picMkLst>
            <pc:docMk/>
            <pc:sldMk cId="810421486" sldId="269"/>
            <ac:picMk id="6" creationId="{86129149-8649-4DD6-DBA6-A11DFFF35CB6}"/>
          </ac:picMkLst>
        </pc:picChg>
        <pc:picChg chg="add mod">
          <ac:chgData name="Erin Peterson" userId="f7db407f-204f-45df-b879-31dfe1434a51" providerId="ADAL" clId="{1CDB0469-A65D-4EBB-91F1-537C7FB46BB0}" dt="2025-10-24T17:03:03.770" v="196"/>
          <ac:picMkLst>
            <pc:docMk/>
            <pc:sldMk cId="810421486" sldId="269"/>
            <ac:picMk id="9" creationId="{BA740ABC-DD59-E7E1-D3BF-CCD3287DF740}"/>
          </ac:picMkLst>
        </pc:picChg>
      </pc:sldChg>
      <pc:sldChg chg="addSp modSp add mod setBg">
        <pc:chgData name="Erin Peterson" userId="f7db407f-204f-45df-b879-31dfe1434a51" providerId="ADAL" clId="{1CDB0469-A65D-4EBB-91F1-537C7FB46BB0}" dt="2025-10-24T17:03:08.168" v="244"/>
        <pc:sldMkLst>
          <pc:docMk/>
          <pc:sldMk cId="2011921243" sldId="270"/>
        </pc:sldMkLst>
        <pc:spChg chg="add mod">
          <ac:chgData name="Erin Peterson" userId="f7db407f-204f-45df-b879-31dfe1434a51" providerId="ADAL" clId="{1CDB0469-A65D-4EBB-91F1-537C7FB46BB0}" dt="2025-10-24T17:03:07.958" v="203" actId="208"/>
          <ac:spMkLst>
            <pc:docMk/>
            <pc:sldMk cId="2011921243" sldId="270"/>
            <ac:spMk id="2" creationId="{36358A53-6DCA-419F-AE4B-203E054BBD0F}"/>
          </ac:spMkLst>
        </pc:spChg>
        <pc:spChg chg="add mod">
          <ac:chgData name="Erin Peterson" userId="f7db407f-204f-45df-b879-31dfe1434a51" providerId="ADAL" clId="{1CDB0469-A65D-4EBB-91F1-537C7FB46BB0}" dt="2025-10-24T17:03:07.969" v="211"/>
          <ac:spMkLst>
            <pc:docMk/>
            <pc:sldMk cId="2011921243" sldId="270"/>
            <ac:spMk id="3" creationId="{D9E9E905-9C9A-77AE-9B2A-E4CE4B851CF5}"/>
          </ac:spMkLst>
        </pc:spChg>
        <pc:spChg chg="add mod">
          <ac:chgData name="Erin Peterson" userId="f7db407f-204f-45df-b879-31dfe1434a51" providerId="ADAL" clId="{1CDB0469-A65D-4EBB-91F1-537C7FB46BB0}" dt="2025-10-24T17:03:07.984" v="224"/>
          <ac:spMkLst>
            <pc:docMk/>
            <pc:sldMk cId="2011921243" sldId="270"/>
            <ac:spMk id="4" creationId="{63929133-8D1B-668D-F846-9DF09D38DF5B}"/>
          </ac:spMkLst>
        </pc:spChg>
        <pc:spChg chg="add mod">
          <ac:chgData name="Erin Peterson" userId="f7db407f-204f-45df-b879-31dfe1434a51" providerId="ADAL" clId="{1CDB0469-A65D-4EBB-91F1-537C7FB46BB0}" dt="2025-10-24T17:03:08.089" v="242"/>
          <ac:spMkLst>
            <pc:docMk/>
            <pc:sldMk cId="2011921243" sldId="270"/>
            <ac:spMk id="7" creationId="{08C16696-CE63-5718-62C6-5B6FE1516562}"/>
          </ac:spMkLst>
        </pc:spChg>
        <pc:picChg chg="add mod">
          <ac:chgData name="Erin Peterson" userId="f7db407f-204f-45df-b879-31dfe1434a51" providerId="ADAL" clId="{1CDB0469-A65D-4EBB-91F1-537C7FB46BB0}" dt="2025-10-24T17:03:08.066" v="226"/>
          <ac:picMkLst>
            <pc:docMk/>
            <pc:sldMk cId="2011921243" sldId="270"/>
            <ac:picMk id="6" creationId="{044BE6FD-1253-6019-953E-F549E290FA74}"/>
          </ac:picMkLst>
        </pc:picChg>
        <pc:picChg chg="add mod">
          <ac:chgData name="Erin Peterson" userId="f7db407f-204f-45df-b879-31dfe1434a51" providerId="ADAL" clId="{1CDB0469-A65D-4EBB-91F1-537C7FB46BB0}" dt="2025-10-24T17:03:08.168" v="244"/>
          <ac:picMkLst>
            <pc:docMk/>
            <pc:sldMk cId="2011921243" sldId="270"/>
            <ac:picMk id="9" creationId="{94BA6196-7EA0-2A41-459B-B2EA0E972BE8}"/>
          </ac:picMkLst>
        </pc:picChg>
      </pc:sldChg>
      <pc:sldChg chg="addSp modSp add mod setBg">
        <pc:chgData name="Erin Peterson" userId="f7db407f-204f-45df-b879-31dfe1434a51" providerId="ADAL" clId="{1CDB0469-A65D-4EBB-91F1-537C7FB46BB0}" dt="2025-10-24T17:03:14.247" v="292"/>
        <pc:sldMkLst>
          <pc:docMk/>
          <pc:sldMk cId="989043565" sldId="271"/>
        </pc:sldMkLst>
        <pc:spChg chg="add mod">
          <ac:chgData name="Erin Peterson" userId="f7db407f-204f-45df-b879-31dfe1434a51" providerId="ADAL" clId="{1CDB0469-A65D-4EBB-91F1-537C7FB46BB0}" dt="2025-10-24T17:03:14.042" v="251" actId="208"/>
          <ac:spMkLst>
            <pc:docMk/>
            <pc:sldMk cId="989043565" sldId="271"/>
            <ac:spMk id="2" creationId="{1F941BF5-9972-C0CA-21E8-1F4E3B1B3E85}"/>
          </ac:spMkLst>
        </pc:spChg>
        <pc:spChg chg="add mod">
          <ac:chgData name="Erin Peterson" userId="f7db407f-204f-45df-b879-31dfe1434a51" providerId="ADAL" clId="{1CDB0469-A65D-4EBB-91F1-537C7FB46BB0}" dt="2025-10-24T17:03:14.050" v="259"/>
          <ac:spMkLst>
            <pc:docMk/>
            <pc:sldMk cId="989043565" sldId="271"/>
            <ac:spMk id="3" creationId="{F4780667-2DEC-1D0B-F2D6-65BC53320FA0}"/>
          </ac:spMkLst>
        </pc:spChg>
        <pc:spChg chg="add mod">
          <ac:chgData name="Erin Peterson" userId="f7db407f-204f-45df-b879-31dfe1434a51" providerId="ADAL" clId="{1CDB0469-A65D-4EBB-91F1-537C7FB46BB0}" dt="2025-10-24T17:03:14.061" v="272"/>
          <ac:spMkLst>
            <pc:docMk/>
            <pc:sldMk cId="989043565" sldId="271"/>
            <ac:spMk id="4" creationId="{88DB7AF4-5974-0FAE-F19D-88EFD0C228C9}"/>
          </ac:spMkLst>
        </pc:spChg>
        <pc:spChg chg="add mod">
          <ac:chgData name="Erin Peterson" userId="f7db407f-204f-45df-b879-31dfe1434a51" providerId="ADAL" clId="{1CDB0469-A65D-4EBB-91F1-537C7FB46BB0}" dt="2025-10-24T17:03:14.160" v="290"/>
          <ac:spMkLst>
            <pc:docMk/>
            <pc:sldMk cId="989043565" sldId="271"/>
            <ac:spMk id="7" creationId="{9E49F9E0-79C5-5153-16C6-0FC307921AB8}"/>
          </ac:spMkLst>
        </pc:spChg>
        <pc:picChg chg="add mod">
          <ac:chgData name="Erin Peterson" userId="f7db407f-204f-45df-b879-31dfe1434a51" providerId="ADAL" clId="{1CDB0469-A65D-4EBB-91F1-537C7FB46BB0}" dt="2025-10-24T17:03:14.137" v="274"/>
          <ac:picMkLst>
            <pc:docMk/>
            <pc:sldMk cId="989043565" sldId="271"/>
            <ac:picMk id="6" creationId="{A7993A0D-06FE-CB6B-F882-FDFF4C17701F}"/>
          </ac:picMkLst>
        </pc:picChg>
        <pc:picChg chg="add mod">
          <ac:chgData name="Erin Peterson" userId="f7db407f-204f-45df-b879-31dfe1434a51" providerId="ADAL" clId="{1CDB0469-A65D-4EBB-91F1-537C7FB46BB0}" dt="2025-10-24T17:03:14.247" v="292"/>
          <ac:picMkLst>
            <pc:docMk/>
            <pc:sldMk cId="989043565" sldId="271"/>
            <ac:picMk id="9" creationId="{B8F84D70-FFFF-9AC0-BDFA-4DB05E86FB3E}"/>
          </ac:picMkLst>
        </pc:picChg>
      </pc:sldChg>
      <pc:sldChg chg="addSp modSp add mod setBg">
        <pc:chgData name="Erin Peterson" userId="f7db407f-204f-45df-b879-31dfe1434a51" providerId="ADAL" clId="{1CDB0469-A65D-4EBB-91F1-537C7FB46BB0}" dt="2025-10-24T17:03:17.962" v="340"/>
        <pc:sldMkLst>
          <pc:docMk/>
          <pc:sldMk cId="970485533" sldId="272"/>
        </pc:sldMkLst>
        <pc:spChg chg="add mod">
          <ac:chgData name="Erin Peterson" userId="f7db407f-204f-45df-b879-31dfe1434a51" providerId="ADAL" clId="{1CDB0469-A65D-4EBB-91F1-537C7FB46BB0}" dt="2025-10-24T17:03:17.671" v="299" actId="208"/>
          <ac:spMkLst>
            <pc:docMk/>
            <pc:sldMk cId="970485533" sldId="272"/>
            <ac:spMk id="2" creationId="{8DDCA36A-1EAD-A4A9-CAF5-85A0A59F7B72}"/>
          </ac:spMkLst>
        </pc:spChg>
        <pc:spChg chg="add mod">
          <ac:chgData name="Erin Peterson" userId="f7db407f-204f-45df-b879-31dfe1434a51" providerId="ADAL" clId="{1CDB0469-A65D-4EBB-91F1-537C7FB46BB0}" dt="2025-10-24T17:03:17.679" v="307"/>
          <ac:spMkLst>
            <pc:docMk/>
            <pc:sldMk cId="970485533" sldId="272"/>
            <ac:spMk id="3" creationId="{94D45F48-4643-F46A-5151-0637D99DEC57}"/>
          </ac:spMkLst>
        </pc:spChg>
        <pc:spChg chg="add mod">
          <ac:chgData name="Erin Peterson" userId="f7db407f-204f-45df-b879-31dfe1434a51" providerId="ADAL" clId="{1CDB0469-A65D-4EBB-91F1-537C7FB46BB0}" dt="2025-10-24T17:03:17.690" v="320"/>
          <ac:spMkLst>
            <pc:docMk/>
            <pc:sldMk cId="970485533" sldId="272"/>
            <ac:spMk id="4" creationId="{A8A10450-1F77-2133-C1A2-0D1690470EE3}"/>
          </ac:spMkLst>
        </pc:spChg>
        <pc:spChg chg="add mod">
          <ac:chgData name="Erin Peterson" userId="f7db407f-204f-45df-b879-31dfe1434a51" providerId="ADAL" clId="{1CDB0469-A65D-4EBB-91F1-537C7FB46BB0}" dt="2025-10-24T17:03:17.803" v="338"/>
          <ac:spMkLst>
            <pc:docMk/>
            <pc:sldMk cId="970485533" sldId="272"/>
            <ac:spMk id="7" creationId="{DD537FF3-64B8-62F4-1672-9AE46AFE351A}"/>
          </ac:spMkLst>
        </pc:spChg>
        <pc:picChg chg="add mod">
          <ac:chgData name="Erin Peterson" userId="f7db407f-204f-45df-b879-31dfe1434a51" providerId="ADAL" clId="{1CDB0469-A65D-4EBB-91F1-537C7FB46BB0}" dt="2025-10-24T17:03:17.787" v="322"/>
          <ac:picMkLst>
            <pc:docMk/>
            <pc:sldMk cId="970485533" sldId="272"/>
            <ac:picMk id="6" creationId="{5A06E323-AC6A-F079-65AB-5A78B115F708}"/>
          </ac:picMkLst>
        </pc:picChg>
        <pc:picChg chg="add mod">
          <ac:chgData name="Erin Peterson" userId="f7db407f-204f-45df-b879-31dfe1434a51" providerId="ADAL" clId="{1CDB0469-A65D-4EBB-91F1-537C7FB46BB0}" dt="2025-10-24T17:03:17.962" v="340"/>
          <ac:picMkLst>
            <pc:docMk/>
            <pc:sldMk cId="970485533" sldId="272"/>
            <ac:picMk id="9" creationId="{9652A4F4-B1DD-3C22-81C8-BE4EFF8CB528}"/>
          </ac:picMkLst>
        </pc:picChg>
      </pc:sldChg>
      <pc:sldChg chg="addSp modSp add mod ord setBg">
        <pc:chgData name="Erin Peterson" userId="f7db407f-204f-45df-b879-31dfe1434a51" providerId="ADAL" clId="{1CDB0469-A65D-4EBB-91F1-537C7FB46BB0}" dt="2025-10-24T17:03:52.136" v="390"/>
        <pc:sldMkLst>
          <pc:docMk/>
          <pc:sldMk cId="14261626" sldId="273"/>
        </pc:sldMkLst>
        <pc:spChg chg="add mod">
          <ac:chgData name="Erin Peterson" userId="f7db407f-204f-45df-b879-31dfe1434a51" providerId="ADAL" clId="{1CDB0469-A65D-4EBB-91F1-537C7FB46BB0}" dt="2025-10-24T17:03:46.669" v="347" actId="208"/>
          <ac:spMkLst>
            <pc:docMk/>
            <pc:sldMk cId="14261626" sldId="273"/>
            <ac:spMk id="2" creationId="{A99DF862-37CE-7861-28F4-670176BF00F6}"/>
          </ac:spMkLst>
        </pc:spChg>
        <pc:spChg chg="add mod">
          <ac:chgData name="Erin Peterson" userId="f7db407f-204f-45df-b879-31dfe1434a51" providerId="ADAL" clId="{1CDB0469-A65D-4EBB-91F1-537C7FB46BB0}" dt="2025-10-24T17:03:46.677" v="355"/>
          <ac:spMkLst>
            <pc:docMk/>
            <pc:sldMk cId="14261626" sldId="273"/>
            <ac:spMk id="3" creationId="{CF89E869-F82C-987D-47C4-8C0BB235CC59}"/>
          </ac:spMkLst>
        </pc:spChg>
        <pc:spChg chg="add mod">
          <ac:chgData name="Erin Peterson" userId="f7db407f-204f-45df-b879-31dfe1434a51" providerId="ADAL" clId="{1CDB0469-A65D-4EBB-91F1-537C7FB46BB0}" dt="2025-10-24T17:03:46.689" v="368"/>
          <ac:spMkLst>
            <pc:docMk/>
            <pc:sldMk cId="14261626" sldId="273"/>
            <ac:spMk id="4" creationId="{672D28F4-F6EC-CB77-5A76-FC1BB13FF748}"/>
          </ac:spMkLst>
        </pc:spChg>
        <pc:spChg chg="add mod">
          <ac:chgData name="Erin Peterson" userId="f7db407f-204f-45df-b879-31dfe1434a51" providerId="ADAL" clId="{1CDB0469-A65D-4EBB-91F1-537C7FB46BB0}" dt="2025-10-24T17:03:46.875" v="386"/>
          <ac:spMkLst>
            <pc:docMk/>
            <pc:sldMk cId="14261626" sldId="273"/>
            <ac:spMk id="7" creationId="{CD4A71C7-1B6A-9AB7-0C6B-D0D30271AC15}"/>
          </ac:spMkLst>
        </pc:spChg>
        <pc:picChg chg="add mod">
          <ac:chgData name="Erin Peterson" userId="f7db407f-204f-45df-b879-31dfe1434a51" providerId="ADAL" clId="{1CDB0469-A65D-4EBB-91F1-537C7FB46BB0}" dt="2025-10-24T17:03:46.855" v="370"/>
          <ac:picMkLst>
            <pc:docMk/>
            <pc:sldMk cId="14261626" sldId="273"/>
            <ac:picMk id="6" creationId="{EC53E9D8-41A8-A046-C170-B7EDB2343DD9}"/>
          </ac:picMkLst>
        </pc:picChg>
        <pc:picChg chg="add mod">
          <ac:chgData name="Erin Peterson" userId="f7db407f-204f-45df-b879-31dfe1434a51" providerId="ADAL" clId="{1CDB0469-A65D-4EBB-91F1-537C7FB46BB0}" dt="2025-10-24T17:03:46.970" v="388"/>
          <ac:picMkLst>
            <pc:docMk/>
            <pc:sldMk cId="14261626" sldId="273"/>
            <ac:picMk id="9" creationId="{F78020E4-116A-B9D1-22FB-36CBF91C83B6}"/>
          </ac:picMkLst>
        </pc:picChg>
      </pc:sldChg>
      <pc:sldChg chg="modSp add mod">
        <pc:chgData name="Erin Peterson" userId="f7db407f-204f-45df-b879-31dfe1434a51" providerId="ADAL" clId="{1CDB0469-A65D-4EBB-91F1-537C7FB46BB0}" dt="2025-10-24T17:06:13.216" v="474" actId="20577"/>
        <pc:sldMkLst>
          <pc:docMk/>
          <pc:sldMk cId="649744823" sldId="275"/>
        </pc:sldMkLst>
        <pc:spChg chg="mod">
          <ac:chgData name="Erin Peterson" userId="f7db407f-204f-45df-b879-31dfe1434a51" providerId="ADAL" clId="{1CDB0469-A65D-4EBB-91F1-537C7FB46BB0}" dt="2025-10-24T17:06:13.216" v="474" actId="20577"/>
          <ac:spMkLst>
            <pc:docMk/>
            <pc:sldMk cId="649744823" sldId="275"/>
            <ac:spMk id="3" creationId="{3970D42A-7656-B5DB-10AE-F0B9470B18DE}"/>
          </ac:spMkLst>
        </pc:spChg>
      </pc:sldChg>
      <pc:sldChg chg="addSp modSp add mod setBg">
        <pc:chgData name="Erin Peterson" userId="f7db407f-204f-45df-b879-31dfe1434a51" providerId="ADAL" clId="{1CDB0469-A65D-4EBB-91F1-537C7FB46BB0}" dt="2025-10-24T17:32:26.783" v="586"/>
        <pc:sldMkLst>
          <pc:docMk/>
          <pc:sldMk cId="2529870247" sldId="276"/>
        </pc:sldMkLst>
        <pc:spChg chg="add mod">
          <ac:chgData name="Erin Peterson" userId="f7db407f-204f-45df-b879-31dfe1434a51" providerId="ADAL" clId="{1CDB0469-A65D-4EBB-91F1-537C7FB46BB0}" dt="2025-10-24T17:32:26.486" v="545" actId="208"/>
          <ac:spMkLst>
            <pc:docMk/>
            <pc:sldMk cId="2529870247" sldId="276"/>
            <ac:spMk id="2" creationId="{3D7A162D-88C6-B544-62F1-15DB555D1E18}"/>
          </ac:spMkLst>
        </pc:spChg>
        <pc:spChg chg="add mod">
          <ac:chgData name="Erin Peterson" userId="f7db407f-204f-45df-b879-31dfe1434a51" providerId="ADAL" clId="{1CDB0469-A65D-4EBB-91F1-537C7FB46BB0}" dt="2025-10-24T17:32:26.493" v="553"/>
          <ac:spMkLst>
            <pc:docMk/>
            <pc:sldMk cId="2529870247" sldId="276"/>
            <ac:spMk id="3" creationId="{C92143C3-B13A-8B7D-10A4-A15450B1AFEB}"/>
          </ac:spMkLst>
        </pc:spChg>
        <pc:spChg chg="add mod">
          <ac:chgData name="Erin Peterson" userId="f7db407f-204f-45df-b879-31dfe1434a51" providerId="ADAL" clId="{1CDB0469-A65D-4EBB-91F1-537C7FB46BB0}" dt="2025-10-24T17:32:26.507" v="566"/>
          <ac:spMkLst>
            <pc:docMk/>
            <pc:sldMk cId="2529870247" sldId="276"/>
            <ac:spMk id="4" creationId="{630F7807-BA3E-A757-68DA-530EF220111D}"/>
          </ac:spMkLst>
        </pc:spChg>
        <pc:spChg chg="add mod">
          <ac:chgData name="Erin Peterson" userId="f7db407f-204f-45df-b879-31dfe1434a51" providerId="ADAL" clId="{1CDB0469-A65D-4EBB-91F1-537C7FB46BB0}" dt="2025-10-24T17:32:26.673" v="584"/>
          <ac:spMkLst>
            <pc:docMk/>
            <pc:sldMk cId="2529870247" sldId="276"/>
            <ac:spMk id="7" creationId="{1393A921-E1EF-6E14-B334-FEA96DD2F82E}"/>
          </ac:spMkLst>
        </pc:spChg>
        <pc:picChg chg="add mod">
          <ac:chgData name="Erin Peterson" userId="f7db407f-204f-45df-b879-31dfe1434a51" providerId="ADAL" clId="{1CDB0469-A65D-4EBB-91F1-537C7FB46BB0}" dt="2025-10-24T17:32:26.655" v="568"/>
          <ac:picMkLst>
            <pc:docMk/>
            <pc:sldMk cId="2529870247" sldId="276"/>
            <ac:picMk id="6" creationId="{40B7F877-B89C-DAB1-8706-1F23FEB12ACB}"/>
          </ac:picMkLst>
        </pc:picChg>
        <pc:picChg chg="add mod">
          <ac:chgData name="Erin Peterson" userId="f7db407f-204f-45df-b879-31dfe1434a51" providerId="ADAL" clId="{1CDB0469-A65D-4EBB-91F1-537C7FB46BB0}" dt="2025-10-24T17:32:26.783" v="586"/>
          <ac:picMkLst>
            <pc:docMk/>
            <pc:sldMk cId="2529870247" sldId="276"/>
            <ac:picMk id="9" creationId="{3078DB0B-84A3-9CE8-D2C9-7368A5CF8CD6}"/>
          </ac:picMkLst>
        </pc:picChg>
      </pc:sldChg>
      <pc:sldChg chg="addSp modSp add mod setBg">
        <pc:chgData name="Erin Peterson" userId="f7db407f-204f-45df-b879-31dfe1434a51" providerId="ADAL" clId="{1CDB0469-A65D-4EBB-91F1-537C7FB46BB0}" dt="2025-10-24T17:32:31.315" v="634"/>
        <pc:sldMkLst>
          <pc:docMk/>
          <pc:sldMk cId="1439768100" sldId="277"/>
        </pc:sldMkLst>
        <pc:spChg chg="add mod">
          <ac:chgData name="Erin Peterson" userId="f7db407f-204f-45df-b879-31dfe1434a51" providerId="ADAL" clId="{1CDB0469-A65D-4EBB-91F1-537C7FB46BB0}" dt="2025-10-24T17:32:31.030" v="593" actId="208"/>
          <ac:spMkLst>
            <pc:docMk/>
            <pc:sldMk cId="1439768100" sldId="277"/>
            <ac:spMk id="2" creationId="{15D5A70B-5954-814B-6BCF-AE2F78A339C4}"/>
          </ac:spMkLst>
        </pc:spChg>
        <pc:spChg chg="add mod">
          <ac:chgData name="Erin Peterson" userId="f7db407f-204f-45df-b879-31dfe1434a51" providerId="ADAL" clId="{1CDB0469-A65D-4EBB-91F1-537C7FB46BB0}" dt="2025-10-24T17:32:31.036" v="601"/>
          <ac:spMkLst>
            <pc:docMk/>
            <pc:sldMk cId="1439768100" sldId="277"/>
            <ac:spMk id="3" creationId="{CA8CCB64-50F2-14AB-E157-D1B5EA173227}"/>
          </ac:spMkLst>
        </pc:spChg>
        <pc:spChg chg="add mod">
          <ac:chgData name="Erin Peterson" userId="f7db407f-204f-45df-b879-31dfe1434a51" providerId="ADAL" clId="{1CDB0469-A65D-4EBB-91F1-537C7FB46BB0}" dt="2025-10-24T17:32:31.051" v="614"/>
          <ac:spMkLst>
            <pc:docMk/>
            <pc:sldMk cId="1439768100" sldId="277"/>
            <ac:spMk id="4" creationId="{8D443A75-200D-2AAF-CC82-6AFC1B894E98}"/>
          </ac:spMkLst>
        </pc:spChg>
        <pc:spChg chg="add mod">
          <ac:chgData name="Erin Peterson" userId="f7db407f-204f-45df-b879-31dfe1434a51" providerId="ADAL" clId="{1CDB0469-A65D-4EBB-91F1-537C7FB46BB0}" dt="2025-10-24T17:32:31.242" v="632"/>
          <ac:spMkLst>
            <pc:docMk/>
            <pc:sldMk cId="1439768100" sldId="277"/>
            <ac:spMk id="7" creationId="{8124A151-BB4D-FB09-E622-00AD4AABB65C}"/>
          </ac:spMkLst>
        </pc:spChg>
        <pc:picChg chg="add mod">
          <ac:chgData name="Erin Peterson" userId="f7db407f-204f-45df-b879-31dfe1434a51" providerId="ADAL" clId="{1CDB0469-A65D-4EBB-91F1-537C7FB46BB0}" dt="2025-10-24T17:32:31.221" v="616"/>
          <ac:picMkLst>
            <pc:docMk/>
            <pc:sldMk cId="1439768100" sldId="277"/>
            <ac:picMk id="6" creationId="{6385F44E-7839-57B2-00DF-C8049A7FCDF6}"/>
          </ac:picMkLst>
        </pc:picChg>
        <pc:picChg chg="add mod">
          <ac:chgData name="Erin Peterson" userId="f7db407f-204f-45df-b879-31dfe1434a51" providerId="ADAL" clId="{1CDB0469-A65D-4EBB-91F1-537C7FB46BB0}" dt="2025-10-24T17:32:31.315" v="634"/>
          <ac:picMkLst>
            <pc:docMk/>
            <pc:sldMk cId="1439768100" sldId="277"/>
            <ac:picMk id="9" creationId="{BFFDE07B-8579-7660-E711-639BCAFF53F5}"/>
          </ac:picMkLst>
        </pc:picChg>
      </pc:sldChg>
    </pc:docChg>
  </pc:docChgLst>
  <pc:docChgLst>
    <pc:chgData name="Erin Rian" userId="8482f4a4-04c6-430e-94ac-c844c05c1cf4" providerId="ADAL" clId="{2FACF670-FC40-4375-AC86-22CE91F08F13}"/>
    <pc:docChg chg="modSld">
      <pc:chgData name="Erin Rian" userId="8482f4a4-04c6-430e-94ac-c844c05c1cf4" providerId="ADAL" clId="{2FACF670-FC40-4375-AC86-22CE91F08F13}" dt="2025-10-26T16:24:58.864" v="117" actId="1076"/>
      <pc:docMkLst>
        <pc:docMk/>
      </pc:docMkLst>
      <pc:sldChg chg="modSp mod">
        <pc:chgData name="Erin Rian" userId="8482f4a4-04c6-430e-94ac-c844c05c1cf4" providerId="ADAL" clId="{2FACF670-FC40-4375-AC86-22CE91F08F13}" dt="2025-10-26T16:24:58.864" v="117" actId="1076"/>
        <pc:sldMkLst>
          <pc:docMk/>
          <pc:sldMk cId="0" sldId="258"/>
        </pc:sldMkLst>
        <pc:spChg chg="mod">
          <ac:chgData name="Erin Rian" userId="8482f4a4-04c6-430e-94ac-c844c05c1cf4" providerId="ADAL" clId="{2FACF670-FC40-4375-AC86-22CE91F08F13}" dt="2025-10-26T16:24:58.864" v="117" actId="1076"/>
          <ac:spMkLst>
            <pc:docMk/>
            <pc:sldMk cId="0" sldId="258"/>
            <ac:spMk id="9" creationId="{00000000-0000-0000-0000-000000000000}"/>
          </ac:spMkLst>
        </pc:spChg>
        <pc:spChg chg="mod">
          <ac:chgData name="Erin Rian" userId="8482f4a4-04c6-430e-94ac-c844c05c1cf4" providerId="ADAL" clId="{2FACF670-FC40-4375-AC86-22CE91F08F13}" dt="2025-10-26T16:24:39.528" v="116" actId="20577"/>
          <ac:spMkLst>
            <pc:docMk/>
            <pc:sldMk cId="0" sldId="258"/>
            <ac:spMk id="10" creationId="{00000000-0000-0000-0000-000000000000}"/>
          </ac:spMkLst>
        </pc:spChg>
      </pc:sldChg>
    </pc:docChg>
  </pc:docChgLst>
  <pc:docChgLst>
    <pc:chgData name="Erin Rian" userId="S::erian@nlcmutual.com::8482f4a4-04c6-430e-94ac-c844c05c1cf4" providerId="AD" clId="Web-{AABBF098-07DF-018E-9098-D64E23F87ECC}"/>
    <pc:docChg chg="modSld">
      <pc:chgData name="Erin Rian" userId="S::erian@nlcmutual.com::8482f4a4-04c6-430e-94ac-c844c05c1cf4" providerId="AD" clId="Web-{AABBF098-07DF-018E-9098-D64E23F87ECC}" dt="2025-10-23T19:47:16.432" v="10"/>
      <pc:docMkLst>
        <pc:docMk/>
      </pc:docMkLst>
      <pc:sldChg chg="modNotes">
        <pc:chgData name="Erin Rian" userId="S::erian@nlcmutual.com::8482f4a4-04c6-430e-94ac-c844c05c1cf4" providerId="AD" clId="Web-{AABBF098-07DF-018E-9098-D64E23F87ECC}" dt="2025-10-23T19:47:16.432" v="10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Open </a:t>
            </a:r>
            <a:r>
              <a:rPr lang="en-US" err="1"/>
              <a:t>Slido</a:t>
            </a:r>
            <a:r>
              <a:rPr lang="en-US"/>
              <a:t> on browser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03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CD747-E7F0-0102-9294-320B1BECC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B99CEE-AC64-A748-5E76-D45D1800B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4C2F2D-EBC5-A0A9-F5FE-3D65BDD50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 of your pool – when formed, coverages offered, number of members – All panelists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League/pool relationship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 &amp; Staffing structures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Differences from insurance companies – All panelists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makes these functions in a public entity risk pool different from those in traditional insurance companies?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Control - Ian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identify risks or trends among member entities?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give examples of the types of services or programs loss control provides to members?</a:t>
            </a: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Claims - Lynn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types of claims are most common for municipal entities?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the claims team balance supporting members with managing costs for the pool?</a:t>
            </a: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Underwriting - </a:t>
            </a:r>
            <a:r>
              <a:rPr lang="en-US"/>
              <a:t>Halie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types of information or data do underwriters review when evaluating risk? Explain experience mod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unique underwriting challenges in the public sector?</a:t>
            </a:r>
          </a:p>
          <a:p>
            <a:pPr lvl="2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Competition &amp; Success of Pooling </a:t>
            </a:r>
            <a:r>
              <a:rPr lang="en-US"/>
              <a:t>– All panelists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do they see the value of pooling in today’s market/environment?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success of pooling today and looking ahead? 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do we need to be focused.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7F311-EEDC-9351-EC61-96A45FE64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24BEB-B4C8-BD74-DA5F-185425074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777FCE-D062-790B-087E-FE435A976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B3E63-BF97-5044-79D1-01E5A8C7D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 of your pool – when formed, coverages offered, number of members – All panelists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League/pool relationship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 &amp; Staffing structures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Differences from insurance companies – All panelists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makes these functions in a public entity risk pool different from those in traditional insurance companies?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Control - Ian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identify risks or trends among member entities?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give examples of the types of services or programs loss control provides to members?</a:t>
            </a: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Claims - Lynn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types of claims are most common for municipal entities?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the claims team balance supporting members with managing costs for the pool?</a:t>
            </a: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Underwriting - </a:t>
            </a:r>
            <a:r>
              <a:rPr lang="en-US"/>
              <a:t>Halie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types of information or data do underwriters review when evaluating risk? Explain experience mod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unique underwriting challenges in the public sector?</a:t>
            </a:r>
          </a:p>
          <a:p>
            <a:pPr lvl="2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Competition &amp; Success of Pooling </a:t>
            </a:r>
            <a:r>
              <a:rPr lang="en-US"/>
              <a:t>– All panelists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do they see the value of pooling in today’s market/environment?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success of pooling today and looking ahead? 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do we need to be focused.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A160D-A3C5-111B-A6A5-6ABC663A0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3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RISC?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do we serve?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we offer?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69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Mentor Program Notes: Opportunity for RISC-member staff who are new to pooling or to a specific functional area to meet informally and learn from a more experienced peer from a different pool</a:t>
            </a:r>
          </a:p>
          <a:p>
            <a:r>
              <a:rPr lang="en-US"/>
              <a:t>Benefits mentors as well as mentees</a:t>
            </a:r>
          </a:p>
          <a:p>
            <a:r>
              <a:rPr lang="en-US"/>
              <a:t>Builds connections, insights, information-sharing, and collegial networks among RISC member pools and their staffs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Why and how pools were formed</a:t>
            </a:r>
          </a:p>
          <a:p>
            <a:r>
              <a:rPr lang="en-US"/>
              <a:t>State league involvement </a:t>
            </a:r>
          </a:p>
          <a:p>
            <a:r>
              <a:rPr lang="en-US"/>
              <a:t>Coverages provided by pools, including unique coverages that meet the needs of members </a:t>
            </a:r>
          </a:p>
          <a:p>
            <a:r>
              <a:rPr lang="en-US"/>
              <a:t>Include health pools </a:t>
            </a:r>
          </a:p>
          <a:p>
            <a:r>
              <a:rPr lang="en-US"/>
              <a:t>Comparison to commercial market </a:t>
            </a:r>
          </a:p>
          <a:p>
            <a:r>
              <a:rPr lang="en-US"/>
              <a:t>Regulation</a:t>
            </a:r>
          </a:p>
          <a:p>
            <a:r>
              <a:rPr lang="en-US"/>
              <a:t>some are highly regulated by insurance dept, some have oversight by SOS office, etc. </a:t>
            </a:r>
          </a:p>
          <a:p>
            <a:r>
              <a:rPr lang="en-US"/>
              <a:t>Roles of Pool Boards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Civility &amp; Collaboration Group Webpage: https://risc.nlc.org/civility-collaboration-group/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 of your pool – when formed, coverages offered, number of members – All panelists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League/pool relationship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 &amp; Staffing structures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Differences from insurance companies – All panelists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makes these functions in a public entity risk pool different from those in traditional insurance companies?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Control - Ian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identify risks or trends among member entities?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give examples of the types of services or programs loss control provides to members?</a:t>
            </a: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Claims - Lynn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types of claims are most common for municipal entities?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the claims team balance supporting members with managing costs for the pool?</a:t>
            </a: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Underwriting - </a:t>
            </a:r>
            <a:r>
              <a:rPr lang="en-US"/>
              <a:t>Halie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types of information or data do underwriters review when evaluating risk? Explain experience mod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unique underwriting challenges in the public sector?</a:t>
            </a:r>
          </a:p>
          <a:p>
            <a:pPr lvl="2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Competition &amp; Success of Pooling </a:t>
            </a:r>
            <a:r>
              <a:rPr lang="en-US"/>
              <a:t>– All panelists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do they see the value of pooling in today’s market/environment?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success of pooling today and looking ahead? 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do we need to be focused.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4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Mentor Program Notes: Opportunity for RISC-member staff who are new to pooling or to a specific functional area to meet informally and learn from a more experienced peer from a different pool</a:t>
            </a:r>
          </a:p>
          <a:p>
            <a:r>
              <a:rPr lang="en-US"/>
              <a:t>Benefits mentors as well as mentees</a:t>
            </a:r>
          </a:p>
          <a:p>
            <a:r>
              <a:rPr lang="en-US"/>
              <a:t>Builds connections, insights, information-sharing, and collegial networks among RISC member pools and their staffs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5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8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isc.nlc.or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nkedin.com/company/nlc-ris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hyperlink" Target="https://www.slido.com/powerpoint-polling?utm_source=powerpoint&amp;utm_medium=placeholder-slide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11" Type="http://schemas.openxmlformats.org/officeDocument/2006/relationships/image" Target="../media/image7.sv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2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238421"/>
            <a:ext cx="16230600" cy="1989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05"/>
              </a:lnSpc>
            </a:pPr>
            <a:r>
              <a:rPr lang="en-US" sz="12976" spc="-259">
                <a:solidFill>
                  <a:srgbClr val="0055B8"/>
                </a:solidFill>
                <a:latin typeface="Klinic Slab 1"/>
                <a:ea typeface="Klinic Slab 1"/>
                <a:cs typeface="Klinic Slab 1"/>
                <a:sym typeface="Klinic Slab 1"/>
              </a:rPr>
              <a:t>NLC-RISC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9138" y="9136848"/>
            <a:ext cx="8115300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0"/>
              </a:lnSpc>
            </a:pPr>
            <a:r>
              <a:rPr lang="en-US" sz="26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OCTOBER 2025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346011"/>
            <a:ext cx="16230600" cy="1593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18"/>
              </a:lnSpc>
            </a:pPr>
            <a:r>
              <a:rPr lang="en-US" sz="11432">
                <a:solidFill>
                  <a:srgbClr val="0055B8"/>
                </a:solidFill>
                <a:latin typeface="Gotham"/>
                <a:ea typeface="Gotham"/>
                <a:cs typeface="Gotham"/>
                <a:sym typeface="Gotham"/>
              </a:rPr>
              <a:t>New Staff Workshop</a:t>
            </a:r>
          </a:p>
        </p:txBody>
      </p:sp>
      <p:sp>
        <p:nvSpPr>
          <p:cNvPr id="6" name="AutoShape 6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 rot="-1018602">
            <a:off x="8039333" y="8905548"/>
            <a:ext cx="13981343" cy="6487382"/>
            <a:chOff x="0" y="0"/>
            <a:chExt cx="6233160" cy="2892204"/>
          </a:xfrm>
        </p:grpSpPr>
        <p:sp>
          <p:nvSpPr>
            <p:cNvPr id="8" name="Freeform 8"/>
            <p:cNvSpPr/>
            <p:nvPr/>
          </p:nvSpPr>
          <p:spPr>
            <a:xfrm>
              <a:off x="0" y="-10160"/>
              <a:ext cx="6233160" cy="2913794"/>
            </a:xfrm>
            <a:custGeom>
              <a:avLst/>
              <a:gdLst/>
              <a:ahLst/>
              <a:cxnLst/>
              <a:rect l="l" t="t" r="r" b="b"/>
              <a:pathLst>
                <a:path w="6233160" h="2913794">
                  <a:moveTo>
                    <a:pt x="5897880" y="579120"/>
                  </a:moveTo>
                  <a:lnTo>
                    <a:pt x="3451860" y="40640"/>
                  </a:lnTo>
                  <a:cubicBezTo>
                    <a:pt x="3267710" y="0"/>
                    <a:pt x="2965450" y="0"/>
                    <a:pt x="2781300" y="40640"/>
                  </a:cubicBezTo>
                  <a:lnTo>
                    <a:pt x="335280" y="579120"/>
                  </a:lnTo>
                  <a:cubicBezTo>
                    <a:pt x="151130" y="619760"/>
                    <a:pt x="0" y="807720"/>
                    <a:pt x="0" y="996950"/>
                  </a:cubicBezTo>
                  <a:lnTo>
                    <a:pt x="0" y="1893984"/>
                  </a:lnTo>
                  <a:cubicBezTo>
                    <a:pt x="0" y="2087024"/>
                    <a:pt x="151130" y="2278794"/>
                    <a:pt x="335280" y="2320704"/>
                  </a:cubicBezTo>
                  <a:lnTo>
                    <a:pt x="2781300" y="2871884"/>
                  </a:lnTo>
                  <a:cubicBezTo>
                    <a:pt x="2965450" y="2913794"/>
                    <a:pt x="3267710" y="2913794"/>
                    <a:pt x="3451860" y="2871884"/>
                  </a:cubicBezTo>
                  <a:lnTo>
                    <a:pt x="5897880" y="2320704"/>
                  </a:lnTo>
                  <a:cubicBezTo>
                    <a:pt x="6082030" y="2278794"/>
                    <a:pt x="6233160" y="2087024"/>
                    <a:pt x="6233160" y="1893984"/>
                  </a:cubicBezTo>
                  <a:lnTo>
                    <a:pt x="6233160" y="996950"/>
                  </a:lnTo>
                  <a:cubicBezTo>
                    <a:pt x="6233160" y="807720"/>
                    <a:pt x="6082030" y="619760"/>
                    <a:pt x="5897880" y="57912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949BF-11FC-5A8F-2A5D-F77318134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157F33B-4D5E-5900-C5B6-F44333E3D41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970D42A-7656-B5DB-10AE-F0B9470B18DE}"/>
              </a:ext>
            </a:extLst>
          </p:cNvPr>
          <p:cNvSpPr txBox="1"/>
          <p:nvPr/>
        </p:nvSpPr>
        <p:spPr>
          <a:xfrm>
            <a:off x="1080269" y="3300481"/>
            <a:ext cx="12633180" cy="155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18"/>
              </a:lnSpc>
            </a:pPr>
            <a:r>
              <a:rPr lang="en-US" sz="11432">
                <a:solidFill>
                  <a:srgbClr val="0055B8"/>
                </a:solidFill>
                <a:latin typeface="Gotham"/>
                <a:ea typeface="Gotham"/>
                <a:cs typeface="Gotham"/>
                <a:sym typeface="Gotham"/>
              </a:rPr>
              <a:t>About NLC-RISC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3AAAF953-F772-55DE-2F0E-AA9668F12BF6}"/>
              </a:ext>
            </a:extLst>
          </p:cNvPr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EBDAE0E-A806-5A84-80B1-9D3792993BEF}"/>
              </a:ext>
            </a:extLst>
          </p:cNvPr>
          <p:cNvGrpSpPr/>
          <p:nvPr/>
        </p:nvGrpSpPr>
        <p:grpSpPr>
          <a:xfrm rot="-1018602">
            <a:off x="8039333" y="8905548"/>
            <a:ext cx="13981343" cy="6487382"/>
            <a:chOff x="0" y="0"/>
            <a:chExt cx="6233160" cy="28922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A141A48-DB1D-3646-56E2-26070FBC491A}"/>
                </a:ext>
              </a:extLst>
            </p:cNvPr>
            <p:cNvSpPr/>
            <p:nvPr/>
          </p:nvSpPr>
          <p:spPr>
            <a:xfrm>
              <a:off x="0" y="-10160"/>
              <a:ext cx="6233160" cy="2913794"/>
            </a:xfrm>
            <a:custGeom>
              <a:avLst/>
              <a:gdLst/>
              <a:ahLst/>
              <a:cxnLst/>
              <a:rect l="l" t="t" r="r" b="b"/>
              <a:pathLst>
                <a:path w="6233160" h="2913794">
                  <a:moveTo>
                    <a:pt x="5897880" y="579120"/>
                  </a:moveTo>
                  <a:lnTo>
                    <a:pt x="3451860" y="40640"/>
                  </a:lnTo>
                  <a:cubicBezTo>
                    <a:pt x="3267710" y="0"/>
                    <a:pt x="2965450" y="0"/>
                    <a:pt x="2781300" y="40640"/>
                  </a:cubicBezTo>
                  <a:lnTo>
                    <a:pt x="335280" y="579120"/>
                  </a:lnTo>
                  <a:cubicBezTo>
                    <a:pt x="151130" y="619760"/>
                    <a:pt x="0" y="807720"/>
                    <a:pt x="0" y="996950"/>
                  </a:cubicBezTo>
                  <a:lnTo>
                    <a:pt x="0" y="1893984"/>
                  </a:lnTo>
                  <a:cubicBezTo>
                    <a:pt x="0" y="2087024"/>
                    <a:pt x="151130" y="2278794"/>
                    <a:pt x="335280" y="2320704"/>
                  </a:cubicBezTo>
                  <a:lnTo>
                    <a:pt x="2781300" y="2871884"/>
                  </a:lnTo>
                  <a:cubicBezTo>
                    <a:pt x="2965450" y="2913794"/>
                    <a:pt x="3267710" y="2913794"/>
                    <a:pt x="3451860" y="2871884"/>
                  </a:cubicBezTo>
                  <a:lnTo>
                    <a:pt x="5897880" y="2320704"/>
                  </a:lnTo>
                  <a:cubicBezTo>
                    <a:pt x="6082030" y="2278794"/>
                    <a:pt x="6233160" y="2087024"/>
                    <a:pt x="6233160" y="1893984"/>
                  </a:cubicBezTo>
                  <a:lnTo>
                    <a:pt x="6233160" y="996950"/>
                  </a:lnTo>
                  <a:cubicBezTo>
                    <a:pt x="6233160" y="807720"/>
                    <a:pt x="6082030" y="619760"/>
                    <a:pt x="5897880" y="57912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974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18602">
            <a:off x="8039333" y="8905548"/>
            <a:ext cx="13981343" cy="6487382"/>
            <a:chOff x="0" y="0"/>
            <a:chExt cx="6233160" cy="2892204"/>
          </a:xfrm>
        </p:grpSpPr>
        <p:sp>
          <p:nvSpPr>
            <p:cNvPr id="5" name="Freeform 5"/>
            <p:cNvSpPr/>
            <p:nvPr/>
          </p:nvSpPr>
          <p:spPr>
            <a:xfrm>
              <a:off x="0" y="-10160"/>
              <a:ext cx="6233160" cy="2913794"/>
            </a:xfrm>
            <a:custGeom>
              <a:avLst/>
              <a:gdLst/>
              <a:ahLst/>
              <a:cxnLst/>
              <a:rect l="l" t="t" r="r" b="b"/>
              <a:pathLst>
                <a:path w="6233160" h="2913794">
                  <a:moveTo>
                    <a:pt x="5897880" y="579120"/>
                  </a:moveTo>
                  <a:lnTo>
                    <a:pt x="3451860" y="40640"/>
                  </a:lnTo>
                  <a:cubicBezTo>
                    <a:pt x="3267710" y="0"/>
                    <a:pt x="2965450" y="0"/>
                    <a:pt x="2781300" y="40640"/>
                  </a:cubicBezTo>
                  <a:lnTo>
                    <a:pt x="335280" y="579120"/>
                  </a:lnTo>
                  <a:cubicBezTo>
                    <a:pt x="151130" y="619760"/>
                    <a:pt x="0" y="807720"/>
                    <a:pt x="0" y="996950"/>
                  </a:cubicBezTo>
                  <a:lnTo>
                    <a:pt x="0" y="1893984"/>
                  </a:lnTo>
                  <a:cubicBezTo>
                    <a:pt x="0" y="2087024"/>
                    <a:pt x="151130" y="2278794"/>
                    <a:pt x="335280" y="2320704"/>
                  </a:cubicBezTo>
                  <a:lnTo>
                    <a:pt x="2781300" y="2871884"/>
                  </a:lnTo>
                  <a:cubicBezTo>
                    <a:pt x="2965450" y="2913794"/>
                    <a:pt x="3267710" y="2913794"/>
                    <a:pt x="3451860" y="2871884"/>
                  </a:cubicBezTo>
                  <a:lnTo>
                    <a:pt x="5897880" y="2320704"/>
                  </a:lnTo>
                  <a:cubicBezTo>
                    <a:pt x="6082030" y="2278794"/>
                    <a:pt x="6233160" y="2087024"/>
                    <a:pt x="6233160" y="1893984"/>
                  </a:cubicBezTo>
                  <a:lnTo>
                    <a:pt x="6233160" y="996950"/>
                  </a:lnTo>
                  <a:cubicBezTo>
                    <a:pt x="6233160" y="807720"/>
                    <a:pt x="6082030" y="619760"/>
                    <a:pt x="5897880" y="57912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627526" y="2178175"/>
            <a:ext cx="9335758" cy="5729821"/>
          </a:xfrm>
          <a:custGeom>
            <a:avLst/>
            <a:gdLst/>
            <a:ahLst/>
            <a:cxnLst/>
            <a:rect l="l" t="t" r="r" b="b"/>
            <a:pathLst>
              <a:path w="9335758" h="5729821">
                <a:moveTo>
                  <a:pt x="0" y="0"/>
                </a:moveTo>
                <a:lnTo>
                  <a:pt x="9335758" y="0"/>
                </a:lnTo>
                <a:lnTo>
                  <a:pt x="9335758" y="5729822"/>
                </a:lnTo>
                <a:lnTo>
                  <a:pt x="0" y="57298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46027" y="6391948"/>
            <a:ext cx="3774519" cy="4321295"/>
          </a:xfrm>
          <a:custGeom>
            <a:avLst/>
            <a:gdLst/>
            <a:ahLst/>
            <a:cxnLst/>
            <a:rect l="l" t="t" r="r" b="b"/>
            <a:pathLst>
              <a:path w="3774519" h="4321295">
                <a:moveTo>
                  <a:pt x="0" y="0"/>
                </a:moveTo>
                <a:lnTo>
                  <a:pt x="3774519" y="0"/>
                </a:lnTo>
                <a:lnTo>
                  <a:pt x="3774519" y="4321295"/>
                </a:lnTo>
                <a:lnTo>
                  <a:pt x="0" y="4321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8700" y="1028700"/>
            <a:ext cx="5843912" cy="1114754"/>
          </a:xfrm>
          <a:custGeom>
            <a:avLst/>
            <a:gdLst/>
            <a:ahLst/>
            <a:cxnLst/>
            <a:rect l="l" t="t" r="r" b="b"/>
            <a:pathLst>
              <a:path w="5843912" h="1114754">
                <a:moveTo>
                  <a:pt x="0" y="0"/>
                </a:moveTo>
                <a:lnTo>
                  <a:pt x="5843912" y="0"/>
                </a:lnTo>
                <a:lnTo>
                  <a:pt x="5843912" y="1114754"/>
                </a:lnTo>
                <a:lnTo>
                  <a:pt x="0" y="11147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6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0963284" y="1468795"/>
            <a:ext cx="6439774" cy="6799196"/>
            <a:chOff x="0" y="0"/>
            <a:chExt cx="8586365" cy="906559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76225"/>
              <a:ext cx="8586365" cy="1244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723"/>
                </a:lnSpc>
              </a:pPr>
              <a:r>
                <a:rPr lang="en-US" sz="4827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NLC-RISC Membership: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18307"/>
              <a:ext cx="8586365" cy="7847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31645" lvl="1" indent="-315823" algn="l">
                <a:lnSpc>
                  <a:spcPts val="4681"/>
                </a:lnSpc>
                <a:buFont typeface="Arial"/>
                <a:buChar char="•"/>
              </a:pPr>
              <a:r>
                <a:rPr lang="en-US" sz="292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Formed in 1982</a:t>
              </a:r>
            </a:p>
            <a:p>
              <a:pPr marL="631645" lvl="1" indent="-315823" algn="l">
                <a:lnSpc>
                  <a:spcPts val="4681"/>
                </a:lnSpc>
                <a:buFont typeface="Arial"/>
                <a:buChar char="•"/>
              </a:pPr>
              <a:r>
                <a:rPr lang="en-US" sz="292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Program of the National League of Cities</a:t>
              </a:r>
            </a:p>
            <a:p>
              <a:pPr marL="631645" lvl="1" indent="-315823" algn="l">
                <a:lnSpc>
                  <a:spcPts val="4681"/>
                </a:lnSpc>
                <a:buFont typeface="Arial"/>
                <a:buChar char="•"/>
              </a:pPr>
              <a:r>
                <a:rPr lang="en-US" sz="292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NLC-RISC members are risk pools endorsed by their state league</a:t>
              </a:r>
            </a:p>
            <a:p>
              <a:pPr marL="631645" lvl="1" indent="-315823" algn="l">
                <a:lnSpc>
                  <a:spcPts val="4681"/>
                </a:lnSpc>
                <a:buFont typeface="Arial"/>
                <a:buChar char="•"/>
              </a:pPr>
              <a:r>
                <a:rPr lang="en-US" sz="292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38 members across the United States</a:t>
              </a:r>
            </a:p>
            <a:p>
              <a:pPr marL="631645" lvl="1" indent="-315823" algn="l">
                <a:lnSpc>
                  <a:spcPts val="4681"/>
                </a:lnSpc>
                <a:buFont typeface="Arial"/>
                <a:buChar char="•"/>
              </a:pPr>
              <a:r>
                <a:rPr lang="en-US" sz="292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8 members represented on Board of Directors</a:t>
              </a:r>
            </a:p>
            <a:p>
              <a:pPr marL="1263290" lvl="2" indent="-421097" algn="l">
                <a:lnSpc>
                  <a:spcPts val="4681"/>
                </a:lnSpc>
                <a:buFont typeface="Arial"/>
                <a:buChar char="⚬"/>
              </a:pPr>
              <a:r>
                <a:rPr lang="en-US" sz="292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4 State League Directors</a:t>
              </a:r>
            </a:p>
            <a:p>
              <a:pPr marL="1263290" lvl="2" indent="-421097" algn="l">
                <a:lnSpc>
                  <a:spcPts val="4681"/>
                </a:lnSpc>
                <a:buFont typeface="Arial"/>
                <a:buChar char="⚬"/>
              </a:pPr>
              <a:r>
                <a:rPr lang="en-US" sz="292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4 Pool Administrators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18602">
            <a:off x="8039333" y="8905548"/>
            <a:ext cx="13981343" cy="6487382"/>
            <a:chOff x="0" y="0"/>
            <a:chExt cx="6233160" cy="2892204"/>
          </a:xfrm>
        </p:grpSpPr>
        <p:sp>
          <p:nvSpPr>
            <p:cNvPr id="5" name="Freeform 5"/>
            <p:cNvSpPr/>
            <p:nvPr/>
          </p:nvSpPr>
          <p:spPr>
            <a:xfrm>
              <a:off x="0" y="-10160"/>
              <a:ext cx="6233160" cy="2913794"/>
            </a:xfrm>
            <a:custGeom>
              <a:avLst/>
              <a:gdLst/>
              <a:ahLst/>
              <a:cxnLst/>
              <a:rect l="l" t="t" r="r" b="b"/>
              <a:pathLst>
                <a:path w="6233160" h="2913794">
                  <a:moveTo>
                    <a:pt x="5897880" y="579120"/>
                  </a:moveTo>
                  <a:lnTo>
                    <a:pt x="3451860" y="40640"/>
                  </a:lnTo>
                  <a:cubicBezTo>
                    <a:pt x="3267710" y="0"/>
                    <a:pt x="2965450" y="0"/>
                    <a:pt x="2781300" y="40640"/>
                  </a:cubicBezTo>
                  <a:lnTo>
                    <a:pt x="335280" y="579120"/>
                  </a:lnTo>
                  <a:cubicBezTo>
                    <a:pt x="151130" y="619760"/>
                    <a:pt x="0" y="807720"/>
                    <a:pt x="0" y="996950"/>
                  </a:cubicBezTo>
                  <a:lnTo>
                    <a:pt x="0" y="1893984"/>
                  </a:lnTo>
                  <a:cubicBezTo>
                    <a:pt x="0" y="2087024"/>
                    <a:pt x="151130" y="2278794"/>
                    <a:pt x="335280" y="2320704"/>
                  </a:cubicBezTo>
                  <a:lnTo>
                    <a:pt x="2781300" y="2871884"/>
                  </a:lnTo>
                  <a:cubicBezTo>
                    <a:pt x="2965450" y="2913794"/>
                    <a:pt x="3267710" y="2913794"/>
                    <a:pt x="3451860" y="2871884"/>
                  </a:cubicBezTo>
                  <a:lnTo>
                    <a:pt x="5897880" y="2320704"/>
                  </a:lnTo>
                  <a:cubicBezTo>
                    <a:pt x="6082030" y="2278794"/>
                    <a:pt x="6233160" y="2087024"/>
                    <a:pt x="6233160" y="1893984"/>
                  </a:cubicBezTo>
                  <a:lnTo>
                    <a:pt x="6233160" y="996950"/>
                  </a:lnTo>
                  <a:cubicBezTo>
                    <a:pt x="6233160" y="807720"/>
                    <a:pt x="6082030" y="619760"/>
                    <a:pt x="5897880" y="57912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469774" y="4436820"/>
            <a:ext cx="2935874" cy="375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Mentor Program 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Young Pooling Professionals (in-person and virtual) 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NEW | Civility and Collaboration Working Group </a:t>
            </a:r>
          </a:p>
          <a:p>
            <a:pPr algn="l">
              <a:lnSpc>
                <a:spcPts val="3680"/>
              </a:lnSpc>
            </a:pPr>
            <a:endParaRPr lang="en-US" sz="230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20000" y="3665295"/>
            <a:ext cx="2785647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Networking Opportunities</a:t>
            </a:r>
          </a:p>
          <a:p>
            <a:pPr algn="l">
              <a:lnSpc>
                <a:spcPts val="2759"/>
              </a:lnSpc>
            </a:pPr>
            <a:endParaRPr lang="en-US" sz="2299" i="1">
              <a:solidFill>
                <a:srgbClr val="0055B8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1124728"/>
            <a:ext cx="10608877" cy="1392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5"/>
              </a:lnSpc>
            </a:pPr>
            <a:r>
              <a:rPr lang="en-US" sz="8844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Member Offerings: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1598" y="4484791"/>
            <a:ext cx="3086100" cy="3276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Staff Conference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IT Symposium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Trustees Conference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Functional Area Meetings (virtual)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Webinars</a:t>
            </a:r>
          </a:p>
          <a:p>
            <a:pPr algn="l">
              <a:lnSpc>
                <a:spcPts val="3680"/>
              </a:lnSpc>
            </a:pPr>
            <a:endParaRPr lang="en-US" sz="230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66800" y="3665295"/>
            <a:ext cx="2785647" cy="1064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Events &amp; </a:t>
            </a:r>
          </a:p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Training</a:t>
            </a:r>
          </a:p>
          <a:p>
            <a:pPr algn="l">
              <a:lnSpc>
                <a:spcPts val="2759"/>
              </a:lnSpc>
            </a:pPr>
            <a:endParaRPr lang="en-US" sz="2299" i="1">
              <a:solidFill>
                <a:srgbClr val="0055B8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93174" y="4436820"/>
            <a:ext cx="3086100" cy="608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Finance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Health Pool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Human Resources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IT &amp; Data Analytics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Law Enforcement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Legal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Loss Control, Claims, and Underwriting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Marketing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Pool Administrators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Racial Equity</a:t>
            </a:r>
          </a:p>
          <a:p>
            <a:pPr algn="l">
              <a:lnSpc>
                <a:spcPts val="3680"/>
              </a:lnSpc>
            </a:pPr>
            <a:endParaRPr lang="en-US" sz="230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  <a:p>
            <a:pPr algn="l">
              <a:lnSpc>
                <a:spcPts val="3680"/>
              </a:lnSpc>
            </a:pPr>
            <a:endParaRPr lang="en-US" sz="230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43400" y="3665295"/>
            <a:ext cx="2785647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Online </a:t>
            </a:r>
          </a:p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Communities </a:t>
            </a:r>
          </a:p>
          <a:p>
            <a:pPr algn="l">
              <a:lnSpc>
                <a:spcPts val="2759"/>
              </a:lnSpc>
            </a:pPr>
            <a:endParaRPr lang="en-US" sz="2299" i="1">
              <a:solidFill>
                <a:srgbClr val="0055B8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746374" y="4436820"/>
            <a:ext cx="2935874" cy="4217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GatherGuard (special event coverage)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NetDiligence eRiskHub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Pooling Academy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Ready Rebound 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Serve|Strong</a:t>
            </a:r>
          </a:p>
          <a:p>
            <a:pPr algn="l">
              <a:lnSpc>
                <a:spcPts val="3680"/>
              </a:lnSpc>
            </a:pPr>
            <a:endParaRPr lang="en-US" sz="230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896600" y="3665295"/>
            <a:ext cx="2785647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Partnership </a:t>
            </a:r>
          </a:p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Initiatives</a:t>
            </a:r>
          </a:p>
          <a:p>
            <a:pPr algn="l">
              <a:lnSpc>
                <a:spcPts val="2759"/>
              </a:lnSpc>
            </a:pPr>
            <a:endParaRPr lang="en-US" sz="2299" i="1">
              <a:solidFill>
                <a:srgbClr val="0055B8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022974" y="4436820"/>
            <a:ext cx="3617218" cy="4217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Monthly newsletter for members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Includes:</a:t>
            </a:r>
          </a:p>
          <a:p>
            <a:pPr marL="993151" lvl="2" indent="-331050" algn="l">
              <a:lnSpc>
                <a:spcPts val="3680"/>
              </a:lnSpc>
              <a:buFont typeface="Arial"/>
              <a:buChar char="⚬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Announcements</a:t>
            </a:r>
          </a:p>
          <a:p>
            <a:pPr marL="993151" lvl="2" indent="-331050" algn="l">
              <a:lnSpc>
                <a:spcPts val="3680"/>
              </a:lnSpc>
              <a:buFont typeface="Arial"/>
              <a:buChar char="⚬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Upcoming Events</a:t>
            </a:r>
          </a:p>
          <a:p>
            <a:pPr marL="993151" lvl="2" indent="-331050" algn="l">
              <a:lnSpc>
                <a:spcPts val="3680"/>
              </a:lnSpc>
              <a:buFont typeface="Arial"/>
              <a:buChar char="⚬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Member Spotlights</a:t>
            </a:r>
          </a:p>
          <a:p>
            <a:pPr marL="993151" lvl="2" indent="-331050" algn="l">
              <a:lnSpc>
                <a:spcPts val="3680"/>
              </a:lnSpc>
              <a:buFont typeface="Arial"/>
              <a:buChar char="⚬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Job Postings &amp; RFPS</a:t>
            </a:r>
          </a:p>
          <a:p>
            <a:pPr marL="993151" lvl="2" indent="-331050" algn="l">
              <a:lnSpc>
                <a:spcPts val="3680"/>
              </a:lnSpc>
              <a:buFont typeface="Arial"/>
              <a:buChar char="⚬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Resources &amp; Links</a:t>
            </a:r>
          </a:p>
          <a:p>
            <a:pPr algn="l">
              <a:lnSpc>
                <a:spcPts val="3680"/>
              </a:lnSpc>
            </a:pPr>
            <a:endParaRPr lang="en-US" sz="230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173200" y="3665295"/>
            <a:ext cx="2785647" cy="705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RISC eNews</a:t>
            </a:r>
          </a:p>
          <a:p>
            <a:pPr algn="l">
              <a:lnSpc>
                <a:spcPts val="2759"/>
              </a:lnSpc>
            </a:pPr>
            <a:endParaRPr lang="en-US" sz="2299" i="1">
              <a:solidFill>
                <a:srgbClr val="0055B8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4343400" y="3205760"/>
            <a:ext cx="138677" cy="13867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3205760"/>
            <a:ext cx="138677" cy="13867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620000" y="3205760"/>
            <a:ext cx="138677" cy="13867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896600" y="3205760"/>
            <a:ext cx="138677" cy="13867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173200" y="3205760"/>
            <a:ext cx="138677" cy="13867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sp>
        <p:nvSpPr>
          <p:cNvPr id="32" name="AutoShape 32"/>
          <p:cNvSpPr/>
          <p:nvPr/>
        </p:nvSpPr>
        <p:spPr>
          <a:xfrm>
            <a:off x="1127760" y="3265573"/>
            <a:ext cx="17396401" cy="0"/>
          </a:xfrm>
          <a:prstGeom prst="line">
            <a:avLst/>
          </a:prstGeom>
          <a:ln w="95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>
                <a:alpha val="17647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22860"/>
            <a:ext cx="18328821" cy="10264140"/>
          </a:xfrm>
          <a:custGeom>
            <a:avLst/>
            <a:gdLst/>
            <a:ahLst/>
            <a:cxnLst/>
            <a:rect l="l" t="t" r="r" b="b"/>
            <a:pathLst>
              <a:path w="18328821" h="10264140">
                <a:moveTo>
                  <a:pt x="0" y="0"/>
                </a:moveTo>
                <a:lnTo>
                  <a:pt x="18328821" y="0"/>
                </a:lnTo>
                <a:lnTo>
                  <a:pt x="18328821" y="10264140"/>
                </a:lnTo>
                <a:lnTo>
                  <a:pt x="0" y="10264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478612" y="1028700"/>
            <a:ext cx="6996761" cy="8598170"/>
          </a:xfrm>
          <a:custGeom>
            <a:avLst/>
            <a:gdLst/>
            <a:ahLst/>
            <a:cxnLst/>
            <a:rect l="l" t="t" r="r" b="b"/>
            <a:pathLst>
              <a:path w="6996761" h="8598170">
                <a:moveTo>
                  <a:pt x="0" y="0"/>
                </a:moveTo>
                <a:lnTo>
                  <a:pt x="6996761" y="0"/>
                </a:lnTo>
                <a:lnTo>
                  <a:pt x="6996761" y="8598170"/>
                </a:lnTo>
                <a:lnTo>
                  <a:pt x="0" y="8598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171646" y="3418022"/>
            <a:ext cx="5534985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  <a:spcBef>
                <a:spcPct val="0"/>
              </a:spcBef>
            </a:pPr>
            <a:r>
              <a:rPr lang="en-US" sz="8331">
                <a:solidFill>
                  <a:srgbClr val="0055B8"/>
                </a:solidFill>
                <a:latin typeface="Gotham"/>
                <a:ea typeface="Gotham"/>
                <a:cs typeface="Gotham"/>
                <a:sym typeface="Gotham"/>
              </a:rPr>
              <a:t>Why were pools created?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18602">
            <a:off x="8039333" y="8905548"/>
            <a:ext cx="13981343" cy="6487382"/>
            <a:chOff x="0" y="0"/>
            <a:chExt cx="6233160" cy="2892204"/>
          </a:xfrm>
        </p:grpSpPr>
        <p:sp>
          <p:nvSpPr>
            <p:cNvPr id="5" name="Freeform 5"/>
            <p:cNvSpPr/>
            <p:nvPr/>
          </p:nvSpPr>
          <p:spPr>
            <a:xfrm>
              <a:off x="0" y="-10160"/>
              <a:ext cx="6233160" cy="2913794"/>
            </a:xfrm>
            <a:custGeom>
              <a:avLst/>
              <a:gdLst/>
              <a:ahLst/>
              <a:cxnLst/>
              <a:rect l="l" t="t" r="r" b="b"/>
              <a:pathLst>
                <a:path w="6233160" h="2913794">
                  <a:moveTo>
                    <a:pt x="5897880" y="579120"/>
                  </a:moveTo>
                  <a:lnTo>
                    <a:pt x="3451860" y="40640"/>
                  </a:lnTo>
                  <a:cubicBezTo>
                    <a:pt x="3267710" y="0"/>
                    <a:pt x="2965450" y="0"/>
                    <a:pt x="2781300" y="40640"/>
                  </a:cubicBezTo>
                  <a:lnTo>
                    <a:pt x="335280" y="579120"/>
                  </a:lnTo>
                  <a:cubicBezTo>
                    <a:pt x="151130" y="619760"/>
                    <a:pt x="0" y="807720"/>
                    <a:pt x="0" y="996950"/>
                  </a:cubicBezTo>
                  <a:lnTo>
                    <a:pt x="0" y="1893984"/>
                  </a:lnTo>
                  <a:cubicBezTo>
                    <a:pt x="0" y="2087024"/>
                    <a:pt x="151130" y="2278794"/>
                    <a:pt x="335280" y="2320704"/>
                  </a:cubicBezTo>
                  <a:lnTo>
                    <a:pt x="2781300" y="2871884"/>
                  </a:lnTo>
                  <a:cubicBezTo>
                    <a:pt x="2965450" y="2913794"/>
                    <a:pt x="3267710" y="2913794"/>
                    <a:pt x="3451860" y="2871884"/>
                  </a:cubicBezTo>
                  <a:lnTo>
                    <a:pt x="5897880" y="2320704"/>
                  </a:lnTo>
                  <a:cubicBezTo>
                    <a:pt x="6082030" y="2278794"/>
                    <a:pt x="6233160" y="2087024"/>
                    <a:pt x="6233160" y="1893984"/>
                  </a:cubicBezTo>
                  <a:lnTo>
                    <a:pt x="6233160" y="996950"/>
                  </a:lnTo>
                  <a:cubicBezTo>
                    <a:pt x="6233160" y="807720"/>
                    <a:pt x="6082030" y="619760"/>
                    <a:pt x="5897880" y="57912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46721"/>
            <a:ext cx="15601641" cy="3450908"/>
            <a:chOff x="0" y="0"/>
            <a:chExt cx="20802188" cy="4601210"/>
          </a:xfrm>
        </p:grpSpPr>
        <p:sp>
          <p:nvSpPr>
            <p:cNvPr id="7" name="TextBox 7"/>
            <p:cNvSpPr txBox="1"/>
            <p:nvPr/>
          </p:nvSpPr>
          <p:spPr>
            <a:xfrm>
              <a:off x="81374" y="1967230"/>
              <a:ext cx="20720814" cy="2633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2470" lvl="1" indent="-356235" algn="l">
                <a:lnSpc>
                  <a:spcPts val="5280"/>
                </a:lnSpc>
                <a:buFont typeface="Arial"/>
                <a:buChar char="•"/>
              </a:pPr>
              <a:r>
                <a:rPr lang="en-US" sz="330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United approach to risk management</a:t>
              </a:r>
            </a:p>
            <a:p>
              <a:pPr marL="712470" lvl="1" indent="-356235" algn="l">
                <a:lnSpc>
                  <a:spcPts val="5280"/>
                </a:lnSpc>
                <a:buFont typeface="Arial"/>
                <a:buChar char="•"/>
              </a:pPr>
              <a:r>
                <a:rPr lang="en-US" sz="330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Promote loss control, financial stabi</a:t>
              </a:r>
              <a:r>
                <a:rPr lang="en-US" sz="3300" u="none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li</a:t>
              </a:r>
              <a:r>
                <a:rPr lang="en-US" sz="330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ty, information-sharing, and collaboration between their members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8126667" cy="1520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785"/>
                </a:lnSpc>
              </a:pPr>
              <a:r>
                <a:rPr lang="en-US" sz="734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Risk Pools: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5043263"/>
            <a:ext cx="15601641" cy="4117742"/>
            <a:chOff x="0" y="0"/>
            <a:chExt cx="20802188" cy="5490323"/>
          </a:xfrm>
        </p:grpSpPr>
        <p:sp>
          <p:nvSpPr>
            <p:cNvPr id="10" name="TextBox 10"/>
            <p:cNvSpPr txBox="1"/>
            <p:nvPr/>
          </p:nvSpPr>
          <p:spPr>
            <a:xfrm>
              <a:off x="81374" y="1967343"/>
              <a:ext cx="20720814" cy="3522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2470" lvl="1" indent="-356235" algn="l">
                <a:lnSpc>
                  <a:spcPts val="5280"/>
                </a:lnSpc>
                <a:buFont typeface="Arial"/>
                <a:buChar char="•"/>
              </a:pPr>
              <a:r>
                <a:rPr lang="en-US" sz="330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Member-owned, Member-driven</a:t>
              </a:r>
            </a:p>
            <a:p>
              <a:pPr marL="712470" lvl="1" indent="-356235" algn="l">
                <a:lnSpc>
                  <a:spcPts val="5280"/>
                </a:lnSpc>
                <a:buFont typeface="Arial"/>
                <a:buChar char="•"/>
              </a:pPr>
              <a:r>
                <a:rPr lang="en-US" sz="330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Endorsed by their state municipal league</a:t>
              </a:r>
            </a:p>
            <a:p>
              <a:pPr marL="712470" lvl="1" indent="-356235" algn="l">
                <a:lnSpc>
                  <a:spcPts val="5280"/>
                </a:lnSpc>
                <a:buFont typeface="Arial"/>
                <a:buChar char="•"/>
              </a:pPr>
              <a:r>
                <a:rPr lang="en-US" sz="330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Leverage col</a:t>
              </a:r>
              <a:r>
                <a:rPr lang="en-US" sz="3300" u="none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lec</a:t>
              </a:r>
              <a:r>
                <a:rPr lang="en-US" sz="330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tive efforts to respond to the unique needs of their member cities, towns, and villages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8126667" cy="1520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791"/>
                </a:lnSpc>
              </a:pPr>
              <a:r>
                <a:rPr lang="en-US" sz="735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State League Risk Pools: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38300" y="800100"/>
            <a:ext cx="15011399" cy="8686800"/>
          </a:xfrm>
          <a:custGeom>
            <a:avLst/>
            <a:gdLst/>
            <a:ahLst/>
            <a:cxnLst/>
            <a:rect l="l" t="t" r="r" b="b"/>
            <a:pathLst>
              <a:path w="11301259" h="6356958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80269" y="3300481"/>
            <a:ext cx="12633180" cy="1593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18"/>
              </a:lnSpc>
            </a:pPr>
            <a:r>
              <a:rPr lang="en-US" sz="11432">
                <a:solidFill>
                  <a:srgbClr val="0055B8"/>
                </a:solidFill>
                <a:latin typeface="Gotham"/>
                <a:ea typeface="Gotham"/>
                <a:cs typeface="Gotham"/>
                <a:sym typeface="Gotham"/>
              </a:rPr>
              <a:t>Panel Discussion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-1018602">
            <a:off x="8039333" y="8905548"/>
            <a:ext cx="13981343" cy="6487382"/>
            <a:chOff x="0" y="0"/>
            <a:chExt cx="6233160" cy="2892204"/>
          </a:xfrm>
        </p:grpSpPr>
        <p:sp>
          <p:nvSpPr>
            <p:cNvPr id="6" name="Freeform 6"/>
            <p:cNvSpPr/>
            <p:nvPr/>
          </p:nvSpPr>
          <p:spPr>
            <a:xfrm>
              <a:off x="0" y="-10160"/>
              <a:ext cx="6233160" cy="2913794"/>
            </a:xfrm>
            <a:custGeom>
              <a:avLst/>
              <a:gdLst/>
              <a:ahLst/>
              <a:cxnLst/>
              <a:rect l="l" t="t" r="r" b="b"/>
              <a:pathLst>
                <a:path w="6233160" h="2913794">
                  <a:moveTo>
                    <a:pt x="5897880" y="579120"/>
                  </a:moveTo>
                  <a:lnTo>
                    <a:pt x="3451860" y="40640"/>
                  </a:lnTo>
                  <a:cubicBezTo>
                    <a:pt x="3267710" y="0"/>
                    <a:pt x="2965450" y="0"/>
                    <a:pt x="2781300" y="40640"/>
                  </a:cubicBezTo>
                  <a:lnTo>
                    <a:pt x="335280" y="579120"/>
                  </a:lnTo>
                  <a:cubicBezTo>
                    <a:pt x="151130" y="619760"/>
                    <a:pt x="0" y="807720"/>
                    <a:pt x="0" y="996950"/>
                  </a:cubicBezTo>
                  <a:lnTo>
                    <a:pt x="0" y="1893984"/>
                  </a:lnTo>
                  <a:cubicBezTo>
                    <a:pt x="0" y="2087024"/>
                    <a:pt x="151130" y="2278794"/>
                    <a:pt x="335280" y="2320704"/>
                  </a:cubicBezTo>
                  <a:lnTo>
                    <a:pt x="2781300" y="2871884"/>
                  </a:lnTo>
                  <a:cubicBezTo>
                    <a:pt x="2965450" y="2913794"/>
                    <a:pt x="3267710" y="2913794"/>
                    <a:pt x="3451860" y="2871884"/>
                  </a:cubicBezTo>
                  <a:lnTo>
                    <a:pt x="5897880" y="2320704"/>
                  </a:lnTo>
                  <a:cubicBezTo>
                    <a:pt x="6082030" y="2278794"/>
                    <a:pt x="6233160" y="2087024"/>
                    <a:pt x="6233160" y="1893984"/>
                  </a:cubicBezTo>
                  <a:lnTo>
                    <a:pt x="6233160" y="996950"/>
                  </a:lnTo>
                  <a:cubicBezTo>
                    <a:pt x="6233160" y="807720"/>
                    <a:pt x="6082030" y="619760"/>
                    <a:pt x="5897880" y="57912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71125" y="3251849"/>
            <a:ext cx="12633180" cy="3127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18"/>
              </a:lnSpc>
            </a:pPr>
            <a:r>
              <a:rPr lang="en-US" sz="11432">
                <a:solidFill>
                  <a:srgbClr val="0055B8"/>
                </a:solidFill>
                <a:latin typeface="Gotham"/>
                <a:ea typeface="Gotham"/>
                <a:cs typeface="Gotham"/>
                <a:sym typeface="Gotham"/>
              </a:rPr>
              <a:t>Small Group Discussion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-1018602">
            <a:off x="8039333" y="8905548"/>
            <a:ext cx="13981343" cy="6487382"/>
            <a:chOff x="0" y="0"/>
            <a:chExt cx="6233160" cy="2892204"/>
          </a:xfrm>
        </p:grpSpPr>
        <p:sp>
          <p:nvSpPr>
            <p:cNvPr id="6" name="Freeform 6"/>
            <p:cNvSpPr/>
            <p:nvPr/>
          </p:nvSpPr>
          <p:spPr>
            <a:xfrm>
              <a:off x="0" y="-10160"/>
              <a:ext cx="6233160" cy="2913794"/>
            </a:xfrm>
            <a:custGeom>
              <a:avLst/>
              <a:gdLst/>
              <a:ahLst/>
              <a:cxnLst/>
              <a:rect l="l" t="t" r="r" b="b"/>
              <a:pathLst>
                <a:path w="6233160" h="2913794">
                  <a:moveTo>
                    <a:pt x="5897880" y="579120"/>
                  </a:moveTo>
                  <a:lnTo>
                    <a:pt x="3451860" y="40640"/>
                  </a:lnTo>
                  <a:cubicBezTo>
                    <a:pt x="3267710" y="0"/>
                    <a:pt x="2965450" y="0"/>
                    <a:pt x="2781300" y="40640"/>
                  </a:cubicBezTo>
                  <a:lnTo>
                    <a:pt x="335280" y="579120"/>
                  </a:lnTo>
                  <a:cubicBezTo>
                    <a:pt x="151130" y="619760"/>
                    <a:pt x="0" y="807720"/>
                    <a:pt x="0" y="996950"/>
                  </a:cubicBezTo>
                  <a:lnTo>
                    <a:pt x="0" y="1893984"/>
                  </a:lnTo>
                  <a:cubicBezTo>
                    <a:pt x="0" y="2087024"/>
                    <a:pt x="151130" y="2278794"/>
                    <a:pt x="335280" y="2320704"/>
                  </a:cubicBezTo>
                  <a:lnTo>
                    <a:pt x="2781300" y="2871884"/>
                  </a:lnTo>
                  <a:cubicBezTo>
                    <a:pt x="2965450" y="2913794"/>
                    <a:pt x="3267710" y="2913794"/>
                    <a:pt x="3451860" y="2871884"/>
                  </a:cubicBezTo>
                  <a:lnTo>
                    <a:pt x="5897880" y="2320704"/>
                  </a:lnTo>
                  <a:cubicBezTo>
                    <a:pt x="6082030" y="2278794"/>
                    <a:pt x="6233160" y="2087024"/>
                    <a:pt x="6233160" y="1893984"/>
                  </a:cubicBezTo>
                  <a:lnTo>
                    <a:pt x="6233160" y="996950"/>
                  </a:lnTo>
                  <a:cubicBezTo>
                    <a:pt x="6233160" y="807720"/>
                    <a:pt x="6082030" y="619760"/>
                    <a:pt x="5897880" y="57912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18602">
            <a:off x="8112247" y="9211711"/>
            <a:ext cx="13981343" cy="6487382"/>
            <a:chOff x="0" y="0"/>
            <a:chExt cx="6233160" cy="2892204"/>
          </a:xfrm>
        </p:grpSpPr>
        <p:sp>
          <p:nvSpPr>
            <p:cNvPr id="5" name="Freeform 5"/>
            <p:cNvSpPr/>
            <p:nvPr/>
          </p:nvSpPr>
          <p:spPr>
            <a:xfrm>
              <a:off x="0" y="-10160"/>
              <a:ext cx="6233160" cy="2913794"/>
            </a:xfrm>
            <a:custGeom>
              <a:avLst/>
              <a:gdLst/>
              <a:ahLst/>
              <a:cxnLst/>
              <a:rect l="l" t="t" r="r" b="b"/>
              <a:pathLst>
                <a:path w="6233160" h="2913794">
                  <a:moveTo>
                    <a:pt x="5897880" y="579120"/>
                  </a:moveTo>
                  <a:lnTo>
                    <a:pt x="3451860" y="40640"/>
                  </a:lnTo>
                  <a:cubicBezTo>
                    <a:pt x="3267710" y="0"/>
                    <a:pt x="2965450" y="0"/>
                    <a:pt x="2781300" y="40640"/>
                  </a:cubicBezTo>
                  <a:lnTo>
                    <a:pt x="335280" y="579120"/>
                  </a:lnTo>
                  <a:cubicBezTo>
                    <a:pt x="151130" y="619760"/>
                    <a:pt x="0" y="807720"/>
                    <a:pt x="0" y="996950"/>
                  </a:cubicBezTo>
                  <a:lnTo>
                    <a:pt x="0" y="1893984"/>
                  </a:lnTo>
                  <a:cubicBezTo>
                    <a:pt x="0" y="2087024"/>
                    <a:pt x="151130" y="2278794"/>
                    <a:pt x="335280" y="2320704"/>
                  </a:cubicBezTo>
                  <a:lnTo>
                    <a:pt x="2781300" y="2871884"/>
                  </a:lnTo>
                  <a:cubicBezTo>
                    <a:pt x="2965450" y="2913794"/>
                    <a:pt x="3267710" y="2913794"/>
                    <a:pt x="3451860" y="2871884"/>
                  </a:cubicBezTo>
                  <a:lnTo>
                    <a:pt x="5897880" y="2320704"/>
                  </a:lnTo>
                  <a:cubicBezTo>
                    <a:pt x="6082030" y="2278794"/>
                    <a:pt x="6233160" y="2087024"/>
                    <a:pt x="6233160" y="1893984"/>
                  </a:cubicBezTo>
                  <a:lnTo>
                    <a:pt x="6233160" y="996950"/>
                  </a:lnTo>
                  <a:cubicBezTo>
                    <a:pt x="6233160" y="807720"/>
                    <a:pt x="6082030" y="619760"/>
                    <a:pt x="5897880" y="57912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469774" y="4436820"/>
            <a:ext cx="2935874" cy="4217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Attend sessions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Attend events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Make a Conference Connection &amp; save contact information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Connect with other attendees on LinkedIn</a:t>
            </a:r>
          </a:p>
          <a:p>
            <a:pPr algn="l">
              <a:lnSpc>
                <a:spcPts val="3680"/>
              </a:lnSpc>
            </a:pPr>
            <a:endParaRPr lang="en-US" sz="230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20000" y="3665295"/>
            <a:ext cx="2785647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Networking Opportunities</a:t>
            </a:r>
          </a:p>
          <a:p>
            <a:pPr algn="l">
              <a:lnSpc>
                <a:spcPts val="2759"/>
              </a:lnSpc>
            </a:pPr>
            <a:endParaRPr lang="en-US" sz="2299" i="1">
              <a:solidFill>
                <a:srgbClr val="0055B8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873278"/>
            <a:ext cx="13884825" cy="2018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4"/>
              </a:lnSpc>
            </a:pPr>
            <a:r>
              <a:rPr lang="en-US" sz="69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Make the most of your </a:t>
            </a:r>
          </a:p>
          <a:p>
            <a:pPr algn="l">
              <a:lnSpc>
                <a:spcPts val="7314"/>
              </a:lnSpc>
            </a:pPr>
            <a:r>
              <a:rPr lang="en-US" sz="69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conference experience!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6574" y="4436820"/>
            <a:ext cx="3086100" cy="48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New Staff Workshop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6800" y="3665295"/>
            <a:ext cx="278564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New(er) Staff Activities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3174" y="4436820"/>
            <a:ext cx="3086100" cy="468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Attend Functional Area Roundtables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Connect with Mentor or Mentee if in the program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Enjoy YPP events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Receptions and meals - talk to someone new!</a:t>
            </a:r>
          </a:p>
          <a:p>
            <a:pPr algn="l">
              <a:lnSpc>
                <a:spcPts val="3680"/>
              </a:lnSpc>
            </a:pPr>
            <a:endParaRPr lang="en-US" sz="230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43400" y="3665295"/>
            <a:ext cx="278564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Connect With </a:t>
            </a:r>
          </a:p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Peers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46374" y="4436820"/>
            <a:ext cx="2935874" cy="375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Learn something new at a session; jot a few notes to take back each day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Ask questions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Exchange ideas with your peers</a:t>
            </a:r>
          </a:p>
          <a:p>
            <a:pPr algn="l">
              <a:lnSpc>
                <a:spcPts val="3680"/>
              </a:lnSpc>
            </a:pPr>
            <a:endParaRPr lang="en-US" sz="230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896600" y="3665295"/>
            <a:ext cx="278564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Learn Best </a:t>
            </a:r>
          </a:p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Practices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022974" y="4436820"/>
            <a:ext cx="3617218" cy="468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Post on App &amp; Social #riscstaff25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Check conference app for resources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Sign-up for the RISC eNews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Join an Online Community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Learn more at risc.nlc.org</a:t>
            </a:r>
          </a:p>
          <a:p>
            <a:pPr algn="l">
              <a:lnSpc>
                <a:spcPts val="3680"/>
              </a:lnSpc>
            </a:pPr>
            <a:endParaRPr lang="en-US" sz="230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173200" y="3665295"/>
            <a:ext cx="278564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Stay</a:t>
            </a:r>
          </a:p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Connected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343400" y="3205760"/>
            <a:ext cx="138677" cy="13867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3205760"/>
            <a:ext cx="138677" cy="13867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620000" y="3205760"/>
            <a:ext cx="138677" cy="13867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896600" y="3205760"/>
            <a:ext cx="138677" cy="13867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173200" y="3205760"/>
            <a:ext cx="138677" cy="13867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sp>
        <p:nvSpPr>
          <p:cNvPr id="32" name="AutoShape 32"/>
          <p:cNvSpPr/>
          <p:nvPr/>
        </p:nvSpPr>
        <p:spPr>
          <a:xfrm>
            <a:off x="1127760" y="3265573"/>
            <a:ext cx="17396401" cy="0"/>
          </a:xfrm>
          <a:prstGeom prst="line">
            <a:avLst/>
          </a:prstGeom>
          <a:ln w="95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7A162D-88C6-B544-62F1-15DB555D1E1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2143C3-B13A-8B7D-10A4-A15450B1AF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What is your key takeaway from this session?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0F7807-BA3E-A757-68DA-530EF220111D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0B7F877-B89C-DAB1-8706-1F23FEB12ACB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1393A921-E1EF-6E14-B334-FEA96DD2F82E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78DB0B-84A3-9CE8-D2C9-7368A5CF8CD6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987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D896F-0F83-A96A-1C12-FF7DEB73D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E05BE53-2BB1-E3A6-8755-5D15B9B7D55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1EE3AFF-AEDA-6C78-8C97-1AA63E512176}"/>
              </a:ext>
            </a:extLst>
          </p:cNvPr>
          <p:cNvSpPr txBox="1"/>
          <p:nvPr/>
        </p:nvSpPr>
        <p:spPr>
          <a:xfrm>
            <a:off x="1080269" y="3300481"/>
            <a:ext cx="12633180" cy="1593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18"/>
              </a:lnSpc>
            </a:pPr>
            <a:r>
              <a:rPr lang="en-US" sz="11432">
                <a:solidFill>
                  <a:srgbClr val="0055B8"/>
                </a:solidFill>
                <a:latin typeface="Gotham"/>
                <a:ea typeface="Gotham"/>
                <a:cs typeface="Gotham"/>
                <a:sym typeface="Gotham"/>
              </a:rPr>
              <a:t>Audience Poll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C43AD4DE-C21D-CFE7-79CE-AFBC130935D9}"/>
              </a:ext>
            </a:extLst>
          </p:cNvPr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A395B0F-5AD7-7296-1612-74B16C5B3951}"/>
              </a:ext>
            </a:extLst>
          </p:cNvPr>
          <p:cNvGrpSpPr/>
          <p:nvPr/>
        </p:nvGrpSpPr>
        <p:grpSpPr>
          <a:xfrm rot="-1018602">
            <a:off x="8039333" y="8905548"/>
            <a:ext cx="13981343" cy="6487382"/>
            <a:chOff x="0" y="0"/>
            <a:chExt cx="6233160" cy="28922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8610DEF-3003-4A03-FD0A-C2FE86EBECA5}"/>
                </a:ext>
              </a:extLst>
            </p:cNvPr>
            <p:cNvSpPr/>
            <p:nvPr/>
          </p:nvSpPr>
          <p:spPr>
            <a:xfrm>
              <a:off x="0" y="-10160"/>
              <a:ext cx="6233160" cy="2913794"/>
            </a:xfrm>
            <a:custGeom>
              <a:avLst/>
              <a:gdLst/>
              <a:ahLst/>
              <a:cxnLst/>
              <a:rect l="l" t="t" r="r" b="b"/>
              <a:pathLst>
                <a:path w="6233160" h="2913794">
                  <a:moveTo>
                    <a:pt x="5897880" y="579120"/>
                  </a:moveTo>
                  <a:lnTo>
                    <a:pt x="3451860" y="40640"/>
                  </a:lnTo>
                  <a:cubicBezTo>
                    <a:pt x="3267710" y="0"/>
                    <a:pt x="2965450" y="0"/>
                    <a:pt x="2781300" y="40640"/>
                  </a:cubicBezTo>
                  <a:lnTo>
                    <a:pt x="335280" y="579120"/>
                  </a:lnTo>
                  <a:cubicBezTo>
                    <a:pt x="151130" y="619760"/>
                    <a:pt x="0" y="807720"/>
                    <a:pt x="0" y="996950"/>
                  </a:cubicBezTo>
                  <a:lnTo>
                    <a:pt x="0" y="1893984"/>
                  </a:lnTo>
                  <a:cubicBezTo>
                    <a:pt x="0" y="2087024"/>
                    <a:pt x="151130" y="2278794"/>
                    <a:pt x="335280" y="2320704"/>
                  </a:cubicBezTo>
                  <a:lnTo>
                    <a:pt x="2781300" y="2871884"/>
                  </a:lnTo>
                  <a:cubicBezTo>
                    <a:pt x="2965450" y="2913794"/>
                    <a:pt x="3267710" y="2913794"/>
                    <a:pt x="3451860" y="2871884"/>
                  </a:cubicBezTo>
                  <a:lnTo>
                    <a:pt x="5897880" y="2320704"/>
                  </a:lnTo>
                  <a:cubicBezTo>
                    <a:pt x="6082030" y="2278794"/>
                    <a:pt x="6233160" y="2087024"/>
                    <a:pt x="6233160" y="1893984"/>
                  </a:cubicBezTo>
                  <a:lnTo>
                    <a:pt x="6233160" y="996950"/>
                  </a:lnTo>
                  <a:cubicBezTo>
                    <a:pt x="6233160" y="807720"/>
                    <a:pt x="6082030" y="619760"/>
                    <a:pt x="5897880" y="57912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173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D5A70B-5954-814B-6BCF-AE2F78A339C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8CCB64-50F2-14AB-E157-D1B5EA17322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On a scale of 1–5, how helpful was this session?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443A75-200D-2AAF-CC82-6AFC1B894E98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385F44E-7839-57B2-00DF-C8049A7FCDF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8124A151-BB4D-FB09-E622-00AD4AABB65C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FDE07B-8579-7660-E711-639BCAFF53F5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976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18602">
            <a:off x="8039333" y="8905548"/>
            <a:ext cx="13981343" cy="6487382"/>
            <a:chOff x="0" y="0"/>
            <a:chExt cx="6233160" cy="2892204"/>
          </a:xfrm>
        </p:grpSpPr>
        <p:sp>
          <p:nvSpPr>
            <p:cNvPr id="5" name="Freeform 5"/>
            <p:cNvSpPr/>
            <p:nvPr/>
          </p:nvSpPr>
          <p:spPr>
            <a:xfrm>
              <a:off x="0" y="-10160"/>
              <a:ext cx="6233160" cy="2913794"/>
            </a:xfrm>
            <a:custGeom>
              <a:avLst/>
              <a:gdLst/>
              <a:ahLst/>
              <a:cxnLst/>
              <a:rect l="l" t="t" r="r" b="b"/>
              <a:pathLst>
                <a:path w="6233160" h="2913794">
                  <a:moveTo>
                    <a:pt x="5897880" y="579120"/>
                  </a:moveTo>
                  <a:lnTo>
                    <a:pt x="3451860" y="40640"/>
                  </a:lnTo>
                  <a:cubicBezTo>
                    <a:pt x="3267710" y="0"/>
                    <a:pt x="2965450" y="0"/>
                    <a:pt x="2781300" y="40640"/>
                  </a:cubicBezTo>
                  <a:lnTo>
                    <a:pt x="335280" y="579120"/>
                  </a:lnTo>
                  <a:cubicBezTo>
                    <a:pt x="151130" y="619760"/>
                    <a:pt x="0" y="807720"/>
                    <a:pt x="0" y="996950"/>
                  </a:cubicBezTo>
                  <a:lnTo>
                    <a:pt x="0" y="1893984"/>
                  </a:lnTo>
                  <a:cubicBezTo>
                    <a:pt x="0" y="2087024"/>
                    <a:pt x="151130" y="2278794"/>
                    <a:pt x="335280" y="2320704"/>
                  </a:cubicBezTo>
                  <a:lnTo>
                    <a:pt x="2781300" y="2871884"/>
                  </a:lnTo>
                  <a:cubicBezTo>
                    <a:pt x="2965450" y="2913794"/>
                    <a:pt x="3267710" y="2913794"/>
                    <a:pt x="3451860" y="2871884"/>
                  </a:cubicBezTo>
                  <a:lnTo>
                    <a:pt x="5897880" y="2320704"/>
                  </a:lnTo>
                  <a:cubicBezTo>
                    <a:pt x="6082030" y="2278794"/>
                    <a:pt x="6233160" y="2087024"/>
                    <a:pt x="6233160" y="1893984"/>
                  </a:cubicBezTo>
                  <a:lnTo>
                    <a:pt x="6233160" y="996950"/>
                  </a:lnTo>
                  <a:cubicBezTo>
                    <a:pt x="6233160" y="807720"/>
                    <a:pt x="6082030" y="619760"/>
                    <a:pt x="5897880" y="57912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485760"/>
            <a:ext cx="16230600" cy="1742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05"/>
              </a:lnSpc>
            </a:pPr>
            <a:r>
              <a:rPr lang="en-US" sz="12976" i="1" spc="-259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Thank you!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3291" y="4018311"/>
            <a:ext cx="12127137" cy="402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3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Learn more &amp; connect with us:</a:t>
            </a:r>
          </a:p>
          <a:p>
            <a:pPr marL="712470" lvl="1" indent="-356235" algn="l">
              <a:lnSpc>
                <a:spcPts val="5280"/>
              </a:lnSpc>
              <a:buFont typeface="Arial"/>
              <a:buChar char="•"/>
            </a:pPr>
            <a:r>
              <a:rPr lang="en-US" sz="3300" u="sng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  <a:hlinkClick r:id="rId3" tooltip="http://risc.nlc.org"/>
              </a:rPr>
              <a:t>risc.nlc.org</a:t>
            </a:r>
          </a:p>
          <a:p>
            <a:pPr marL="712470" lvl="1" indent="-356235" algn="l">
              <a:lnSpc>
                <a:spcPts val="5280"/>
              </a:lnSpc>
              <a:buFont typeface="Arial"/>
              <a:buChar char="•"/>
            </a:pPr>
            <a:r>
              <a:rPr lang="en-US" sz="3300" u="sng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  <a:hlinkClick r:id="rId4" tooltip="https://www.linkedin.com/company/nlc-risc"/>
              </a:rPr>
              <a:t>Follow NLC-RISC on LinkedIn</a:t>
            </a:r>
          </a:p>
          <a:p>
            <a:pPr algn="l">
              <a:lnSpc>
                <a:spcPts val="5280"/>
              </a:lnSpc>
            </a:pPr>
            <a:endParaRPr lang="en-US" sz="3300" u="sng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  <a:hlinkClick r:id="rId4" tooltip="https://www.linkedin.com/company/nlc-risc"/>
            </a:endParaRPr>
          </a:p>
          <a:p>
            <a:pPr algn="l">
              <a:lnSpc>
                <a:spcPts val="5280"/>
              </a:lnSpc>
            </a:pPr>
            <a:r>
              <a:rPr lang="en-US" sz="3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#nlcrisc #RISCstaff</a:t>
            </a:r>
          </a:p>
          <a:p>
            <a:pPr algn="l">
              <a:lnSpc>
                <a:spcPts val="5280"/>
              </a:lnSpc>
            </a:pPr>
            <a:endParaRPr lang="en-US" sz="330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C5A7B0-5655-7064-09C0-24DEAB30C86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D36DD1-A7FE-0767-1E2C-2213D18FDB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From 1 to 5, what is your energy level today?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FC6AA-ADF9-C298-396F-7C8B44D7477E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 err="1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app</a:t>
            </a:r>
            <a:r>
              <a:rPr lang="en-US" sz="2600">
                <a:solidFill>
                  <a:srgbClr val="FFFFFF"/>
                </a:solidFill>
              </a:rPr>
              <a:t> must be </a:t>
            </a:r>
            <a:r>
              <a:rPr lang="en-US" sz="2600" err="1">
                <a:solidFill>
                  <a:srgbClr val="FFFFFF"/>
                </a:solidFill>
              </a:rPr>
              <a:t>instaled</a:t>
            </a:r>
            <a:r>
              <a:rPr lang="en-US" sz="2600">
                <a:solidFill>
                  <a:srgbClr val="FFFFFF"/>
                </a:solidFill>
              </a:rPr>
              <a:t>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39D09CF-0D4B-CFD3-7AA6-3BD88C89B4F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F5CEEBD-6809-1246-4FDA-5FB4F43F54E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99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DD7BA7-DA3D-77CD-26FA-09CDFBC5D41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A648C6-A06C-CC9E-00AE-ABAA980326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Using an emoji - what was your first job?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280B68-7FFB-BB48-0C99-0F4990D3076A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C1885EA-415D-C95C-6999-30686EA2B03C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8E6406F-6854-38AD-2945-A43E98CD5B1C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7B40CA-4FC5-5193-4A9D-F75313D9D39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70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02AD6C-5F55-E82E-0625-9E38978F03D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4B3CFB-007F-537E-B48F-49C81C6D78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How many years have you been in the pooling industry?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9B2672-F5EF-053D-0268-700B8C8921B0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129149-8649-4DD6-DBA6-A11DFFF35CB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AF475A84-887E-70BF-E1A9-60885115F187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A740ABC-DD59-E7E1-D3BF-CCD3287DF740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042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58A53-6DCA-419F-AE4B-203E054BBD0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E9E905-9C9A-77AE-9B2A-E4CE4B851CF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>
                <a:solidFill>
                  <a:srgbClr val="000000"/>
                </a:solidFill>
              </a:rPr>
              <a:t>How many years have you been in the insurance industry (pooling or traditional insurance)?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929133-8D1B-668D-F846-9DF09D38DF5B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4BE6FD-1253-6019-953E-F549E290FA7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08C16696-CE63-5718-62C6-5B6FE1516562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4BA6196-7EA0-2A41-459B-B2EA0E972BE8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192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41BF5-9972-C0CA-21E8-1F4E3B1B3E8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780667-2DEC-1D0B-F2D6-65BC53320F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How long have you been at your current organization?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DB7AF4-5974-0FAE-F19D-88EFD0C228C9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993A0D-06FE-CB6B-F882-FDFF4C17701F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9E49F9E0-79C5-5153-16C6-0FC307921AB8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8F84D70-FFFF-9AC0-BDFA-4DB05E86FB3E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904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DCA36A-1EAD-A4A9-CAF5-85A0A59F7B7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D45F48-4643-F46A-5151-0637D99DEC5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What is your job title?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A10450-1F77-2133-C1A2-0D1690470EE3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06E323-AC6A-F079-65AB-5A78B115F70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DD537FF3-64B8-62F4-1672-9AE46AFE351A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652A4F4-B1DD-3C22-81C8-BE4EFF8CB528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048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DF862-37CE-7861-28F4-670176BF00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89E869-F82C-987D-47C4-8C0BB235CC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Please share any topics you hope to discuss or learn about today.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2D28F4-F6EC-CB77-5A76-FC1BB13FF748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53E9D8-41A8-A046-C170-B7EDB2343DD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CD4A71C7-1B6A-9AB7-0C6B-D0D30271AC15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8020E4-116A-B9D1-22FB-36CBF91C83B6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61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9.0.7022"/>
  <p:tag name="SLIDO_PRESENTATION_ID" val="2e4c9eb7-8e40-438f-8366-c898ec7bf07d"/>
  <p:tag name="SLIDO_EVENT_UUID" val="4e152f74-18b5-4426-8198-cc6b90c3880f"/>
  <p:tag name="SLIDO_EVENT_SECTION_UUID" val="b5fa1fcb-19fb-46f0-a866-7d585d7e7c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zMjUzODd9"/>
  <p:tag name="SLIDO_TYPE" val="SlidoPoll"/>
  <p:tag name="SLIDO_POLL_UUID" val="f84f3360-6ad5-4457-996e-4fb565e6a040"/>
  <p:tag name="SLIDO_TIMELINE" val="W3sicG9sbFF1ZXN0aW9uVXVpZCI6IjU2ZmYwYTMzLWM1YWQtNGU5Ny04NGQ1LWIxZTQwZWIyYmI2YiIsInNob3dSZXN1bHRzIjp0cnVlLCJzaG93Q29ycmVjdEFuc3dlcnMiOmZhbHNlLCJ2b3RpbmdMb2NrZWQiOmZhbHNlfV0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zMjUzOTN9"/>
  <p:tag name="SLIDO_TYPE" val="SlidoPoll"/>
  <p:tag name="SLIDO_POLL_UUID" val="3bcc24f8-3f1b-434f-be2e-dec28d1d866f"/>
  <p:tag name="SLIDO_TIMELINE" val="W3sicG9sbFF1ZXN0aW9uVXVpZCI6IjE1MzE4NjcxLTg5Y2ItNDA2Ny04ODdkLWM2OGZmNzA2ZWQ4ZSIsInNob3dSZXN1bHRzIjp0cnVlLCJzaG93Q29ycmVjdEFuc3dlcnMiOmZhbHNlLCJ2b3RpbmdMb2NrZWQiOmZhbHNlfV0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zMjUzOTd9"/>
  <p:tag name="SLIDO_TYPE" val="SlidoPoll"/>
  <p:tag name="SLIDO_POLL_UUID" val="a9cc1e86-7d8c-4078-a809-a553c99e8445"/>
  <p:tag name="SLIDO_TIMELINE" val="W3sicG9sbFF1ZXN0aW9uVXVpZCI6ImMyMzJlZTgzLTAxYjUtNDQ1MC1hYWIzLWZhYWMzZWFlNDU3NSIsInNob3dSZXN1bHRzIjp0cnVlLCJzaG93Q29ycmVjdEFuc3dlcnMiOmZhbHNlLCJ2b3RpbmdMb2NrZWQiOmZhbHN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zMjUzNTN9"/>
  <p:tag name="SLIDO_TYPE" val="SlidoPoll"/>
  <p:tag name="SLIDO_POLL_UUID" val="1337155c-6d85-42ff-be28-11400903f0e4"/>
  <p:tag name="SLIDO_TIMELINE" val="W3sicG9sbFF1ZXN0aW9uVXVpZCI6ImM0MTU4NTZhLWFlNDgtNGVjNy05MjNmLThkMjI0YzI4YTVkZiIsInNob3dSZXN1bHRzIjp0cnVlLCJzaG93Q29ycmVjdEFuc3dlcnMiOmZhbHNlLCJ2b3RpbmdMb2NrZWQiOmZhbHN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zMjU0MjZ9"/>
  <p:tag name="SLIDO_TYPE" val="SlidoPoll"/>
  <p:tag name="SLIDO_POLL_UUID" val="8a19e37f-1b33-4470-969b-87b184c65b96"/>
  <p:tag name="SLIDO_TIMELINE" val="W3sicG9sbFF1ZXN0aW9uVXVpZCI6IjRiNjVmZjlhLWMwZjAtNDY1Ny1iM2Y1LThhMzAzYTc0NWFjMCIsInNob3dSZXN1bHRzIjp0cnVlLCJzaG93Q29ycmVjdEFuc3dlcnMiOmZhbHNlLCJ2b3RpbmdMb2NrZWQiOmZhbHNlfV0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zMjcxNDZ9"/>
  <p:tag name="SLIDO_TYPE" val="SlidoPoll"/>
  <p:tag name="SLIDO_POLL_UUID" val="bc5ab161-3dce-448b-8195-cfc375ec1680"/>
  <p:tag name="SLIDO_TIMELINE" val="W3sicG9sbFF1ZXN0aW9uVXVpZCI6IjE0YmE2ZDI5LWM1OTItNDBjMi04ZDYwLWZlOTA5YjJiNGY5MiIsInNob3dSZXN1bHRzIjp0cnVlLCJzaG93Q29ycmVjdEFuc3dlcnMiOmZhbHNlLCJ2b3RpbmdMb2NrZWQiOmZhbHNlfV0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zMjcxNTB9"/>
  <p:tag name="SLIDO_TYPE" val="SlidoPoll"/>
  <p:tag name="SLIDO_POLL_UUID" val="a0cc115f-b336-40e2-b31c-cf60eb1954ac"/>
  <p:tag name="SLIDO_TIMELINE" val="W3sicG9sbFF1ZXN0aW9uVXVpZCI6ImIwMjVlMTAxLWQ3Y2MtNDk5Mi05N2MyLTVlMDM0Y2E5OTBmNiIsInNob3dSZXN1bHRzIjp0cnVlLCJzaG93Q29ycmVjdEFuc3dlcnMiOmZhbHNlLCJ2b3RpbmdMb2NrZWQiOmZhbHNlfV0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ti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t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zMjUzNzh9"/>
  <p:tag name="SLIDO_TYPE" val="SlidoPoll"/>
  <p:tag name="SLIDO_POLL_UUID" val="14d28693-36e9-4c09-badd-902e003a12b1"/>
  <p:tag name="SLIDO_TIMELINE" val="W3sicG9sbFF1ZXN0aW9uVXVpZCI6IjYzNTIxZTFkLWZkODgtNDNlNy1iZTVmLTM5NzY1YjRlZjcxNyIsInNob3dSZXN1bHRzIjp0cnVlLCJzaG93Q29ycmVjdEFuc3dlcnMiOmZhbHNlLCJ2b3RpbmdMb2NrZWQiOmZhbHNlfV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EzMjUzODN9"/>
  <p:tag name="SLIDO_TYPE" val="SlidoPoll"/>
  <p:tag name="SLIDO_POLL_UUID" val="8466cd7b-f67a-4a5f-8b77-099523f7faa1"/>
  <p:tag name="SLIDO_TIMELINE" val="W3sicG9sbFF1ZXN0aW9uVXVpZCI6ImNjZDc4N2QwLTliMTEtNDc5OS1iMzZkLTE3OGMxMGVlNTM5ZCIsInNob3dSZXN1bHRzIjp0cnVlLCJzaG93Q29ycmVjdEFuc3dlcnMiOmZhbHNlLCJ2b3RpbmdMb2NrZWQiOmZhbHNlfV0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6E2FBB7F9D84FA6316A872BA0EAA1" ma:contentTypeVersion="21" ma:contentTypeDescription="Create a new document." ma:contentTypeScope="" ma:versionID="620391423d51ed6367e66cc783badd5d">
  <xsd:schema xmlns:xsd="http://www.w3.org/2001/XMLSchema" xmlns:xs="http://www.w3.org/2001/XMLSchema" xmlns:p="http://schemas.microsoft.com/office/2006/metadata/properties" xmlns:ns1="http://schemas.microsoft.com/sharepoint/v3" xmlns:ns2="3311db4f-c83e-4f19-9b1a-85740e60a0ff" xmlns:ns3="d3176b68-ad26-48d2-8a37-5330accca0f9" targetNamespace="http://schemas.microsoft.com/office/2006/metadata/properties" ma:root="true" ma:fieldsID="3a22e5fa457c32bb7e726a27969dc803" ns1:_="" ns2:_="" ns3:_="">
    <xsd:import namespace="http://schemas.microsoft.com/sharepoint/v3"/>
    <xsd:import namespace="3311db4f-c83e-4f19-9b1a-85740e60a0ff"/>
    <xsd:import namespace="d3176b68-ad26-48d2-8a37-5330accca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1db4f-c83e-4f19-9b1a-85740e60a0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02fdde3-36bb-4ef3-ba84-14838d4c46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6b68-ad26-48d2-8a37-5330accca0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64e64a3-c6c1-41d2-af2c-b5f80cdca4d7}" ma:internalName="TaxCatchAll" ma:showField="CatchAllData" ma:web="d3176b68-ad26-48d2-8a37-5330accca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11db4f-c83e-4f19-9b1a-85740e60a0ff">
      <Terms xmlns="http://schemas.microsoft.com/office/infopath/2007/PartnerControls"/>
    </lcf76f155ced4ddcb4097134ff3c332f>
    <TaxCatchAll xmlns="d3176b68-ad26-48d2-8a37-5330accca0f9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8D8EEE-A104-4C21-A06F-8D78383E5B9F}">
  <ds:schemaRefs>
    <ds:schemaRef ds:uri="3311db4f-c83e-4f19-9b1a-85740e60a0ff"/>
    <ds:schemaRef ds:uri="d3176b68-ad26-48d2-8a37-5330accca0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3D661F-5DE7-478A-B592-EFCD0B3F0A57}">
  <ds:schemaRefs>
    <ds:schemaRef ds:uri="3311db4f-c83e-4f19-9b1a-85740e60a0ff"/>
    <ds:schemaRef ds:uri="d3176b68-ad26-48d2-8a37-5330accca0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86DA95-0764-488C-946A-1779347487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21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Staff Workshop</dc:title>
  <dc:creator>Erin Peterson</dc:creator>
  <cp:revision>1</cp:revision>
  <dcterms:created xsi:type="dcterms:W3CDTF">2006-08-16T00:00:00Z</dcterms:created>
  <dcterms:modified xsi:type="dcterms:W3CDTF">2025-10-26T16:36:40Z</dcterms:modified>
  <dc:identifier>DAG2oqGAKXU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0x0101009C16E2FBB7F9D84FA6316A872BA0EAA1</vt:lpwstr>
  </property>
  <property fmtid="{D5CDD505-2E9C-101B-9397-08002B2CF9AE}" pid="3" name="MediaServiceImageTags">
    <vt:lpwstr/>
  </property>
</Properties>
</file>