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6" r:id="rId4"/>
    <p:sldMasterId id="2147483719" r:id="rId5"/>
    <p:sldMasterId id="2147483797" r:id="rId6"/>
  </p:sldMasterIdLst>
  <p:notesMasterIdLst>
    <p:notesMasterId r:id="rId23"/>
  </p:notesMasterIdLst>
  <p:sldIdLst>
    <p:sldId id="691" r:id="rId7"/>
    <p:sldId id="689" r:id="rId8"/>
    <p:sldId id="712" r:id="rId9"/>
    <p:sldId id="708" r:id="rId10"/>
    <p:sldId id="706" r:id="rId11"/>
    <p:sldId id="705" r:id="rId12"/>
    <p:sldId id="704" r:id="rId13"/>
    <p:sldId id="693" r:id="rId14"/>
    <p:sldId id="696" r:id="rId15"/>
    <p:sldId id="695" r:id="rId16"/>
    <p:sldId id="701" r:id="rId17"/>
    <p:sldId id="702" r:id="rId18"/>
    <p:sldId id="703" r:id="rId19"/>
    <p:sldId id="335" r:id="rId20"/>
    <p:sldId id="709" r:id="rId21"/>
    <p:sldId id="346" r:id="rId22"/>
  </p:sldIdLst>
  <p:sldSz cx="23774400"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FEE"/>
    <a:srgbClr val="2AAAA9"/>
    <a:srgbClr val="002A4D"/>
    <a:srgbClr val="A1E7E5"/>
    <a:srgbClr val="62D7D4"/>
    <a:srgbClr val="30BBB8"/>
    <a:srgbClr val="CB3694"/>
    <a:srgbClr val="511241"/>
    <a:srgbClr val="4A1B3E"/>
    <a:srgbClr val="5F47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C9862-235B-4FDC-9C2C-C961F987A212}" v="122" dt="2025-10-29T03:34:28.1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41" autoAdjust="0"/>
  </p:normalViewPr>
  <p:slideViewPr>
    <p:cSldViewPr snapToGrid="0">
      <p:cViewPr>
        <p:scale>
          <a:sx n="35" d="100"/>
          <a:sy n="35" d="100"/>
        </p:scale>
        <p:origin x="114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a Scarpulla" userId="8046ca72-3e3d-4dff-8ed6-8e85ae794bde" providerId="ADAL" clId="{B80D7F33-9E6B-4707-8A7C-4EC19FAC360F}"/>
    <pc:docChg chg="undo custSel addSld delSld modSld sldOrd modMainMaster">
      <pc:chgData name="Lena Scarpulla" userId="8046ca72-3e3d-4dff-8ed6-8e85ae794bde" providerId="ADAL" clId="{B80D7F33-9E6B-4707-8A7C-4EC19FAC360F}" dt="2025-10-29T03:34:14.877" v="12032" actId="6549"/>
      <pc:docMkLst>
        <pc:docMk/>
      </pc:docMkLst>
      <pc:sldChg chg="addSp delSp modSp mod delAnim modAnim modNotesTx">
        <pc:chgData name="Lena Scarpulla" userId="8046ca72-3e3d-4dff-8ed6-8e85ae794bde" providerId="ADAL" clId="{B80D7F33-9E6B-4707-8A7C-4EC19FAC360F}" dt="2025-10-28T19:55:34.798" v="9918"/>
        <pc:sldMkLst>
          <pc:docMk/>
          <pc:sldMk cId="3983488760" sldId="335"/>
        </pc:sldMkLst>
        <pc:spChg chg="add mod">
          <ac:chgData name="Lena Scarpulla" userId="8046ca72-3e3d-4dff-8ed6-8e85ae794bde" providerId="ADAL" clId="{B80D7F33-9E6B-4707-8A7C-4EC19FAC360F}" dt="2025-10-20T03:25:48.765" v="8054" actId="403"/>
          <ac:spMkLst>
            <pc:docMk/>
            <pc:sldMk cId="3983488760" sldId="335"/>
            <ac:spMk id="10" creationId="{79BCD9CB-2A5C-9CCA-1F02-835214F62E61}"/>
          </ac:spMkLst>
        </pc:spChg>
        <pc:spChg chg="mod">
          <ac:chgData name="Lena Scarpulla" userId="8046ca72-3e3d-4dff-8ed6-8e85ae794bde" providerId="ADAL" clId="{B80D7F33-9E6B-4707-8A7C-4EC19FAC360F}" dt="2025-10-20T03:25:36.543" v="8052" actId="14100"/>
          <ac:spMkLst>
            <pc:docMk/>
            <pc:sldMk cId="3983488760" sldId="335"/>
            <ac:spMk id="26" creationId="{4B704DAA-0AEE-460D-B1B0-255C7AB6F5C0}"/>
          </ac:spMkLst>
        </pc:spChg>
        <pc:spChg chg="mod">
          <ac:chgData name="Lena Scarpulla" userId="8046ca72-3e3d-4dff-8ed6-8e85ae794bde" providerId="ADAL" clId="{B80D7F33-9E6B-4707-8A7C-4EC19FAC360F}" dt="2025-10-20T03:25:18.410" v="8010" actId="1076"/>
          <ac:spMkLst>
            <pc:docMk/>
            <pc:sldMk cId="3983488760" sldId="335"/>
            <ac:spMk id="8213" creationId="{27DDCABD-56B4-4E98-9667-4304F526BCB5}"/>
          </ac:spMkLst>
        </pc:spChg>
        <pc:picChg chg="add mod modCrop">
          <ac:chgData name="Lena Scarpulla" userId="8046ca72-3e3d-4dff-8ed6-8e85ae794bde" providerId="ADAL" clId="{B80D7F33-9E6B-4707-8A7C-4EC19FAC360F}" dt="2025-10-28T19:50:31.257" v="9917"/>
          <ac:picMkLst>
            <pc:docMk/>
            <pc:sldMk cId="3983488760" sldId="335"/>
            <ac:picMk id="4" creationId="{46C96F8C-3023-DE42-FCD1-C72C85301414}"/>
          </ac:picMkLst>
        </pc:picChg>
        <pc:picChg chg="add mod">
          <ac:chgData name="Lena Scarpulla" userId="8046ca72-3e3d-4dff-8ed6-8e85ae794bde" providerId="ADAL" clId="{B80D7F33-9E6B-4707-8A7C-4EC19FAC360F}" dt="2025-10-28T19:55:34.798" v="9918"/>
          <ac:picMkLst>
            <pc:docMk/>
            <pc:sldMk cId="3983488760" sldId="335"/>
            <ac:picMk id="8" creationId="{87470196-ACB4-03D5-B150-3F49E567001E}"/>
          </ac:picMkLst>
        </pc:picChg>
      </pc:sldChg>
      <pc:sldChg chg="addSp delSp modSp mod modAnim">
        <pc:chgData name="Lena Scarpulla" userId="8046ca72-3e3d-4dff-8ed6-8e85ae794bde" providerId="ADAL" clId="{B80D7F33-9E6B-4707-8A7C-4EC19FAC360F}" dt="2025-10-20T03:26:26.273" v="8076" actId="20577"/>
        <pc:sldMkLst>
          <pc:docMk/>
          <pc:sldMk cId="1281674379" sldId="346"/>
        </pc:sldMkLst>
        <pc:spChg chg="mod">
          <ac:chgData name="Lena Scarpulla" userId="8046ca72-3e3d-4dff-8ed6-8e85ae794bde" providerId="ADAL" clId="{B80D7F33-9E6B-4707-8A7C-4EC19FAC360F}" dt="2025-10-20T03:26:26.273" v="8076" actId="20577"/>
          <ac:spMkLst>
            <pc:docMk/>
            <pc:sldMk cId="1281674379" sldId="346"/>
            <ac:spMk id="12" creationId="{44BD9E7A-5EA4-4B48-B738-4764E9ADD69D}"/>
          </ac:spMkLst>
        </pc:spChg>
        <pc:picChg chg="add mod">
          <ac:chgData name="Lena Scarpulla" userId="8046ca72-3e3d-4dff-8ed6-8e85ae794bde" providerId="ADAL" clId="{B80D7F33-9E6B-4707-8A7C-4EC19FAC360F}" dt="2025-10-17T21:14:21.846" v="5826" actId="27614"/>
          <ac:picMkLst>
            <pc:docMk/>
            <pc:sldMk cId="1281674379" sldId="346"/>
            <ac:picMk id="4" creationId="{325911FB-A33D-4EBC-8CEF-87DD6925DAF3}"/>
          </ac:picMkLst>
        </pc:picChg>
      </pc:sldChg>
      <pc:sldChg chg="addSp delSp modSp mod">
        <pc:chgData name="Lena Scarpulla" userId="8046ca72-3e3d-4dff-8ed6-8e85ae794bde" providerId="ADAL" clId="{B80D7F33-9E6B-4707-8A7C-4EC19FAC360F}" dt="2025-10-28T20:12:36.547" v="10617" actId="20577"/>
        <pc:sldMkLst>
          <pc:docMk/>
          <pc:sldMk cId="2691645214" sldId="689"/>
        </pc:sldMkLst>
        <pc:spChg chg="mod">
          <ac:chgData name="Lena Scarpulla" userId="8046ca72-3e3d-4dff-8ed6-8e85ae794bde" providerId="ADAL" clId="{B80D7F33-9E6B-4707-8A7C-4EC19FAC360F}" dt="2025-10-20T03:39:22.828" v="8479" actId="20577"/>
          <ac:spMkLst>
            <pc:docMk/>
            <pc:sldMk cId="2691645214" sldId="689"/>
            <ac:spMk id="4" creationId="{953B83C1-C807-D41A-1E3E-B440269BBB50}"/>
          </ac:spMkLst>
        </pc:spChg>
        <pc:graphicFrameChg chg="add del mod modGraphic">
          <ac:chgData name="Lena Scarpulla" userId="8046ca72-3e3d-4dff-8ed6-8e85ae794bde" providerId="ADAL" clId="{B80D7F33-9E6B-4707-8A7C-4EC19FAC360F}" dt="2025-10-28T20:12:36.547" v="10617" actId="20577"/>
          <ac:graphicFrameMkLst>
            <pc:docMk/>
            <pc:sldMk cId="2691645214" sldId="689"/>
            <ac:graphicFrameMk id="5" creationId="{AF6C3136-DBF1-2AD6-5CEE-029E4A5E3684}"/>
          </ac:graphicFrameMkLst>
        </pc:graphicFrameChg>
      </pc:sldChg>
      <pc:sldChg chg="addSp delSp modSp mod modNotesTx">
        <pc:chgData name="Lena Scarpulla" userId="8046ca72-3e3d-4dff-8ed6-8e85ae794bde" providerId="ADAL" clId="{B80D7F33-9E6B-4707-8A7C-4EC19FAC360F}" dt="2025-10-17T21:09:54.668" v="5742" actId="20577"/>
        <pc:sldMkLst>
          <pc:docMk/>
          <pc:sldMk cId="216182778" sldId="691"/>
        </pc:sldMkLst>
        <pc:spChg chg="mod">
          <ac:chgData name="Lena Scarpulla" userId="8046ca72-3e3d-4dff-8ed6-8e85ae794bde" providerId="ADAL" clId="{B80D7F33-9E6B-4707-8A7C-4EC19FAC360F}" dt="2025-10-07T18:27:20.177" v="2" actId="20577"/>
          <ac:spMkLst>
            <pc:docMk/>
            <pc:sldMk cId="216182778" sldId="691"/>
            <ac:spMk id="3" creationId="{F7919108-6D53-1CDF-490C-991B12FC8506}"/>
          </ac:spMkLst>
        </pc:spChg>
        <pc:spChg chg="mod">
          <ac:chgData name="Lena Scarpulla" userId="8046ca72-3e3d-4dff-8ed6-8e85ae794bde" providerId="ADAL" clId="{B80D7F33-9E6B-4707-8A7C-4EC19FAC360F}" dt="2025-10-07T18:38:28.807" v="448" actId="20577"/>
          <ac:spMkLst>
            <pc:docMk/>
            <pc:sldMk cId="216182778" sldId="691"/>
            <ac:spMk id="4" creationId="{182C753F-797C-48A5-5604-52AA7BA363EE}"/>
          </ac:spMkLst>
        </pc:spChg>
        <pc:picChg chg="add mod modCrop">
          <ac:chgData name="Lena Scarpulla" userId="8046ca72-3e3d-4dff-8ed6-8e85ae794bde" providerId="ADAL" clId="{B80D7F33-9E6B-4707-8A7C-4EC19FAC360F}" dt="2025-10-07T18:31:00.619" v="93" actId="18131"/>
          <ac:picMkLst>
            <pc:docMk/>
            <pc:sldMk cId="216182778" sldId="691"/>
            <ac:picMk id="8" creationId="{3D36F856-AFCD-F42A-1FB1-C97158986C28}"/>
          </ac:picMkLst>
        </pc:picChg>
      </pc:sldChg>
      <pc:sldChg chg="addSp delSp modSp mod ord modClrScheme chgLayout modNotesTx">
        <pc:chgData name="Lena Scarpulla" userId="8046ca72-3e3d-4dff-8ed6-8e85ae794bde" providerId="ADAL" clId="{B80D7F33-9E6B-4707-8A7C-4EC19FAC360F}" dt="2025-10-29T03:34:14.877" v="12032" actId="6549"/>
        <pc:sldMkLst>
          <pc:docMk/>
          <pc:sldMk cId="3380397015" sldId="693"/>
        </pc:sldMkLst>
        <pc:spChg chg="mod ord">
          <ac:chgData name="Lena Scarpulla" userId="8046ca72-3e3d-4dff-8ed6-8e85ae794bde" providerId="ADAL" clId="{B80D7F33-9E6B-4707-8A7C-4EC19FAC360F}" dt="2025-10-15T02:55:16.862" v="3545" actId="20577"/>
          <ac:spMkLst>
            <pc:docMk/>
            <pc:sldMk cId="3380397015" sldId="693"/>
            <ac:spMk id="2" creationId="{4A4D1514-A468-8406-0CAE-956A98B49ED3}"/>
          </ac:spMkLst>
        </pc:spChg>
        <pc:spChg chg="add mod">
          <ac:chgData name="Lena Scarpulla" userId="8046ca72-3e3d-4dff-8ed6-8e85ae794bde" providerId="ADAL" clId="{B80D7F33-9E6B-4707-8A7C-4EC19FAC360F}" dt="2025-10-20T02:43:10.899" v="7266" actId="122"/>
          <ac:spMkLst>
            <pc:docMk/>
            <pc:sldMk cId="3380397015" sldId="693"/>
            <ac:spMk id="3" creationId="{2CECC8C9-7C8E-E880-62C0-D5FA5CA3F641}"/>
          </ac:spMkLst>
        </pc:spChg>
        <pc:spChg chg="add mod ord">
          <ac:chgData name="Lena Scarpulla" userId="8046ca72-3e3d-4dff-8ed6-8e85ae794bde" providerId="ADAL" clId="{B80D7F33-9E6B-4707-8A7C-4EC19FAC360F}" dt="2025-10-20T02:42:50.817" v="7263" actId="122"/>
          <ac:spMkLst>
            <pc:docMk/>
            <pc:sldMk cId="3380397015" sldId="693"/>
            <ac:spMk id="7" creationId="{E515A2CE-89F0-E867-99D1-B9463523E9D7}"/>
          </ac:spMkLst>
        </pc:spChg>
        <pc:spChg chg="add mod ord">
          <ac:chgData name="Lena Scarpulla" userId="8046ca72-3e3d-4dff-8ed6-8e85ae794bde" providerId="ADAL" clId="{B80D7F33-9E6B-4707-8A7C-4EC19FAC360F}" dt="2025-10-20T02:42:54.912" v="7264" actId="122"/>
          <ac:spMkLst>
            <pc:docMk/>
            <pc:sldMk cId="3380397015" sldId="693"/>
            <ac:spMk id="8" creationId="{526BD9F2-69E1-B77F-0270-56FDF80951BB}"/>
          </ac:spMkLst>
        </pc:spChg>
        <pc:spChg chg="add mod ord">
          <ac:chgData name="Lena Scarpulla" userId="8046ca72-3e3d-4dff-8ed6-8e85ae794bde" providerId="ADAL" clId="{B80D7F33-9E6B-4707-8A7C-4EC19FAC360F}" dt="2025-10-20T02:42:46.044" v="7262" actId="122"/>
          <ac:spMkLst>
            <pc:docMk/>
            <pc:sldMk cId="3380397015" sldId="693"/>
            <ac:spMk id="9" creationId="{1CB64B7B-B8FD-456E-A9EB-A215C909C8A0}"/>
          </ac:spMkLst>
        </pc:spChg>
        <pc:spChg chg="add mod ord">
          <ac:chgData name="Lena Scarpulla" userId="8046ca72-3e3d-4dff-8ed6-8e85ae794bde" providerId="ADAL" clId="{B80D7F33-9E6B-4707-8A7C-4EC19FAC360F}" dt="2025-10-20T02:43:03.399" v="7265" actId="14100"/>
          <ac:spMkLst>
            <pc:docMk/>
            <pc:sldMk cId="3380397015" sldId="693"/>
            <ac:spMk id="10" creationId="{DB705DDC-DD84-041B-4DBB-9B3BFA9E6D30}"/>
          </ac:spMkLst>
        </pc:spChg>
        <pc:spChg chg="add mod ord">
          <ac:chgData name="Lena Scarpulla" userId="8046ca72-3e3d-4dff-8ed6-8e85ae794bde" providerId="ADAL" clId="{B80D7F33-9E6B-4707-8A7C-4EC19FAC360F}" dt="2025-10-20T02:40:44.327" v="7216" actId="20577"/>
          <ac:spMkLst>
            <pc:docMk/>
            <pc:sldMk cId="3380397015" sldId="693"/>
            <ac:spMk id="12" creationId="{488DD397-0D0F-D012-6B90-5F485B7C5EC5}"/>
          </ac:spMkLst>
        </pc:spChg>
        <pc:spChg chg="mod">
          <ac:chgData name="Lena Scarpulla" userId="8046ca72-3e3d-4dff-8ed6-8e85ae794bde" providerId="ADAL" clId="{B80D7F33-9E6B-4707-8A7C-4EC19FAC360F}" dt="2025-10-20T02:41:12.283" v="7222" actId="20577"/>
          <ac:spMkLst>
            <pc:docMk/>
            <pc:sldMk cId="3380397015" sldId="693"/>
            <ac:spMk id="14" creationId="{2B046F27-E946-BA53-A622-181A3020E017}"/>
          </ac:spMkLst>
        </pc:spChg>
        <pc:spChg chg="add mod ord">
          <ac:chgData name="Lena Scarpulla" userId="8046ca72-3e3d-4dff-8ed6-8e85ae794bde" providerId="ADAL" clId="{B80D7F33-9E6B-4707-8A7C-4EC19FAC360F}" dt="2025-10-20T02:42:01.930" v="7231" actId="1076"/>
          <ac:spMkLst>
            <pc:docMk/>
            <pc:sldMk cId="3380397015" sldId="693"/>
            <ac:spMk id="16" creationId="{DCCE75A8-C1CF-94C8-65CF-C7B5BB740A5B}"/>
          </ac:spMkLst>
        </pc:spChg>
        <pc:spChg chg="add mod ord">
          <ac:chgData name="Lena Scarpulla" userId="8046ca72-3e3d-4dff-8ed6-8e85ae794bde" providerId="ADAL" clId="{B80D7F33-9E6B-4707-8A7C-4EC19FAC360F}" dt="2025-10-20T02:43:35.064" v="7272" actId="20577"/>
          <ac:spMkLst>
            <pc:docMk/>
            <pc:sldMk cId="3380397015" sldId="693"/>
            <ac:spMk id="17" creationId="{394FD15F-97B3-B6D3-F454-276EBF605524}"/>
          </ac:spMkLst>
        </pc:spChg>
        <pc:picChg chg="add mod">
          <ac:chgData name="Lena Scarpulla" userId="8046ca72-3e3d-4dff-8ed6-8e85ae794bde" providerId="ADAL" clId="{B80D7F33-9E6B-4707-8A7C-4EC19FAC360F}" dt="2025-10-15T02:15:28.287" v="1732" actId="931"/>
          <ac:picMkLst>
            <pc:docMk/>
            <pc:sldMk cId="3380397015" sldId="693"/>
            <ac:picMk id="19" creationId="{6726EBE2-8D20-F097-A0CD-43898087C22B}"/>
          </ac:picMkLst>
        </pc:picChg>
        <pc:picChg chg="add mod">
          <ac:chgData name="Lena Scarpulla" userId="8046ca72-3e3d-4dff-8ed6-8e85ae794bde" providerId="ADAL" clId="{B80D7F33-9E6B-4707-8A7C-4EC19FAC360F}" dt="2025-10-15T02:26:18.889" v="1751" actId="14826"/>
          <ac:picMkLst>
            <pc:docMk/>
            <pc:sldMk cId="3380397015" sldId="693"/>
            <ac:picMk id="21" creationId="{FCB9A35E-F17C-A481-8ECD-035C0C973893}"/>
          </ac:picMkLst>
        </pc:picChg>
        <pc:picChg chg="add mod">
          <ac:chgData name="Lena Scarpulla" userId="8046ca72-3e3d-4dff-8ed6-8e85ae794bde" providerId="ADAL" clId="{B80D7F33-9E6B-4707-8A7C-4EC19FAC360F}" dt="2025-10-15T02:21:24.221" v="1740" actId="27614"/>
          <ac:picMkLst>
            <pc:docMk/>
            <pc:sldMk cId="3380397015" sldId="693"/>
            <ac:picMk id="26" creationId="{02BF4DD0-741C-E3B5-A7D7-9985F4018FDD}"/>
          </ac:picMkLst>
        </pc:picChg>
        <pc:picChg chg="add mod">
          <ac:chgData name="Lena Scarpulla" userId="8046ca72-3e3d-4dff-8ed6-8e85ae794bde" providerId="ADAL" clId="{B80D7F33-9E6B-4707-8A7C-4EC19FAC360F}" dt="2025-10-15T02:25:12.535" v="1749" actId="27614"/>
          <ac:picMkLst>
            <pc:docMk/>
            <pc:sldMk cId="3380397015" sldId="693"/>
            <ac:picMk id="31" creationId="{7F475530-6B40-7C39-ACB6-9B0A4574695A}"/>
          </ac:picMkLst>
        </pc:picChg>
        <pc:cxnChg chg="add mod">
          <ac:chgData name="Lena Scarpulla" userId="8046ca72-3e3d-4dff-8ed6-8e85ae794bde" providerId="ADAL" clId="{B80D7F33-9E6B-4707-8A7C-4EC19FAC360F}" dt="2025-10-15T02:55:08.149" v="3543"/>
          <ac:cxnSpMkLst>
            <pc:docMk/>
            <pc:sldMk cId="3380397015" sldId="693"/>
            <ac:cxnSpMk id="32" creationId="{36B48C61-B5A8-0994-B265-6004746267D0}"/>
          </ac:cxnSpMkLst>
        </pc:cxnChg>
      </pc:sldChg>
      <pc:sldChg chg="addSp delSp modSp add mod ord modClrScheme chgLayout">
        <pc:chgData name="Lena Scarpulla" userId="8046ca72-3e3d-4dff-8ed6-8e85ae794bde" providerId="ADAL" clId="{B80D7F33-9E6B-4707-8A7C-4EC19FAC360F}" dt="2025-10-20T03:01:35.476" v="7680" actId="20577"/>
        <pc:sldMkLst>
          <pc:docMk/>
          <pc:sldMk cId="2660008230" sldId="695"/>
        </pc:sldMkLst>
        <pc:spChg chg="mod">
          <ac:chgData name="Lena Scarpulla" userId="8046ca72-3e3d-4dff-8ed6-8e85ae794bde" providerId="ADAL" clId="{B80D7F33-9E6B-4707-8A7C-4EC19FAC360F}" dt="2025-10-20T03:01:35.476" v="7680" actId="20577"/>
          <ac:spMkLst>
            <pc:docMk/>
            <pc:sldMk cId="2660008230" sldId="695"/>
            <ac:spMk id="4" creationId="{9AC9DD86-0C83-6127-B552-08FF71429230}"/>
          </ac:spMkLst>
        </pc:spChg>
        <pc:spChg chg="add mod ord">
          <ac:chgData name="Lena Scarpulla" userId="8046ca72-3e3d-4dff-8ed6-8e85ae794bde" providerId="ADAL" clId="{B80D7F33-9E6B-4707-8A7C-4EC19FAC360F}" dt="2025-10-20T02:59:46.104" v="7670" actId="14100"/>
          <ac:spMkLst>
            <pc:docMk/>
            <pc:sldMk cId="2660008230" sldId="695"/>
            <ac:spMk id="8" creationId="{6A20AF3F-2DD3-A7C3-6093-CEEF38F7A9CA}"/>
          </ac:spMkLst>
        </pc:spChg>
        <pc:spChg chg="add mod ord">
          <ac:chgData name="Lena Scarpulla" userId="8046ca72-3e3d-4dff-8ed6-8e85ae794bde" providerId="ADAL" clId="{B80D7F33-9E6B-4707-8A7C-4EC19FAC360F}" dt="2025-10-20T02:59:31.242" v="7667" actId="122"/>
          <ac:spMkLst>
            <pc:docMk/>
            <pc:sldMk cId="2660008230" sldId="695"/>
            <ac:spMk id="9" creationId="{E27E5143-1EF2-5A32-596D-979B315179DE}"/>
          </ac:spMkLst>
        </pc:spChg>
        <pc:spChg chg="add mod ord">
          <ac:chgData name="Lena Scarpulla" userId="8046ca72-3e3d-4dff-8ed6-8e85ae794bde" providerId="ADAL" clId="{B80D7F33-9E6B-4707-8A7C-4EC19FAC360F}" dt="2025-10-15T02:58:12.205" v="3635" actId="1076"/>
          <ac:spMkLst>
            <pc:docMk/>
            <pc:sldMk cId="2660008230" sldId="695"/>
            <ac:spMk id="10" creationId="{6E31A3EC-9BD1-0A33-7866-07CAE83C356A}"/>
          </ac:spMkLst>
        </pc:spChg>
        <pc:spChg chg="add mod ord">
          <ac:chgData name="Lena Scarpulla" userId="8046ca72-3e3d-4dff-8ed6-8e85ae794bde" providerId="ADAL" clId="{B80D7F33-9E6B-4707-8A7C-4EC19FAC360F}" dt="2025-10-15T02:58:18.403" v="3636" actId="1076"/>
          <ac:spMkLst>
            <pc:docMk/>
            <pc:sldMk cId="2660008230" sldId="695"/>
            <ac:spMk id="11" creationId="{49ECBC4B-659D-F4C4-532B-BBC2DBBED0C8}"/>
          </ac:spMkLst>
        </pc:spChg>
        <pc:spChg chg="add mod ord">
          <ac:chgData name="Lena Scarpulla" userId="8046ca72-3e3d-4dff-8ed6-8e85ae794bde" providerId="ADAL" clId="{B80D7F33-9E6B-4707-8A7C-4EC19FAC360F}" dt="2025-10-20T02:59:40.700" v="7669" actId="14100"/>
          <ac:spMkLst>
            <pc:docMk/>
            <pc:sldMk cId="2660008230" sldId="695"/>
            <ac:spMk id="12" creationId="{7C2C65CF-CBC3-A104-E314-A430CDC0B550}"/>
          </ac:spMkLst>
        </pc:spChg>
        <pc:spChg chg="mod">
          <ac:chgData name="Lena Scarpulla" userId="8046ca72-3e3d-4dff-8ed6-8e85ae794bde" providerId="ADAL" clId="{B80D7F33-9E6B-4707-8A7C-4EC19FAC360F}" dt="2025-10-15T03:32:31.744" v="5160" actId="20577"/>
          <ac:spMkLst>
            <pc:docMk/>
            <pc:sldMk cId="2660008230" sldId="695"/>
            <ac:spMk id="13" creationId="{8D975327-CF64-4853-51DB-7B2403FF772A}"/>
          </ac:spMkLst>
        </pc:spChg>
        <pc:spChg chg="add mod ord">
          <ac:chgData name="Lena Scarpulla" userId="8046ca72-3e3d-4dff-8ed6-8e85ae794bde" providerId="ADAL" clId="{B80D7F33-9E6B-4707-8A7C-4EC19FAC360F}" dt="2025-10-15T03:33:12.004" v="5195" actId="20577"/>
          <ac:spMkLst>
            <pc:docMk/>
            <pc:sldMk cId="2660008230" sldId="695"/>
            <ac:spMk id="14" creationId="{3128AC47-AFD7-FE59-AC8E-47B217702DF3}"/>
          </ac:spMkLst>
        </pc:spChg>
        <pc:spChg chg="add mod ord">
          <ac:chgData name="Lena Scarpulla" userId="8046ca72-3e3d-4dff-8ed6-8e85ae794bde" providerId="ADAL" clId="{B80D7F33-9E6B-4707-8A7C-4EC19FAC360F}" dt="2025-10-15T03:34:02.604" v="5308" actId="20577"/>
          <ac:spMkLst>
            <pc:docMk/>
            <pc:sldMk cId="2660008230" sldId="695"/>
            <ac:spMk id="15" creationId="{28E79333-7763-429B-B2F9-D252F94D94DA}"/>
          </ac:spMkLst>
        </pc:spChg>
        <pc:spChg chg="add mod">
          <ac:chgData name="Lena Scarpulla" userId="8046ca72-3e3d-4dff-8ed6-8e85ae794bde" providerId="ADAL" clId="{B80D7F33-9E6B-4707-8A7C-4EC19FAC360F}" dt="2025-10-15T02:54:21.395" v="3539" actId="1036"/>
          <ac:spMkLst>
            <pc:docMk/>
            <pc:sldMk cId="2660008230" sldId="695"/>
            <ac:spMk id="22" creationId="{2ABD989A-A23C-A51D-01F6-1F482B5756F4}"/>
          </ac:spMkLst>
        </pc:spChg>
        <pc:picChg chg="add mod modCrop">
          <ac:chgData name="Lena Scarpulla" userId="8046ca72-3e3d-4dff-8ed6-8e85ae794bde" providerId="ADAL" clId="{B80D7F33-9E6B-4707-8A7C-4EC19FAC360F}" dt="2025-10-15T02:54:21.395" v="3539" actId="1036"/>
          <ac:picMkLst>
            <pc:docMk/>
            <pc:sldMk cId="2660008230" sldId="695"/>
            <ac:picMk id="17" creationId="{E10D26BE-C2AD-921D-CB09-1427251AFDAE}"/>
          </ac:picMkLst>
        </pc:picChg>
        <pc:picChg chg="add mod modCrop">
          <ac:chgData name="Lena Scarpulla" userId="8046ca72-3e3d-4dff-8ed6-8e85ae794bde" providerId="ADAL" clId="{B80D7F33-9E6B-4707-8A7C-4EC19FAC360F}" dt="2025-10-15T02:51:38.025" v="3492" actId="18131"/>
          <ac:picMkLst>
            <pc:docMk/>
            <pc:sldMk cId="2660008230" sldId="695"/>
            <ac:picMk id="19" creationId="{E8468A01-EFD7-8C8F-159E-8F09FEC997DD}"/>
          </ac:picMkLst>
        </pc:picChg>
        <pc:picChg chg="add mod">
          <ac:chgData name="Lena Scarpulla" userId="8046ca72-3e3d-4dff-8ed6-8e85ae794bde" providerId="ADAL" clId="{B80D7F33-9E6B-4707-8A7C-4EC19FAC360F}" dt="2025-10-15T02:52:09.305" v="3494" actId="27614"/>
          <ac:picMkLst>
            <pc:docMk/>
            <pc:sldMk cId="2660008230" sldId="695"/>
            <ac:picMk id="21" creationId="{A9435E5B-D4DB-FD39-5638-EE7B3FFF61EB}"/>
          </ac:picMkLst>
        </pc:picChg>
        <pc:picChg chg="add mod modCrop">
          <ac:chgData name="Lena Scarpulla" userId="8046ca72-3e3d-4dff-8ed6-8e85ae794bde" providerId="ADAL" clId="{B80D7F33-9E6B-4707-8A7C-4EC19FAC360F}" dt="2025-10-15T02:59:20.990" v="3642" actId="18131"/>
          <ac:picMkLst>
            <pc:docMk/>
            <pc:sldMk cId="2660008230" sldId="695"/>
            <ac:picMk id="24" creationId="{B424D151-3EA9-2827-F3B0-B818294AFC84}"/>
          </ac:picMkLst>
        </pc:picChg>
        <pc:cxnChg chg="add mod">
          <ac:chgData name="Lena Scarpulla" userId="8046ca72-3e3d-4dff-8ed6-8e85ae794bde" providerId="ADAL" clId="{B80D7F33-9E6B-4707-8A7C-4EC19FAC360F}" dt="2025-10-15T02:54:53.195" v="3541" actId="1582"/>
          <ac:cxnSpMkLst>
            <pc:docMk/>
            <pc:sldMk cId="2660008230" sldId="695"/>
            <ac:cxnSpMk id="26" creationId="{ABA8153A-C190-E4CF-6D1F-BC07D58F4128}"/>
          </ac:cxnSpMkLst>
        </pc:cxnChg>
      </pc:sldChg>
      <pc:sldChg chg="addSp delSp modSp add mod ord modClrScheme chgLayout">
        <pc:chgData name="Lena Scarpulla" userId="8046ca72-3e3d-4dff-8ed6-8e85ae794bde" providerId="ADAL" clId="{B80D7F33-9E6B-4707-8A7C-4EC19FAC360F}" dt="2025-10-28T20:38:29.547" v="11861"/>
        <pc:sldMkLst>
          <pc:docMk/>
          <pc:sldMk cId="3452809931" sldId="696"/>
        </pc:sldMkLst>
        <pc:spChg chg="mod">
          <ac:chgData name="Lena Scarpulla" userId="8046ca72-3e3d-4dff-8ed6-8e85ae794bde" providerId="ADAL" clId="{B80D7F33-9E6B-4707-8A7C-4EC19FAC360F}" dt="2025-10-20T03:05:12.160" v="7859" actId="20577"/>
          <ac:spMkLst>
            <pc:docMk/>
            <pc:sldMk cId="3452809931" sldId="696"/>
            <ac:spMk id="4" creationId="{DDD97B9F-AD2A-883B-C7F3-3134DBB5DFB3}"/>
          </ac:spMkLst>
        </pc:spChg>
        <pc:spChg chg="add mod">
          <ac:chgData name="Lena Scarpulla" userId="8046ca72-3e3d-4dff-8ed6-8e85ae794bde" providerId="ADAL" clId="{B80D7F33-9E6B-4707-8A7C-4EC19FAC360F}" dt="2025-10-20T03:45:27.409" v="8650" actId="1076"/>
          <ac:spMkLst>
            <pc:docMk/>
            <pc:sldMk cId="3452809931" sldId="696"/>
            <ac:spMk id="5" creationId="{404783C6-A39F-B4D3-A5B5-E7259FB2D423}"/>
          </ac:spMkLst>
        </pc:spChg>
        <pc:spChg chg="add mod">
          <ac:chgData name="Lena Scarpulla" userId="8046ca72-3e3d-4dff-8ed6-8e85ae794bde" providerId="ADAL" clId="{B80D7F33-9E6B-4707-8A7C-4EC19FAC360F}" dt="2025-10-10T12:50:07.956" v="862" actId="20577"/>
          <ac:spMkLst>
            <pc:docMk/>
            <pc:sldMk cId="3452809931" sldId="696"/>
            <ac:spMk id="8" creationId="{586EB680-882B-85B8-753E-90F2EB648663}"/>
          </ac:spMkLst>
        </pc:spChg>
        <pc:spChg chg="add mod">
          <ac:chgData name="Lena Scarpulla" userId="8046ca72-3e3d-4dff-8ed6-8e85ae794bde" providerId="ADAL" clId="{B80D7F33-9E6B-4707-8A7C-4EC19FAC360F}" dt="2025-10-20T03:31:40.954" v="8169" actId="20577"/>
          <ac:spMkLst>
            <pc:docMk/>
            <pc:sldMk cId="3452809931" sldId="696"/>
            <ac:spMk id="27" creationId="{E8A0A020-C6E7-BBD5-127B-D55D00DB0B8E}"/>
          </ac:spMkLst>
        </pc:spChg>
        <pc:spChg chg="add mod">
          <ac:chgData name="Lena Scarpulla" userId="8046ca72-3e3d-4dff-8ed6-8e85ae794bde" providerId="ADAL" clId="{B80D7F33-9E6B-4707-8A7C-4EC19FAC360F}" dt="2025-10-20T03:46:10.420" v="8657" actId="948"/>
          <ac:spMkLst>
            <pc:docMk/>
            <pc:sldMk cId="3452809931" sldId="696"/>
            <ac:spMk id="28" creationId="{00EC4059-25E2-178A-827B-05C861188127}"/>
          </ac:spMkLst>
        </pc:spChg>
        <pc:spChg chg="add mod">
          <ac:chgData name="Lena Scarpulla" userId="8046ca72-3e3d-4dff-8ed6-8e85ae794bde" providerId="ADAL" clId="{B80D7F33-9E6B-4707-8A7C-4EC19FAC360F}" dt="2025-10-15T03:35:02.927" v="5357" actId="313"/>
          <ac:spMkLst>
            <pc:docMk/>
            <pc:sldMk cId="3452809931" sldId="696"/>
            <ac:spMk id="29" creationId="{12A634BD-A70A-0DCC-E21C-5B243F84F884}"/>
          </ac:spMkLst>
        </pc:spChg>
        <pc:spChg chg="add mod">
          <ac:chgData name="Lena Scarpulla" userId="8046ca72-3e3d-4dff-8ed6-8e85ae794bde" providerId="ADAL" clId="{B80D7F33-9E6B-4707-8A7C-4EC19FAC360F}" dt="2025-10-20T03:46:21.172" v="8658" actId="948"/>
          <ac:spMkLst>
            <pc:docMk/>
            <pc:sldMk cId="3452809931" sldId="696"/>
            <ac:spMk id="30" creationId="{084D919B-56C8-F524-434D-4180823FA71B}"/>
          </ac:spMkLst>
        </pc:spChg>
        <pc:spChg chg="add mod">
          <ac:chgData name="Lena Scarpulla" userId="8046ca72-3e3d-4dff-8ed6-8e85ae794bde" providerId="ADAL" clId="{B80D7F33-9E6B-4707-8A7C-4EC19FAC360F}" dt="2025-10-10T12:52:13.151" v="983" actId="20577"/>
          <ac:spMkLst>
            <pc:docMk/>
            <pc:sldMk cId="3452809931" sldId="696"/>
            <ac:spMk id="31" creationId="{189D4242-1058-6B27-B97F-69E0604C6FA8}"/>
          </ac:spMkLst>
        </pc:spChg>
        <pc:spChg chg="add mod">
          <ac:chgData name="Lena Scarpulla" userId="8046ca72-3e3d-4dff-8ed6-8e85ae794bde" providerId="ADAL" clId="{B80D7F33-9E6B-4707-8A7C-4EC19FAC360F}" dt="2025-10-20T03:46:33.018" v="8659" actId="948"/>
          <ac:spMkLst>
            <pc:docMk/>
            <pc:sldMk cId="3452809931" sldId="696"/>
            <ac:spMk id="32" creationId="{25FF1BB7-251C-7EB7-EE92-B38B39E89932}"/>
          </ac:spMkLst>
        </pc:spChg>
        <pc:picChg chg="add mod modCrop">
          <ac:chgData name="Lena Scarpulla" userId="8046ca72-3e3d-4dff-8ed6-8e85ae794bde" providerId="ADAL" clId="{B80D7F33-9E6B-4707-8A7C-4EC19FAC360F}" dt="2025-10-20T03:27:24.726" v="8080" actId="18131"/>
          <ac:picMkLst>
            <pc:docMk/>
            <pc:sldMk cId="3452809931" sldId="696"/>
            <ac:picMk id="3" creationId="{FB803F1F-0B4F-00B6-038D-2CF7C94747B8}"/>
          </ac:picMkLst>
        </pc:picChg>
      </pc:sldChg>
      <pc:sldChg chg="addSp delSp modSp add del mod ord addAnim delAnim modAnim">
        <pc:chgData name="Lena Scarpulla" userId="8046ca72-3e3d-4dff-8ed6-8e85ae794bde" providerId="ADAL" clId="{B80D7F33-9E6B-4707-8A7C-4EC19FAC360F}" dt="2025-10-28T20:38:01.651" v="11859" actId="47"/>
        <pc:sldMkLst>
          <pc:docMk/>
          <pc:sldMk cId="1214404806" sldId="698"/>
        </pc:sldMkLst>
      </pc:sldChg>
      <pc:sldChg chg="delSp modSp mod">
        <pc:chgData name="Lena Scarpulla" userId="8046ca72-3e3d-4dff-8ed6-8e85ae794bde" providerId="ADAL" clId="{B80D7F33-9E6B-4707-8A7C-4EC19FAC360F}" dt="2025-10-17T21:12:00.151" v="5821"/>
        <pc:sldMkLst>
          <pc:docMk/>
          <pc:sldMk cId="99187695" sldId="701"/>
        </pc:sldMkLst>
        <pc:spChg chg="mod">
          <ac:chgData name="Lena Scarpulla" userId="8046ca72-3e3d-4dff-8ed6-8e85ae794bde" providerId="ADAL" clId="{B80D7F33-9E6B-4707-8A7C-4EC19FAC360F}" dt="2025-10-17T21:12:00.151" v="5821"/>
          <ac:spMkLst>
            <pc:docMk/>
            <pc:sldMk cId="99187695" sldId="701"/>
            <ac:spMk id="2" creationId="{35F0E8C0-70BF-E015-5502-9AB811B7A5FA}"/>
          </ac:spMkLst>
        </pc:spChg>
        <pc:spChg chg="mod">
          <ac:chgData name="Lena Scarpulla" userId="8046ca72-3e3d-4dff-8ed6-8e85ae794bde" providerId="ADAL" clId="{B80D7F33-9E6B-4707-8A7C-4EC19FAC360F}" dt="2025-10-17T21:11:52.878" v="5820" actId="1076"/>
          <ac:spMkLst>
            <pc:docMk/>
            <pc:sldMk cId="99187695" sldId="701"/>
            <ac:spMk id="21" creationId="{5AAB373C-F517-A985-8AC5-4C8B5442068C}"/>
          </ac:spMkLst>
        </pc:spChg>
      </pc:sldChg>
      <pc:sldChg chg="modNotesTx">
        <pc:chgData name="Lena Scarpulla" userId="8046ca72-3e3d-4dff-8ed6-8e85ae794bde" providerId="ADAL" clId="{B80D7F33-9E6B-4707-8A7C-4EC19FAC360F}" dt="2025-10-20T03:35:12.947" v="8405" actId="20577"/>
        <pc:sldMkLst>
          <pc:docMk/>
          <pc:sldMk cId="1762230905" sldId="703"/>
        </pc:sldMkLst>
      </pc:sldChg>
      <pc:sldChg chg="addSp delSp modSp new mod ord modClrScheme chgLayout modNotesTx">
        <pc:chgData name="Lena Scarpulla" userId="8046ca72-3e3d-4dff-8ed6-8e85ae794bde" providerId="ADAL" clId="{B80D7F33-9E6B-4707-8A7C-4EC19FAC360F}" dt="2025-10-24T15:13:43.206" v="9480" actId="20577"/>
        <pc:sldMkLst>
          <pc:docMk/>
          <pc:sldMk cId="874725463" sldId="704"/>
        </pc:sldMkLst>
        <pc:spChg chg="add mod ord">
          <ac:chgData name="Lena Scarpulla" userId="8046ca72-3e3d-4dff-8ed6-8e85ae794bde" providerId="ADAL" clId="{B80D7F33-9E6B-4707-8A7C-4EC19FAC360F}" dt="2025-10-17T22:20:33.055" v="7024" actId="20577"/>
          <ac:spMkLst>
            <pc:docMk/>
            <pc:sldMk cId="874725463" sldId="704"/>
            <ac:spMk id="15" creationId="{BB3B0C8F-FA9A-B538-A7A6-65169830A28C}"/>
          </ac:spMkLst>
        </pc:spChg>
      </pc:sldChg>
      <pc:sldChg chg="addSp delSp modSp new mod ord">
        <pc:chgData name="Lena Scarpulla" userId="8046ca72-3e3d-4dff-8ed6-8e85ae794bde" providerId="ADAL" clId="{B80D7F33-9E6B-4707-8A7C-4EC19FAC360F}" dt="2025-10-28T20:15:15.684" v="10721" actId="20577"/>
        <pc:sldMkLst>
          <pc:docMk/>
          <pc:sldMk cId="212760369" sldId="705"/>
        </pc:sldMkLst>
        <pc:spChg chg="mod">
          <ac:chgData name="Lena Scarpulla" userId="8046ca72-3e3d-4dff-8ed6-8e85ae794bde" providerId="ADAL" clId="{B80D7F33-9E6B-4707-8A7C-4EC19FAC360F}" dt="2025-10-20T02:58:28.293" v="7664" actId="1076"/>
          <ac:spMkLst>
            <pc:docMk/>
            <pc:sldMk cId="212760369" sldId="705"/>
            <ac:spMk id="3" creationId="{C6FADA6B-999D-FB74-7AA5-A3969E23CEBF}"/>
          </ac:spMkLst>
        </pc:spChg>
        <pc:spChg chg="mod">
          <ac:chgData name="Lena Scarpulla" userId="8046ca72-3e3d-4dff-8ed6-8e85ae794bde" providerId="ADAL" clId="{B80D7F33-9E6B-4707-8A7C-4EC19FAC360F}" dt="2025-10-28T20:15:15.684" v="10721" actId="20577"/>
          <ac:spMkLst>
            <pc:docMk/>
            <pc:sldMk cId="212760369" sldId="705"/>
            <ac:spMk id="4" creationId="{01C8D395-42A6-CAF6-E1D4-31929066CBC1}"/>
          </ac:spMkLst>
        </pc:spChg>
        <pc:picChg chg="add mod">
          <ac:chgData name="Lena Scarpulla" userId="8046ca72-3e3d-4dff-8ed6-8e85ae794bde" providerId="ADAL" clId="{B80D7F33-9E6B-4707-8A7C-4EC19FAC360F}" dt="2025-10-17T22:08:57.975" v="6196" actId="962"/>
          <ac:picMkLst>
            <pc:docMk/>
            <pc:sldMk cId="212760369" sldId="705"/>
            <ac:picMk id="21" creationId="{A4FE7EBC-0A80-16A7-2C3B-9E869571F091}"/>
          </ac:picMkLst>
        </pc:picChg>
      </pc:sldChg>
      <pc:sldChg chg="addSp delSp modSp new mod">
        <pc:chgData name="Lena Scarpulla" userId="8046ca72-3e3d-4dff-8ed6-8e85ae794bde" providerId="ADAL" clId="{B80D7F33-9E6B-4707-8A7C-4EC19FAC360F}" dt="2025-10-20T02:37:55.669" v="7073" actId="207"/>
        <pc:sldMkLst>
          <pc:docMk/>
          <pc:sldMk cId="2858839693" sldId="706"/>
        </pc:sldMkLst>
        <pc:spChg chg="add mod">
          <ac:chgData name="Lena Scarpulla" userId="8046ca72-3e3d-4dff-8ed6-8e85ae794bde" providerId="ADAL" clId="{B80D7F33-9E6B-4707-8A7C-4EC19FAC360F}" dt="2025-10-20T02:37:55.669" v="7073" actId="207"/>
          <ac:spMkLst>
            <pc:docMk/>
            <pc:sldMk cId="2858839693" sldId="706"/>
            <ac:spMk id="3" creationId="{D7851AB2-4A80-4A00-F242-61175DF93A19}"/>
          </ac:spMkLst>
        </pc:spChg>
      </pc:sldChg>
      <pc:sldChg chg="addSp modSp new mod ord">
        <pc:chgData name="Lena Scarpulla" userId="8046ca72-3e3d-4dff-8ed6-8e85ae794bde" providerId="ADAL" clId="{B80D7F33-9E6B-4707-8A7C-4EC19FAC360F}" dt="2025-10-20T02:57:39.447" v="7661" actId="2085"/>
        <pc:sldMkLst>
          <pc:docMk/>
          <pc:sldMk cId="378232609" sldId="708"/>
        </pc:sldMkLst>
        <pc:spChg chg="mod">
          <ac:chgData name="Lena Scarpulla" userId="8046ca72-3e3d-4dff-8ed6-8e85ae794bde" providerId="ADAL" clId="{B80D7F33-9E6B-4707-8A7C-4EC19FAC360F}" dt="2025-10-20T02:57:16.994" v="7659" actId="1076"/>
          <ac:spMkLst>
            <pc:docMk/>
            <pc:sldMk cId="378232609" sldId="708"/>
            <ac:spMk id="2" creationId="{B9B84CB5-037E-650D-D776-F37F3702CDD9}"/>
          </ac:spMkLst>
        </pc:spChg>
        <pc:spChg chg="add mod">
          <ac:chgData name="Lena Scarpulla" userId="8046ca72-3e3d-4dff-8ed6-8e85ae794bde" providerId="ADAL" clId="{B80D7F33-9E6B-4707-8A7C-4EC19FAC360F}" dt="2025-10-20T02:57:39.447" v="7661" actId="2085"/>
          <ac:spMkLst>
            <pc:docMk/>
            <pc:sldMk cId="378232609" sldId="708"/>
            <ac:spMk id="3" creationId="{DD9E4172-E4B7-4FAE-8F75-9FED912946ED}"/>
          </ac:spMkLst>
        </pc:spChg>
      </pc:sldChg>
      <pc:sldChg chg="addSp delSp modSp add mod ord delAnim modAnim">
        <pc:chgData name="Lena Scarpulla" userId="8046ca72-3e3d-4dff-8ed6-8e85ae794bde" providerId="ADAL" clId="{B80D7F33-9E6B-4707-8A7C-4EC19FAC360F}" dt="2025-10-20T04:04:34.442" v="9446" actId="1076"/>
        <pc:sldMkLst>
          <pc:docMk/>
          <pc:sldMk cId="2074611202" sldId="709"/>
        </pc:sldMkLst>
        <pc:spChg chg="mod">
          <ac:chgData name="Lena Scarpulla" userId="8046ca72-3e3d-4dff-8ed6-8e85ae794bde" providerId="ADAL" clId="{B80D7F33-9E6B-4707-8A7C-4EC19FAC360F}" dt="2025-10-20T03:52:57.999" v="8934" actId="20577"/>
          <ac:spMkLst>
            <pc:docMk/>
            <pc:sldMk cId="2074611202" sldId="709"/>
            <ac:spMk id="5" creationId="{CE1E9714-12D8-E4A0-4563-2006DDB414EE}"/>
          </ac:spMkLst>
        </pc:spChg>
        <pc:spChg chg="mod">
          <ac:chgData name="Lena Scarpulla" userId="8046ca72-3e3d-4dff-8ed6-8e85ae794bde" providerId="ADAL" clId="{B80D7F33-9E6B-4707-8A7C-4EC19FAC360F}" dt="2025-10-20T04:00:10.579" v="9261"/>
          <ac:spMkLst>
            <pc:docMk/>
            <pc:sldMk cId="2074611202" sldId="709"/>
            <ac:spMk id="16" creationId="{8DAE1BD8-FEF6-AE9C-FCE2-20627638A996}"/>
          </ac:spMkLst>
        </pc:spChg>
        <pc:spChg chg="mod">
          <ac:chgData name="Lena Scarpulla" userId="8046ca72-3e3d-4dff-8ed6-8e85ae794bde" providerId="ADAL" clId="{B80D7F33-9E6B-4707-8A7C-4EC19FAC360F}" dt="2025-10-20T04:00:10.579" v="9261"/>
          <ac:spMkLst>
            <pc:docMk/>
            <pc:sldMk cId="2074611202" sldId="709"/>
            <ac:spMk id="17" creationId="{EB75A9A3-3F07-F56E-F3AA-FB14DBD2EF6D}"/>
          </ac:spMkLst>
        </pc:spChg>
        <pc:spChg chg="mod">
          <ac:chgData name="Lena Scarpulla" userId="8046ca72-3e3d-4dff-8ed6-8e85ae794bde" providerId="ADAL" clId="{B80D7F33-9E6B-4707-8A7C-4EC19FAC360F}" dt="2025-10-20T04:00:10.579" v="9261"/>
          <ac:spMkLst>
            <pc:docMk/>
            <pc:sldMk cId="2074611202" sldId="709"/>
            <ac:spMk id="18" creationId="{71B40EED-EB07-A3B9-191D-6AB115521FE0}"/>
          </ac:spMkLst>
        </pc:spChg>
        <pc:spChg chg="mod">
          <ac:chgData name="Lena Scarpulla" userId="8046ca72-3e3d-4dff-8ed6-8e85ae794bde" providerId="ADAL" clId="{B80D7F33-9E6B-4707-8A7C-4EC19FAC360F}" dt="2025-10-20T04:00:10.579" v="9261"/>
          <ac:spMkLst>
            <pc:docMk/>
            <pc:sldMk cId="2074611202" sldId="709"/>
            <ac:spMk id="19" creationId="{417B1903-520C-BE07-F9D8-AB82D77E3750}"/>
          </ac:spMkLst>
        </pc:spChg>
        <pc:spChg chg="mod">
          <ac:chgData name="Lena Scarpulla" userId="8046ca72-3e3d-4dff-8ed6-8e85ae794bde" providerId="ADAL" clId="{B80D7F33-9E6B-4707-8A7C-4EC19FAC360F}" dt="2025-10-20T04:03:48.550" v="9438" actId="1076"/>
          <ac:spMkLst>
            <pc:docMk/>
            <pc:sldMk cId="2074611202" sldId="709"/>
            <ac:spMk id="27" creationId="{C4812190-A00A-FBB0-27CB-192BB2EC01AC}"/>
          </ac:spMkLst>
        </pc:spChg>
        <pc:spChg chg="mod">
          <ac:chgData name="Lena Scarpulla" userId="8046ca72-3e3d-4dff-8ed6-8e85ae794bde" providerId="ADAL" clId="{B80D7F33-9E6B-4707-8A7C-4EC19FAC360F}" dt="2025-10-20T04:04:01.087" v="9440" actId="1076"/>
          <ac:spMkLst>
            <pc:docMk/>
            <pc:sldMk cId="2074611202" sldId="709"/>
            <ac:spMk id="28" creationId="{851EB98F-0B74-46E3-7126-A839259D15A1}"/>
          </ac:spMkLst>
        </pc:spChg>
        <pc:spChg chg="mod">
          <ac:chgData name="Lena Scarpulla" userId="8046ca72-3e3d-4dff-8ed6-8e85ae794bde" providerId="ADAL" clId="{B80D7F33-9E6B-4707-8A7C-4EC19FAC360F}" dt="2025-10-20T04:02:55" v="9428" actId="1076"/>
          <ac:spMkLst>
            <pc:docMk/>
            <pc:sldMk cId="2074611202" sldId="709"/>
            <ac:spMk id="29" creationId="{DEC275BA-53E8-5FAC-2CA0-AD9948220722}"/>
          </ac:spMkLst>
        </pc:spChg>
        <pc:spChg chg="mod">
          <ac:chgData name="Lena Scarpulla" userId="8046ca72-3e3d-4dff-8ed6-8e85ae794bde" providerId="ADAL" clId="{B80D7F33-9E6B-4707-8A7C-4EC19FAC360F}" dt="2025-10-20T04:02:33.667" v="9424" actId="113"/>
          <ac:spMkLst>
            <pc:docMk/>
            <pc:sldMk cId="2074611202" sldId="709"/>
            <ac:spMk id="34" creationId="{F4FC3343-A88F-CD67-815E-199ED3925697}"/>
          </ac:spMkLst>
        </pc:spChg>
        <pc:spChg chg="mod">
          <ac:chgData name="Lena Scarpulla" userId="8046ca72-3e3d-4dff-8ed6-8e85ae794bde" providerId="ADAL" clId="{B80D7F33-9E6B-4707-8A7C-4EC19FAC360F}" dt="2025-10-20T04:00:53.477" v="9299" actId="20577"/>
          <ac:spMkLst>
            <pc:docMk/>
            <pc:sldMk cId="2074611202" sldId="709"/>
            <ac:spMk id="35" creationId="{09C6E14B-9666-5495-0F32-5A8175AF0F39}"/>
          </ac:spMkLst>
        </pc:spChg>
        <pc:spChg chg="mod">
          <ac:chgData name="Lena Scarpulla" userId="8046ca72-3e3d-4dff-8ed6-8e85ae794bde" providerId="ADAL" clId="{B80D7F33-9E6B-4707-8A7C-4EC19FAC360F}" dt="2025-10-20T04:00:30.921" v="9284"/>
          <ac:spMkLst>
            <pc:docMk/>
            <pc:sldMk cId="2074611202" sldId="709"/>
            <ac:spMk id="36" creationId="{53C0C369-D4E4-7436-FE62-B54C80F87809}"/>
          </ac:spMkLst>
        </pc:spChg>
        <pc:spChg chg="mod">
          <ac:chgData name="Lena Scarpulla" userId="8046ca72-3e3d-4dff-8ed6-8e85ae794bde" providerId="ADAL" clId="{B80D7F33-9E6B-4707-8A7C-4EC19FAC360F}" dt="2025-10-20T04:00:30.921" v="9284"/>
          <ac:spMkLst>
            <pc:docMk/>
            <pc:sldMk cId="2074611202" sldId="709"/>
            <ac:spMk id="37" creationId="{675D9B18-E0F4-1153-B536-D9FBD164DDBF}"/>
          </ac:spMkLst>
        </pc:spChg>
        <pc:spChg chg="mod">
          <ac:chgData name="Lena Scarpulla" userId="8046ca72-3e3d-4dff-8ed6-8e85ae794bde" providerId="ADAL" clId="{B80D7F33-9E6B-4707-8A7C-4EC19FAC360F}" dt="2025-10-20T04:02:38.588" v="9425" actId="113"/>
          <ac:spMkLst>
            <pc:docMk/>
            <pc:sldMk cId="2074611202" sldId="709"/>
            <ac:spMk id="41" creationId="{3AF2E45F-C5F8-AB85-78C3-258ADD7147E6}"/>
          </ac:spMkLst>
        </pc:spChg>
        <pc:spChg chg="mod">
          <ac:chgData name="Lena Scarpulla" userId="8046ca72-3e3d-4dff-8ed6-8e85ae794bde" providerId="ADAL" clId="{B80D7F33-9E6B-4707-8A7C-4EC19FAC360F}" dt="2025-10-20T04:01:40.334" v="9361" actId="20577"/>
          <ac:spMkLst>
            <pc:docMk/>
            <pc:sldMk cId="2074611202" sldId="709"/>
            <ac:spMk id="42" creationId="{2AC5655D-3A36-DBDE-EAE2-C9E8EAFC7819}"/>
          </ac:spMkLst>
        </pc:spChg>
        <pc:spChg chg="mod">
          <ac:chgData name="Lena Scarpulla" userId="8046ca72-3e3d-4dff-8ed6-8e85ae794bde" providerId="ADAL" clId="{B80D7F33-9E6B-4707-8A7C-4EC19FAC360F}" dt="2025-10-20T04:01:20.198" v="9330"/>
          <ac:spMkLst>
            <pc:docMk/>
            <pc:sldMk cId="2074611202" sldId="709"/>
            <ac:spMk id="43" creationId="{06034A4B-159A-6C9A-8796-8CB06D0F2D55}"/>
          </ac:spMkLst>
        </pc:spChg>
        <pc:spChg chg="mod">
          <ac:chgData name="Lena Scarpulla" userId="8046ca72-3e3d-4dff-8ed6-8e85ae794bde" providerId="ADAL" clId="{B80D7F33-9E6B-4707-8A7C-4EC19FAC360F}" dt="2025-10-20T04:01:20.198" v="9330"/>
          <ac:spMkLst>
            <pc:docMk/>
            <pc:sldMk cId="2074611202" sldId="709"/>
            <ac:spMk id="44" creationId="{95AF70A2-1314-F892-C45D-19B187181391}"/>
          </ac:spMkLst>
        </pc:spChg>
        <pc:spChg chg="mod">
          <ac:chgData name="Lena Scarpulla" userId="8046ca72-3e3d-4dff-8ed6-8e85ae794bde" providerId="ADAL" clId="{B80D7F33-9E6B-4707-8A7C-4EC19FAC360F}" dt="2025-10-20T04:02:44.012" v="9426" actId="113"/>
          <ac:spMkLst>
            <pc:docMk/>
            <pc:sldMk cId="2074611202" sldId="709"/>
            <ac:spMk id="48" creationId="{85C9D010-13C1-6579-CC3A-1CAA380B6C89}"/>
          </ac:spMkLst>
        </pc:spChg>
        <pc:spChg chg="mod">
          <ac:chgData name="Lena Scarpulla" userId="8046ca72-3e3d-4dff-8ed6-8e85ae794bde" providerId="ADAL" clId="{B80D7F33-9E6B-4707-8A7C-4EC19FAC360F}" dt="2025-10-20T04:02:05.510" v="9392"/>
          <ac:spMkLst>
            <pc:docMk/>
            <pc:sldMk cId="2074611202" sldId="709"/>
            <ac:spMk id="49" creationId="{24B5F2A3-DA27-7A6D-29BD-0CD17777CAF7}"/>
          </ac:spMkLst>
        </pc:spChg>
        <pc:spChg chg="mod">
          <ac:chgData name="Lena Scarpulla" userId="8046ca72-3e3d-4dff-8ed6-8e85ae794bde" providerId="ADAL" clId="{B80D7F33-9E6B-4707-8A7C-4EC19FAC360F}" dt="2025-10-20T04:02:05.510" v="9392"/>
          <ac:spMkLst>
            <pc:docMk/>
            <pc:sldMk cId="2074611202" sldId="709"/>
            <ac:spMk id="50" creationId="{9EA00AFA-203F-0FDF-2106-45095BE5FFDA}"/>
          </ac:spMkLst>
        </pc:spChg>
        <pc:spChg chg="mod">
          <ac:chgData name="Lena Scarpulla" userId="8046ca72-3e3d-4dff-8ed6-8e85ae794bde" providerId="ADAL" clId="{B80D7F33-9E6B-4707-8A7C-4EC19FAC360F}" dt="2025-10-20T04:02:05.510" v="9392"/>
          <ac:spMkLst>
            <pc:docMk/>
            <pc:sldMk cId="2074611202" sldId="709"/>
            <ac:spMk id="51" creationId="{C4255E02-E024-6893-EEF3-D4F0FA7616CB}"/>
          </ac:spMkLst>
        </pc:spChg>
        <pc:spChg chg="mod">
          <ac:chgData name="Lena Scarpulla" userId="8046ca72-3e3d-4dff-8ed6-8e85ae794bde" providerId="ADAL" clId="{B80D7F33-9E6B-4707-8A7C-4EC19FAC360F}" dt="2025-10-20T04:02:49.353" v="9427" actId="113"/>
          <ac:spMkLst>
            <pc:docMk/>
            <pc:sldMk cId="2074611202" sldId="709"/>
            <ac:spMk id="62" creationId="{B1E8DF7F-E7EF-8448-0205-4FF430DA26F6}"/>
          </ac:spMkLst>
        </pc:spChg>
        <pc:spChg chg="mod">
          <ac:chgData name="Lena Scarpulla" userId="8046ca72-3e3d-4dff-8ed6-8e85ae794bde" providerId="ADAL" clId="{B80D7F33-9E6B-4707-8A7C-4EC19FAC360F}" dt="2025-10-20T04:02:23.536" v="9423"/>
          <ac:spMkLst>
            <pc:docMk/>
            <pc:sldMk cId="2074611202" sldId="709"/>
            <ac:spMk id="63" creationId="{067BEE7E-E155-1E02-D557-37EC8CCDFFA5}"/>
          </ac:spMkLst>
        </pc:spChg>
        <pc:spChg chg="mod">
          <ac:chgData name="Lena Scarpulla" userId="8046ca72-3e3d-4dff-8ed6-8e85ae794bde" providerId="ADAL" clId="{B80D7F33-9E6B-4707-8A7C-4EC19FAC360F}" dt="2025-10-20T04:02:23.536" v="9423"/>
          <ac:spMkLst>
            <pc:docMk/>
            <pc:sldMk cId="2074611202" sldId="709"/>
            <ac:spMk id="64" creationId="{3ED177BF-7EEC-91A0-7072-EE49DE92C189}"/>
          </ac:spMkLst>
        </pc:spChg>
        <pc:spChg chg="mod">
          <ac:chgData name="Lena Scarpulla" userId="8046ca72-3e3d-4dff-8ed6-8e85ae794bde" providerId="ADAL" clId="{B80D7F33-9E6B-4707-8A7C-4EC19FAC360F}" dt="2025-10-20T04:02:23.536" v="9423"/>
          <ac:spMkLst>
            <pc:docMk/>
            <pc:sldMk cId="2074611202" sldId="709"/>
            <ac:spMk id="65" creationId="{61AE602C-4459-210C-FBE0-95063536F7BB}"/>
          </ac:spMkLst>
        </pc:spChg>
        <pc:spChg chg="add mod">
          <ac:chgData name="Lena Scarpulla" userId="8046ca72-3e3d-4dff-8ed6-8e85ae794bde" providerId="ADAL" clId="{B80D7F33-9E6B-4707-8A7C-4EC19FAC360F}" dt="2025-10-20T04:04:24.991" v="9443" actId="1076"/>
          <ac:spMkLst>
            <pc:docMk/>
            <pc:sldMk cId="2074611202" sldId="709"/>
            <ac:spMk id="66" creationId="{6DE34E15-B191-08B3-9FCD-968BE671A824}"/>
          </ac:spMkLst>
        </pc:spChg>
        <pc:spChg chg="add mod">
          <ac:chgData name="Lena Scarpulla" userId="8046ca72-3e3d-4dff-8ed6-8e85ae794bde" providerId="ADAL" clId="{B80D7F33-9E6B-4707-8A7C-4EC19FAC360F}" dt="2025-10-20T04:04:30.853" v="9445" actId="1076"/>
          <ac:spMkLst>
            <pc:docMk/>
            <pc:sldMk cId="2074611202" sldId="709"/>
            <ac:spMk id="67" creationId="{CCFC98F5-0EF5-39DF-8763-F3395A764138}"/>
          </ac:spMkLst>
        </pc:spChg>
        <pc:grpChg chg="mod">
          <ac:chgData name="Lena Scarpulla" userId="8046ca72-3e3d-4dff-8ed6-8e85ae794bde" providerId="ADAL" clId="{B80D7F33-9E6B-4707-8A7C-4EC19FAC360F}" dt="2025-10-20T04:03:55.241" v="9439" actId="1076"/>
          <ac:grpSpMkLst>
            <pc:docMk/>
            <pc:sldMk cId="2074611202" sldId="709"/>
            <ac:grpSpMk id="13" creationId="{268200A5-2A72-7FCE-F4CE-851A224DE41A}"/>
          </ac:grpSpMkLst>
        </pc:grpChg>
        <pc:grpChg chg="mod">
          <ac:chgData name="Lena Scarpulla" userId="8046ca72-3e3d-4dff-8ed6-8e85ae794bde" providerId="ADAL" clId="{B80D7F33-9E6B-4707-8A7C-4EC19FAC360F}" dt="2025-10-20T04:00:10.579" v="9261"/>
          <ac:grpSpMkLst>
            <pc:docMk/>
            <pc:sldMk cId="2074611202" sldId="709"/>
            <ac:grpSpMk id="14" creationId="{9B77B3DA-993B-08DC-B7E0-F7C578D334E1}"/>
          </ac:grpSpMkLst>
        </pc:grpChg>
        <pc:grpChg chg="mod">
          <ac:chgData name="Lena Scarpulla" userId="8046ca72-3e3d-4dff-8ed6-8e85ae794bde" providerId="ADAL" clId="{B80D7F33-9E6B-4707-8A7C-4EC19FAC360F}" dt="2025-10-20T04:00:10.579" v="9261"/>
          <ac:grpSpMkLst>
            <pc:docMk/>
            <pc:sldMk cId="2074611202" sldId="709"/>
            <ac:grpSpMk id="15" creationId="{F98C5F84-3145-A489-A814-2F3B619BAF0C}"/>
          </ac:grpSpMkLst>
        </pc:grpChg>
        <pc:grpChg chg="add mod">
          <ac:chgData name="Lena Scarpulla" userId="8046ca72-3e3d-4dff-8ed6-8e85ae794bde" providerId="ADAL" clId="{B80D7F33-9E6B-4707-8A7C-4EC19FAC360F}" dt="2025-10-20T04:04:07.108" v="9441" actId="1076"/>
          <ac:grpSpMkLst>
            <pc:docMk/>
            <pc:sldMk cId="2074611202" sldId="709"/>
            <ac:grpSpMk id="31" creationId="{FBD1A309-14F5-1728-7BFE-7293653D9A5B}"/>
          </ac:grpSpMkLst>
        </pc:grpChg>
        <pc:grpChg chg="mod">
          <ac:chgData name="Lena Scarpulla" userId="8046ca72-3e3d-4dff-8ed6-8e85ae794bde" providerId="ADAL" clId="{B80D7F33-9E6B-4707-8A7C-4EC19FAC360F}" dt="2025-10-20T04:00:30.921" v="9284"/>
          <ac:grpSpMkLst>
            <pc:docMk/>
            <pc:sldMk cId="2074611202" sldId="709"/>
            <ac:grpSpMk id="32" creationId="{D968E033-3F3E-0029-E37E-80E19DBF34F0}"/>
          </ac:grpSpMkLst>
        </pc:grpChg>
        <pc:grpChg chg="mod">
          <ac:chgData name="Lena Scarpulla" userId="8046ca72-3e3d-4dff-8ed6-8e85ae794bde" providerId="ADAL" clId="{B80D7F33-9E6B-4707-8A7C-4EC19FAC360F}" dt="2025-10-20T04:00:30.921" v="9284"/>
          <ac:grpSpMkLst>
            <pc:docMk/>
            <pc:sldMk cId="2074611202" sldId="709"/>
            <ac:grpSpMk id="33" creationId="{BF022E1A-453E-FC8C-8246-202B4B80DD7E}"/>
          </ac:grpSpMkLst>
        </pc:grpChg>
        <pc:grpChg chg="add mod">
          <ac:chgData name="Lena Scarpulla" userId="8046ca72-3e3d-4dff-8ed6-8e85ae794bde" providerId="ADAL" clId="{B80D7F33-9E6B-4707-8A7C-4EC19FAC360F}" dt="2025-10-20T04:04:21.981" v="9442" actId="1076"/>
          <ac:grpSpMkLst>
            <pc:docMk/>
            <pc:sldMk cId="2074611202" sldId="709"/>
            <ac:grpSpMk id="38" creationId="{DB328CC9-79E4-9DE1-04A8-19176D30F44D}"/>
          </ac:grpSpMkLst>
        </pc:grpChg>
        <pc:grpChg chg="mod">
          <ac:chgData name="Lena Scarpulla" userId="8046ca72-3e3d-4dff-8ed6-8e85ae794bde" providerId="ADAL" clId="{B80D7F33-9E6B-4707-8A7C-4EC19FAC360F}" dt="2025-10-20T04:01:20.198" v="9330"/>
          <ac:grpSpMkLst>
            <pc:docMk/>
            <pc:sldMk cId="2074611202" sldId="709"/>
            <ac:grpSpMk id="39" creationId="{B03606DD-C862-E0E1-33C3-54CBA8476380}"/>
          </ac:grpSpMkLst>
        </pc:grpChg>
        <pc:grpChg chg="mod">
          <ac:chgData name="Lena Scarpulla" userId="8046ca72-3e3d-4dff-8ed6-8e85ae794bde" providerId="ADAL" clId="{B80D7F33-9E6B-4707-8A7C-4EC19FAC360F}" dt="2025-10-20T04:01:20.198" v="9330"/>
          <ac:grpSpMkLst>
            <pc:docMk/>
            <pc:sldMk cId="2074611202" sldId="709"/>
            <ac:grpSpMk id="40" creationId="{064BDD0E-CBA5-7B39-5052-09DC5B14AA1C}"/>
          </ac:grpSpMkLst>
        </pc:grpChg>
        <pc:grpChg chg="add mod">
          <ac:chgData name="Lena Scarpulla" userId="8046ca72-3e3d-4dff-8ed6-8e85ae794bde" providerId="ADAL" clId="{B80D7F33-9E6B-4707-8A7C-4EC19FAC360F}" dt="2025-10-20T04:04:28.403" v="9444" actId="1076"/>
          <ac:grpSpMkLst>
            <pc:docMk/>
            <pc:sldMk cId="2074611202" sldId="709"/>
            <ac:grpSpMk id="45" creationId="{1E9F7E60-4568-D42B-A4C3-45EC45A8664A}"/>
          </ac:grpSpMkLst>
        </pc:grpChg>
        <pc:grpChg chg="mod">
          <ac:chgData name="Lena Scarpulla" userId="8046ca72-3e3d-4dff-8ed6-8e85ae794bde" providerId="ADAL" clId="{B80D7F33-9E6B-4707-8A7C-4EC19FAC360F}" dt="2025-10-20T04:02:05.510" v="9392"/>
          <ac:grpSpMkLst>
            <pc:docMk/>
            <pc:sldMk cId="2074611202" sldId="709"/>
            <ac:grpSpMk id="46" creationId="{58C8BE67-BC2A-B3C2-2DC8-3251496E5A71}"/>
          </ac:grpSpMkLst>
        </pc:grpChg>
        <pc:grpChg chg="mod">
          <ac:chgData name="Lena Scarpulla" userId="8046ca72-3e3d-4dff-8ed6-8e85ae794bde" providerId="ADAL" clId="{B80D7F33-9E6B-4707-8A7C-4EC19FAC360F}" dt="2025-10-20T04:02:05.510" v="9392"/>
          <ac:grpSpMkLst>
            <pc:docMk/>
            <pc:sldMk cId="2074611202" sldId="709"/>
            <ac:grpSpMk id="47" creationId="{2ABC061B-991E-EA0B-8278-491D6392DBA7}"/>
          </ac:grpSpMkLst>
        </pc:grpChg>
        <pc:grpChg chg="add mod">
          <ac:chgData name="Lena Scarpulla" userId="8046ca72-3e3d-4dff-8ed6-8e85ae794bde" providerId="ADAL" clId="{B80D7F33-9E6B-4707-8A7C-4EC19FAC360F}" dt="2025-10-20T04:04:34.442" v="9446" actId="1076"/>
          <ac:grpSpMkLst>
            <pc:docMk/>
            <pc:sldMk cId="2074611202" sldId="709"/>
            <ac:grpSpMk id="59" creationId="{D51A3F93-E936-2598-9AA2-6A9BA35C8231}"/>
          </ac:grpSpMkLst>
        </pc:grpChg>
        <pc:grpChg chg="mod">
          <ac:chgData name="Lena Scarpulla" userId="8046ca72-3e3d-4dff-8ed6-8e85ae794bde" providerId="ADAL" clId="{B80D7F33-9E6B-4707-8A7C-4EC19FAC360F}" dt="2025-10-20T04:02:23.536" v="9423"/>
          <ac:grpSpMkLst>
            <pc:docMk/>
            <pc:sldMk cId="2074611202" sldId="709"/>
            <ac:grpSpMk id="60" creationId="{C24645DD-859C-BCD0-2E72-E88E58E49D7A}"/>
          </ac:grpSpMkLst>
        </pc:grpChg>
        <pc:grpChg chg="mod">
          <ac:chgData name="Lena Scarpulla" userId="8046ca72-3e3d-4dff-8ed6-8e85ae794bde" providerId="ADAL" clId="{B80D7F33-9E6B-4707-8A7C-4EC19FAC360F}" dt="2025-10-20T04:02:23.536" v="9423"/>
          <ac:grpSpMkLst>
            <pc:docMk/>
            <pc:sldMk cId="2074611202" sldId="709"/>
            <ac:grpSpMk id="61" creationId="{C541966C-F6AC-08C1-976A-AC6254FBD499}"/>
          </ac:grpSpMkLst>
        </pc:grpChg>
      </pc:sldChg>
      <pc:sldChg chg="new del">
        <pc:chgData name="Lena Scarpulla" userId="8046ca72-3e3d-4dff-8ed6-8e85ae794bde" providerId="ADAL" clId="{B80D7F33-9E6B-4707-8A7C-4EC19FAC360F}" dt="2025-10-28T19:34:18.763" v="9486" actId="47"/>
        <pc:sldMkLst>
          <pc:docMk/>
          <pc:sldMk cId="703601212" sldId="710"/>
        </pc:sldMkLst>
      </pc:sldChg>
      <pc:sldChg chg="delSp new del mod">
        <pc:chgData name="Lena Scarpulla" userId="8046ca72-3e3d-4dff-8ed6-8e85ae794bde" providerId="ADAL" clId="{B80D7F33-9E6B-4707-8A7C-4EC19FAC360F}" dt="2025-10-28T19:27:08.992" v="9483" actId="47"/>
        <pc:sldMkLst>
          <pc:docMk/>
          <pc:sldMk cId="2018037376" sldId="710"/>
        </pc:sldMkLst>
        <pc:spChg chg="del">
          <ac:chgData name="Lena Scarpulla" userId="8046ca72-3e3d-4dff-8ed6-8e85ae794bde" providerId="ADAL" clId="{B80D7F33-9E6B-4707-8A7C-4EC19FAC360F}" dt="2025-10-28T19:27:07.289" v="9482" actId="478"/>
          <ac:spMkLst>
            <pc:docMk/>
            <pc:sldMk cId="2018037376" sldId="710"/>
            <ac:spMk id="2" creationId="{AF5F30FD-231D-B0EB-9094-2F95137740FF}"/>
          </ac:spMkLst>
        </pc:spChg>
      </pc:sldChg>
      <pc:sldChg chg="addSp delSp modSp new del mod">
        <pc:chgData name="Lena Scarpulla" userId="8046ca72-3e3d-4dff-8ed6-8e85ae794bde" providerId="ADAL" clId="{B80D7F33-9E6B-4707-8A7C-4EC19FAC360F}" dt="2025-10-28T19:36:39.192" v="9502" actId="47"/>
        <pc:sldMkLst>
          <pc:docMk/>
          <pc:sldMk cId="1868840721" sldId="711"/>
        </pc:sldMkLst>
        <pc:spChg chg="add del mod">
          <ac:chgData name="Lena Scarpulla" userId="8046ca72-3e3d-4dff-8ed6-8e85ae794bde" providerId="ADAL" clId="{B80D7F33-9E6B-4707-8A7C-4EC19FAC360F}" dt="2025-10-28T19:34:50.586" v="9498" actId="20577"/>
          <ac:spMkLst>
            <pc:docMk/>
            <pc:sldMk cId="1868840721" sldId="711"/>
            <ac:spMk id="2" creationId="{49648D4F-8E5F-8857-5D16-5680B2AA7476}"/>
          </ac:spMkLst>
        </pc:spChg>
        <pc:spChg chg="add mod">
          <ac:chgData name="Lena Scarpulla" userId="8046ca72-3e3d-4dff-8ed6-8e85ae794bde" providerId="ADAL" clId="{B80D7F33-9E6B-4707-8A7C-4EC19FAC360F}" dt="2025-10-28T19:34:23.197" v="9488"/>
          <ac:spMkLst>
            <pc:docMk/>
            <pc:sldMk cId="1868840721" sldId="711"/>
            <ac:spMk id="3" creationId="{9BCCC2DC-EFEC-2184-7526-F5D927A5E89C}"/>
          </ac:spMkLst>
        </pc:spChg>
      </pc:sldChg>
      <pc:sldChg chg="addSp delSp modSp add mod ord modAnim modNotesTx">
        <pc:chgData name="Lena Scarpulla" userId="8046ca72-3e3d-4dff-8ed6-8e85ae794bde" providerId="ADAL" clId="{B80D7F33-9E6B-4707-8A7C-4EC19FAC360F}" dt="2025-10-28T20:33:06.441" v="11852"/>
        <pc:sldMkLst>
          <pc:docMk/>
          <pc:sldMk cId="3665177678" sldId="712"/>
        </pc:sldMkLst>
        <pc:spChg chg="add mod">
          <ac:chgData name="Lena Scarpulla" userId="8046ca72-3e3d-4dff-8ed6-8e85ae794bde" providerId="ADAL" clId="{B80D7F33-9E6B-4707-8A7C-4EC19FAC360F}" dt="2025-10-28T19:41:20.676" v="9801" actId="20577"/>
          <ac:spMkLst>
            <pc:docMk/>
            <pc:sldMk cId="3665177678" sldId="712"/>
            <ac:spMk id="2" creationId="{8C0E0DDF-C2E2-65A7-E3E7-49D24A123A98}"/>
          </ac:spMkLst>
        </pc:spChg>
        <pc:spChg chg="add mod">
          <ac:chgData name="Lena Scarpulla" userId="8046ca72-3e3d-4dff-8ed6-8e85ae794bde" providerId="ADAL" clId="{B80D7F33-9E6B-4707-8A7C-4EC19FAC360F}" dt="2025-10-28T20:18:57.359" v="10729" actId="1076"/>
          <ac:spMkLst>
            <pc:docMk/>
            <pc:sldMk cId="3665177678" sldId="712"/>
            <ac:spMk id="3" creationId="{46C5BA6E-F95C-D8D1-55FE-EA2E7A2FFC43}"/>
          </ac:spMkLst>
        </pc:spChg>
        <pc:spChg chg="add">
          <ac:chgData name="Lena Scarpulla" userId="8046ca72-3e3d-4dff-8ed6-8e85ae794bde" providerId="ADAL" clId="{B80D7F33-9E6B-4707-8A7C-4EC19FAC360F}" dt="2025-10-28T20:00:40.240" v="10130"/>
          <ac:spMkLst>
            <pc:docMk/>
            <pc:sldMk cId="3665177678" sldId="712"/>
            <ac:spMk id="4" creationId="{8BC09B3B-36BB-DC63-7351-7EEB4C4CA40C}"/>
          </ac:spMkLst>
        </pc:spChg>
        <pc:spChg chg="mod">
          <ac:chgData name="Lena Scarpulla" userId="8046ca72-3e3d-4dff-8ed6-8e85ae794bde" providerId="ADAL" clId="{B80D7F33-9E6B-4707-8A7C-4EC19FAC360F}" dt="2025-10-28T19:36:46.904" v="9503" actId="6549"/>
          <ac:spMkLst>
            <pc:docMk/>
            <pc:sldMk cId="3665177678" sldId="712"/>
            <ac:spMk id="5" creationId="{6CD08611-31FF-1A34-A28C-E448EB933E46}"/>
          </ac:spMkLst>
        </pc:spChg>
        <pc:spChg chg="mod">
          <ac:chgData name="Lena Scarpulla" userId="8046ca72-3e3d-4dff-8ed6-8e85ae794bde" providerId="ADAL" clId="{B80D7F33-9E6B-4707-8A7C-4EC19FAC360F}" dt="2025-10-28T19:37:40.576" v="9595" actId="20577"/>
          <ac:spMkLst>
            <pc:docMk/>
            <pc:sldMk cId="3665177678" sldId="712"/>
            <ac:spMk id="9" creationId="{57AA09BF-78F4-7E6A-EBF4-8E3B47BFD07F}"/>
          </ac:spMkLst>
        </pc:spChg>
        <pc:spChg chg="mod">
          <ac:chgData name="Lena Scarpulla" userId="8046ca72-3e3d-4dff-8ed6-8e85ae794bde" providerId="ADAL" clId="{B80D7F33-9E6B-4707-8A7C-4EC19FAC360F}" dt="2025-10-28T20:00:19.159" v="10079" actId="20577"/>
          <ac:spMkLst>
            <pc:docMk/>
            <pc:sldMk cId="3665177678" sldId="712"/>
            <ac:spMk id="10" creationId="{001BFC30-4BE1-5FAE-798C-2D92323EB092}"/>
          </ac:spMkLst>
        </pc:spChg>
        <pc:spChg chg="mod">
          <ac:chgData name="Lena Scarpulla" userId="8046ca72-3e3d-4dff-8ed6-8e85ae794bde" providerId="ADAL" clId="{B80D7F33-9E6B-4707-8A7C-4EC19FAC360F}" dt="2025-10-28T19:37:18.556" v="9538" actId="20577"/>
          <ac:spMkLst>
            <pc:docMk/>
            <pc:sldMk cId="3665177678" sldId="712"/>
            <ac:spMk id="16" creationId="{3C90DD4B-8827-22C6-F65D-32C86E4EE1B3}"/>
          </ac:spMkLst>
        </pc:spChg>
        <pc:spChg chg="del mod">
          <ac:chgData name="Lena Scarpulla" userId="8046ca72-3e3d-4dff-8ed6-8e85ae794bde" providerId="ADAL" clId="{B80D7F33-9E6B-4707-8A7C-4EC19FAC360F}" dt="2025-10-28T19:55:50.409" v="9920" actId="478"/>
          <ac:spMkLst>
            <pc:docMk/>
            <pc:sldMk cId="3665177678" sldId="712"/>
            <ac:spMk id="17" creationId="{E4FF59EA-3DFE-9B1D-17A0-89C3277E2A64}"/>
          </ac:spMkLst>
        </pc:spChg>
        <pc:spChg chg="mod">
          <ac:chgData name="Lena Scarpulla" userId="8046ca72-3e3d-4dff-8ed6-8e85ae794bde" providerId="ADAL" clId="{B80D7F33-9E6B-4707-8A7C-4EC19FAC360F}" dt="2025-10-28T20:01:25.765" v="10201" actId="20577"/>
          <ac:spMkLst>
            <pc:docMk/>
            <pc:sldMk cId="3665177678" sldId="712"/>
            <ac:spMk id="23" creationId="{A2C71423-9348-35E2-D298-EACE8E6648C9}"/>
          </ac:spMkLst>
        </pc:spChg>
        <pc:spChg chg="mod">
          <ac:chgData name="Lena Scarpulla" userId="8046ca72-3e3d-4dff-8ed6-8e85ae794bde" providerId="ADAL" clId="{B80D7F33-9E6B-4707-8A7C-4EC19FAC360F}" dt="2025-10-28T20:00:56.172" v="10146" actId="20577"/>
          <ac:spMkLst>
            <pc:docMk/>
            <pc:sldMk cId="3665177678" sldId="712"/>
            <ac:spMk id="24" creationId="{906A4ACE-B828-2CB1-FDE3-532818F8951B}"/>
          </ac:spMkLst>
        </pc:spChg>
        <pc:spChg chg="mod">
          <ac:chgData name="Lena Scarpulla" userId="8046ca72-3e3d-4dff-8ed6-8e85ae794bde" providerId="ADAL" clId="{B80D7F33-9E6B-4707-8A7C-4EC19FAC360F}" dt="2025-10-28T20:12:35.278" v="10614" actId="1076"/>
          <ac:spMkLst>
            <pc:docMk/>
            <pc:sldMk cId="3665177678" sldId="712"/>
            <ac:spMk id="27" creationId="{3340FAF7-F0C4-4E20-443B-59D0BEDD5084}"/>
          </ac:spMkLst>
        </pc:spChg>
        <pc:spChg chg="mod">
          <ac:chgData name="Lena Scarpulla" userId="8046ca72-3e3d-4dff-8ed6-8e85ae794bde" providerId="ADAL" clId="{B80D7F33-9E6B-4707-8A7C-4EC19FAC360F}" dt="2025-10-28T20:12:36.057" v="10616" actId="1076"/>
          <ac:spMkLst>
            <pc:docMk/>
            <pc:sldMk cId="3665177678" sldId="712"/>
            <ac:spMk id="28" creationId="{B63C2EF0-0FE3-5B4A-7605-A5740C4D5064}"/>
          </ac:spMkLst>
        </pc:spChg>
        <pc:spChg chg="add del">
          <ac:chgData name="Lena Scarpulla" userId="8046ca72-3e3d-4dff-8ed6-8e85ae794bde" providerId="ADAL" clId="{B80D7F33-9E6B-4707-8A7C-4EC19FAC360F}" dt="2025-10-28T20:00:45.933" v="10133" actId="22"/>
          <ac:spMkLst>
            <pc:docMk/>
            <pc:sldMk cId="3665177678" sldId="712"/>
            <ac:spMk id="31" creationId="{F3205362-E87C-7C4C-FC6C-4D695122C57C}"/>
          </ac:spMkLst>
        </pc:spChg>
        <pc:spChg chg="add">
          <ac:chgData name="Lena Scarpulla" userId="8046ca72-3e3d-4dff-8ed6-8e85ae794bde" providerId="ADAL" clId="{B80D7F33-9E6B-4707-8A7C-4EC19FAC360F}" dt="2025-10-28T20:00:52.477" v="10141"/>
          <ac:spMkLst>
            <pc:docMk/>
            <pc:sldMk cId="3665177678" sldId="712"/>
            <ac:spMk id="32" creationId="{7F4A0D23-855F-9EB0-4830-A446241BC4B7}"/>
          </ac:spMkLst>
        </pc:spChg>
        <pc:spChg chg="add mod">
          <ac:chgData name="Lena Scarpulla" userId="8046ca72-3e3d-4dff-8ed6-8e85ae794bde" providerId="ADAL" clId="{B80D7F33-9E6B-4707-8A7C-4EC19FAC360F}" dt="2025-10-28T20:02:19.974" v="10342" actId="20577"/>
          <ac:spMkLst>
            <pc:docMk/>
            <pc:sldMk cId="3665177678" sldId="712"/>
            <ac:spMk id="33" creationId="{34606BEC-566B-C812-3880-63AAFCC35C73}"/>
          </ac:spMkLst>
        </pc:spChg>
        <pc:grpChg chg="mod">
          <ac:chgData name="Lena Scarpulla" userId="8046ca72-3e3d-4dff-8ed6-8e85ae794bde" providerId="ADAL" clId="{B80D7F33-9E6B-4707-8A7C-4EC19FAC360F}" dt="2025-10-28T20:18:44.733" v="10726" actId="1076"/>
          <ac:grpSpMkLst>
            <pc:docMk/>
            <pc:sldMk cId="3665177678" sldId="712"/>
            <ac:grpSpMk id="6" creationId="{85CF608B-D863-CC8F-52C1-EAE5E49BAFFC}"/>
          </ac:grpSpMkLst>
        </pc:grpChg>
        <pc:grpChg chg="mod">
          <ac:chgData name="Lena Scarpulla" userId="8046ca72-3e3d-4dff-8ed6-8e85ae794bde" providerId="ADAL" clId="{B80D7F33-9E6B-4707-8A7C-4EC19FAC360F}" dt="2025-10-28T20:18:53.052" v="10728" actId="1076"/>
          <ac:grpSpMkLst>
            <pc:docMk/>
            <pc:sldMk cId="3665177678" sldId="712"/>
            <ac:grpSpMk id="13" creationId="{BB282911-933A-20FC-399B-8D17CB55224C}"/>
          </ac:grpSpMkLst>
        </pc:grpChg>
        <pc:grpChg chg="del">
          <ac:chgData name="Lena Scarpulla" userId="8046ca72-3e3d-4dff-8ed6-8e85ae794bde" providerId="ADAL" clId="{B80D7F33-9E6B-4707-8A7C-4EC19FAC360F}" dt="2025-10-28T19:55:50.409" v="9920" actId="478"/>
          <ac:grpSpMkLst>
            <pc:docMk/>
            <pc:sldMk cId="3665177678" sldId="712"/>
            <ac:grpSpMk id="15" creationId="{FF173933-5C07-EE12-4D4F-6CE70EACDB35}"/>
          </ac:grpSpMkLst>
        </pc:grpChg>
        <pc:grpChg chg="mod">
          <ac:chgData name="Lena Scarpulla" userId="8046ca72-3e3d-4dff-8ed6-8e85ae794bde" providerId="ADAL" clId="{B80D7F33-9E6B-4707-8A7C-4EC19FAC360F}" dt="2025-10-28T20:01:38.447" v="10205" actId="1076"/>
          <ac:grpSpMkLst>
            <pc:docMk/>
            <pc:sldMk cId="3665177678" sldId="712"/>
            <ac:grpSpMk id="20" creationId="{BBEA72E1-AB42-B792-2EB8-6176365ADC29}"/>
          </ac:grpSpMkLst>
        </pc:grpChg>
      </pc:sldChg>
      <pc:sldChg chg="delSp modSp add del mod">
        <pc:chgData name="Lena Scarpulla" userId="8046ca72-3e3d-4dff-8ed6-8e85ae794bde" providerId="ADAL" clId="{B80D7F33-9E6B-4707-8A7C-4EC19FAC360F}" dt="2025-10-28T20:10:05.272" v="10588" actId="47"/>
        <pc:sldMkLst>
          <pc:docMk/>
          <pc:sldMk cId="4202743270" sldId="713"/>
        </pc:sldMkLst>
        <pc:graphicFrameChg chg="del mod modGraphic">
          <ac:chgData name="Lena Scarpulla" userId="8046ca72-3e3d-4dff-8ed6-8e85ae794bde" providerId="ADAL" clId="{B80D7F33-9E6B-4707-8A7C-4EC19FAC360F}" dt="2025-10-28T20:08:11.672" v="10533" actId="478"/>
          <ac:graphicFrameMkLst>
            <pc:docMk/>
            <pc:sldMk cId="4202743270" sldId="713"/>
            <ac:graphicFrameMk id="5" creationId="{483D405D-EE2F-31F9-5428-7A49B63773A2}"/>
          </ac:graphicFrameMkLst>
        </pc:graphicFrameChg>
      </pc:sldChg>
      <pc:sldMasterChg chg="delSldLayout">
        <pc:chgData name="Lena Scarpulla" userId="8046ca72-3e3d-4dff-8ed6-8e85ae794bde" providerId="ADAL" clId="{B80D7F33-9E6B-4707-8A7C-4EC19FAC360F}" dt="2025-10-20T03:32:33.508" v="8185" actId="47"/>
        <pc:sldMasterMkLst>
          <pc:docMk/>
          <pc:sldMasterMk cId="1541370827" sldId="2147483719"/>
        </pc:sldMasterMkLst>
      </pc:sldMasterChg>
      <pc:sldMasterChg chg="addSldLayout delSldLayout modSldLayout">
        <pc:chgData name="Lena Scarpulla" userId="8046ca72-3e3d-4dff-8ed6-8e85ae794bde" providerId="ADAL" clId="{B80D7F33-9E6B-4707-8A7C-4EC19FAC360F}" dt="2025-10-20T04:07:34.405" v="9479" actId="478"/>
        <pc:sldMasterMkLst>
          <pc:docMk/>
          <pc:sldMasterMk cId="3291995479" sldId="2147483806"/>
        </pc:sldMasterMkLst>
        <pc:sldLayoutChg chg="delSp modSp mod">
          <pc:chgData name="Lena Scarpulla" userId="8046ca72-3e3d-4dff-8ed6-8e85ae794bde" providerId="ADAL" clId="{B80D7F33-9E6B-4707-8A7C-4EC19FAC360F}" dt="2025-10-20T04:07:34.405" v="9479" actId="478"/>
          <pc:sldLayoutMkLst>
            <pc:docMk/>
            <pc:sldMasterMk cId="3291995479" sldId="2147483806"/>
            <pc:sldLayoutMk cId="2020784044" sldId="2147483811"/>
          </pc:sldLayoutMkLst>
          <pc:spChg chg="mod">
            <ac:chgData name="Lena Scarpulla" userId="8046ca72-3e3d-4dff-8ed6-8e85ae794bde" providerId="ADAL" clId="{B80D7F33-9E6B-4707-8A7C-4EC19FAC360F}" dt="2025-10-20T04:07:21.658" v="9474" actId="6549"/>
            <ac:spMkLst>
              <pc:docMk/>
              <pc:sldMasterMk cId="3291995479" sldId="2147483806"/>
              <pc:sldLayoutMk cId="2020784044" sldId="2147483811"/>
              <ac:spMk id="11" creationId="{B2F48EFA-CC33-02BA-C000-CF5E3B9CD8F5}"/>
            </ac:spMkLst>
          </pc:spChg>
          <pc:spChg chg="mod">
            <ac:chgData name="Lena Scarpulla" userId="8046ca72-3e3d-4dff-8ed6-8e85ae794bde" providerId="ADAL" clId="{B80D7F33-9E6B-4707-8A7C-4EC19FAC360F}" dt="2025-10-20T04:07:27.064" v="9476" actId="20577"/>
            <ac:spMkLst>
              <pc:docMk/>
              <pc:sldMasterMk cId="3291995479" sldId="2147483806"/>
              <pc:sldLayoutMk cId="2020784044" sldId="2147483811"/>
              <ac:spMk id="12" creationId="{1B4AAE23-731D-BCD6-E3CC-0341C9786BD4}"/>
            </ac:spMkLst>
          </pc:spChg>
        </pc:sldLayoutChg>
        <pc:sldLayoutChg chg="addSp delSp modSp mod">
          <pc:chgData name="Lena Scarpulla" userId="8046ca72-3e3d-4dff-8ed6-8e85ae794bde" providerId="ADAL" clId="{B80D7F33-9E6B-4707-8A7C-4EC19FAC360F}" dt="2025-10-15T02:34:51.796" v="2447" actId="1076"/>
          <pc:sldLayoutMkLst>
            <pc:docMk/>
            <pc:sldMasterMk cId="3291995479" sldId="2147483806"/>
            <pc:sldLayoutMk cId="3706914726" sldId="2147483831"/>
          </pc:sldLayoutMkLst>
          <pc:spChg chg="add del mod">
            <ac:chgData name="Lena Scarpulla" userId="8046ca72-3e3d-4dff-8ed6-8e85ae794bde" providerId="ADAL" clId="{B80D7F33-9E6B-4707-8A7C-4EC19FAC360F}" dt="2025-10-15T02:34:34.126" v="2441" actId="34135"/>
            <ac:spMkLst>
              <pc:docMk/>
              <pc:sldMasterMk cId="3291995479" sldId="2147483806"/>
              <pc:sldLayoutMk cId="3706914726" sldId="2147483831"/>
              <ac:spMk id="3" creationId="{7BC81DE0-C2DB-7936-8CF8-74C98A304E97}"/>
            </ac:spMkLst>
          </pc:spChg>
          <pc:spChg chg="add del mod">
            <ac:chgData name="Lena Scarpulla" userId="8046ca72-3e3d-4dff-8ed6-8e85ae794bde" providerId="ADAL" clId="{B80D7F33-9E6B-4707-8A7C-4EC19FAC360F}" dt="2025-10-15T02:34:51.796" v="2447" actId="1076"/>
            <ac:spMkLst>
              <pc:docMk/>
              <pc:sldMasterMk cId="3291995479" sldId="2147483806"/>
              <pc:sldLayoutMk cId="3706914726" sldId="2147483831"/>
              <ac:spMk id="17" creationId="{34AC9E49-2909-AFF4-FCFC-634E5A44267D}"/>
            </ac:spMkLst>
          </pc:spChg>
          <pc:spChg chg="mod">
            <ac:chgData name="Lena Scarpulla" userId="8046ca72-3e3d-4dff-8ed6-8e85ae794bde" providerId="ADAL" clId="{B80D7F33-9E6B-4707-8A7C-4EC19FAC360F}" dt="2025-10-15T02:34:46.130" v="2445" actId="1076"/>
            <ac:spMkLst>
              <pc:docMk/>
              <pc:sldMasterMk cId="3291995479" sldId="2147483806"/>
              <pc:sldLayoutMk cId="3706914726" sldId="2147483831"/>
              <ac:spMk id="18" creationId="{F3E8490A-92A8-AB2D-A8A5-6452F77268C8}"/>
            </ac:spMkLst>
          </pc:spChg>
        </pc:sldLayoutChg>
        <pc:sldLayoutChg chg="delSp add mod replId modTransition delAnim">
          <pc:chgData name="Lena Scarpulla" userId="8046ca72-3e3d-4dff-8ed6-8e85ae794bde" providerId="ADAL" clId="{B80D7F33-9E6B-4707-8A7C-4EC19FAC360F}" dt="2025-10-15T02:35:06.267" v="2452" actId="478"/>
          <pc:sldLayoutMkLst>
            <pc:docMk/>
            <pc:sldMasterMk cId="3291995479" sldId="2147483806"/>
            <pc:sldLayoutMk cId="1267518537" sldId="2147483854"/>
          </pc:sldLayoutMkLst>
        </pc:sldLayoutChg>
      </pc:sldMasterChg>
    </pc:docChg>
  </pc:docChgLst>
  <pc:docChgLst>
    <pc:chgData name="Lena Scarpulla" userId="S::lscarpulla@nlcmutual.com::8046ca72-3e3d-4dff-8ed6-8e85ae794bde" providerId="AD" clId="Web-{99447295-DFD9-49F4-93AF-9D87ACDEF88B}"/>
    <pc:docChg chg="addSld delSld modSld">
      <pc:chgData name="Lena Scarpulla" userId="S::lscarpulla@nlcmutual.com::8046ca72-3e3d-4dff-8ed6-8e85ae794bde" providerId="AD" clId="Web-{99447295-DFD9-49F4-93AF-9D87ACDEF88B}" dt="2025-10-10T03:45:55.518" v="191" actId="20577"/>
      <pc:docMkLst>
        <pc:docMk/>
      </pc:docMkLst>
      <pc:sldChg chg="modNotes">
        <pc:chgData name="Lena Scarpulla" userId="S::lscarpulla@nlcmutual.com::8046ca72-3e3d-4dff-8ed6-8e85ae794bde" providerId="AD" clId="Web-{99447295-DFD9-49F4-93AF-9D87ACDEF88B}" dt="2025-10-10T03:41:43.049" v="44"/>
        <pc:sldMkLst>
          <pc:docMk/>
          <pc:sldMk cId="216182778" sldId="691"/>
        </pc:sldMkLst>
      </pc:sldChg>
      <pc:sldChg chg="addSp delSp modSp new mod modClrScheme chgLayout">
        <pc:chgData name="Lena Scarpulla" userId="S::lscarpulla@nlcmutual.com::8046ca72-3e3d-4dff-8ed6-8e85ae794bde" providerId="AD" clId="Web-{99447295-DFD9-49F4-93AF-9D87ACDEF88B}" dt="2025-10-10T03:45:55.518" v="191" actId="20577"/>
        <pc:sldMkLst>
          <pc:docMk/>
          <pc:sldMk cId="3380397015" sldId="693"/>
        </pc:sldMkLst>
        <pc:spChg chg="mod ord">
          <ac:chgData name="Lena Scarpulla" userId="S::lscarpulla@nlcmutual.com::8046ca72-3e3d-4dff-8ed6-8e85ae794bde" providerId="AD" clId="Web-{99447295-DFD9-49F4-93AF-9D87ACDEF88B}" dt="2025-10-10T03:40:07.190" v="32" actId="1076"/>
          <ac:spMkLst>
            <pc:docMk/>
            <pc:sldMk cId="3380397015" sldId="693"/>
            <ac:spMk id="2" creationId="{4A4D1514-A468-8406-0CAE-956A98B49ED3}"/>
          </ac:spMkLst>
        </pc:spChg>
      </pc:sldChg>
    </pc:docChg>
  </pc:docChgLst>
  <pc:docChgLst>
    <pc:chgData name="Lena Scarpulla" userId="S::lscarpulla@nlcmutual.com::8046ca72-3e3d-4dff-8ed6-8e85ae794bde" providerId="AD" clId="Web-{7C189E8C-7B1C-461F-9E24-C9F919BFF5FC}"/>
    <pc:docChg chg="addSld modSld">
      <pc:chgData name="Lena Scarpulla" userId="S::lscarpulla@nlcmutual.com::8046ca72-3e3d-4dff-8ed6-8e85ae794bde" providerId="AD" clId="Web-{7C189E8C-7B1C-461F-9E24-C9F919BFF5FC}" dt="2025-10-10T03:37:06.936" v="30" actId="20577"/>
      <pc:docMkLst>
        <pc:docMk/>
      </pc:docMkLst>
    </pc:docChg>
  </pc:docChgLst>
  <pc:docChgLst>
    <pc:chgData name="Mark Snodgrass" userId="52ac7d9d-7beb-4a14-8e43-7c02ff2da305" providerId="ADAL" clId="{1620354F-0A97-4FC3-8B29-975F5214718F}"/>
    <pc:docChg chg="undo custSel addSld modSld">
      <pc:chgData name="Mark Snodgrass" userId="52ac7d9d-7beb-4a14-8e43-7c02ff2da305" providerId="ADAL" clId="{1620354F-0A97-4FC3-8B29-975F5214718F}" dt="2025-10-16T12:37:07.557" v="1837" actId="27614"/>
      <pc:docMkLst>
        <pc:docMk/>
      </pc:docMkLst>
      <pc:sldChg chg="addSp delSp modSp">
        <pc:chgData name="Mark Snodgrass" userId="52ac7d9d-7beb-4a14-8e43-7c02ff2da305" providerId="ADAL" clId="{1620354F-0A97-4FC3-8B29-975F5214718F}" dt="2025-10-15T17:44:44.014" v="4" actId="931"/>
        <pc:sldMkLst>
          <pc:docMk/>
          <pc:sldMk cId="3983488760" sldId="335"/>
        </pc:sldMkLst>
      </pc:sldChg>
      <pc:sldChg chg="modSp mod">
        <pc:chgData name="Mark Snodgrass" userId="52ac7d9d-7beb-4a14-8e43-7c02ff2da305" providerId="ADAL" clId="{1620354F-0A97-4FC3-8B29-975F5214718F}" dt="2025-10-15T19:35:09.259" v="344" actId="20577"/>
        <pc:sldMkLst>
          <pc:docMk/>
          <pc:sldMk cId="2691645214" sldId="689"/>
        </pc:sldMkLst>
        <pc:graphicFrameChg chg="modGraphic">
          <ac:chgData name="Mark Snodgrass" userId="52ac7d9d-7beb-4a14-8e43-7c02ff2da305" providerId="ADAL" clId="{1620354F-0A97-4FC3-8B29-975F5214718F}" dt="2025-10-15T19:35:09.259" v="344" actId="20577"/>
          <ac:graphicFrameMkLst>
            <pc:docMk/>
            <pc:sldMk cId="2691645214" sldId="689"/>
            <ac:graphicFrameMk id="5" creationId="{AF6C3136-DBF1-2AD6-5CEE-029E4A5E3684}"/>
          </ac:graphicFrameMkLst>
        </pc:graphicFrameChg>
      </pc:sldChg>
      <pc:sldChg chg="delSp modSp add mod modNotesTx">
        <pc:chgData name="Mark Snodgrass" userId="52ac7d9d-7beb-4a14-8e43-7c02ff2da305" providerId="ADAL" clId="{1620354F-0A97-4FC3-8B29-975F5214718F}" dt="2025-10-15T19:37:39.801" v="545" actId="20577"/>
        <pc:sldMkLst>
          <pc:docMk/>
          <pc:sldMk cId="99187695" sldId="701"/>
        </pc:sldMkLst>
        <pc:spChg chg="mod">
          <ac:chgData name="Mark Snodgrass" userId="52ac7d9d-7beb-4a14-8e43-7c02ff2da305" providerId="ADAL" clId="{1620354F-0A97-4FC3-8B29-975F5214718F}" dt="2025-10-15T17:45:52.471" v="39" actId="20577"/>
          <ac:spMkLst>
            <pc:docMk/>
            <pc:sldMk cId="99187695" sldId="701"/>
            <ac:spMk id="2" creationId="{35F0E8C0-70BF-E015-5502-9AB811B7A5FA}"/>
          </ac:spMkLst>
        </pc:spChg>
        <pc:spChg chg="mod">
          <ac:chgData name="Mark Snodgrass" userId="52ac7d9d-7beb-4a14-8e43-7c02ff2da305" providerId="ADAL" clId="{1620354F-0A97-4FC3-8B29-975F5214718F}" dt="2025-10-15T17:58:52.514" v="244" actId="6549"/>
          <ac:spMkLst>
            <pc:docMk/>
            <pc:sldMk cId="99187695" sldId="701"/>
            <ac:spMk id="13" creationId="{E449C62F-6C8B-A941-9FDC-22ABEA0DC513}"/>
          </ac:spMkLst>
        </pc:spChg>
        <pc:spChg chg="mod">
          <ac:chgData name="Mark Snodgrass" userId="52ac7d9d-7beb-4a14-8e43-7c02ff2da305" providerId="ADAL" clId="{1620354F-0A97-4FC3-8B29-975F5214718F}" dt="2025-10-15T17:58:49.718" v="243" actId="6549"/>
          <ac:spMkLst>
            <pc:docMk/>
            <pc:sldMk cId="99187695" sldId="701"/>
            <ac:spMk id="15" creationId="{991070CF-2655-3251-9A3B-74CF6A3717BD}"/>
          </ac:spMkLst>
        </pc:spChg>
        <pc:spChg chg="mod">
          <ac:chgData name="Mark Snodgrass" userId="52ac7d9d-7beb-4a14-8e43-7c02ff2da305" providerId="ADAL" clId="{1620354F-0A97-4FC3-8B29-975F5214718F}" dt="2025-10-15T17:46:49.365" v="60" actId="20577"/>
          <ac:spMkLst>
            <pc:docMk/>
            <pc:sldMk cId="99187695" sldId="701"/>
            <ac:spMk id="21" creationId="{5AAB373C-F517-A985-8AC5-4C8B5442068C}"/>
          </ac:spMkLst>
        </pc:spChg>
        <pc:spChg chg="mod">
          <ac:chgData name="Mark Snodgrass" userId="52ac7d9d-7beb-4a14-8e43-7c02ff2da305" providerId="ADAL" clId="{1620354F-0A97-4FC3-8B29-975F5214718F}" dt="2025-10-15T17:49:15.924" v="80" actId="20577"/>
          <ac:spMkLst>
            <pc:docMk/>
            <pc:sldMk cId="99187695" sldId="701"/>
            <ac:spMk id="25" creationId="{210716EC-E448-7CDF-EE07-3EBAD38F550D}"/>
          </ac:spMkLst>
        </pc:spChg>
        <pc:spChg chg="mod">
          <ac:chgData name="Mark Snodgrass" userId="52ac7d9d-7beb-4a14-8e43-7c02ff2da305" providerId="ADAL" clId="{1620354F-0A97-4FC3-8B29-975F5214718F}" dt="2025-10-15T17:50:13.201" v="152" actId="20577"/>
          <ac:spMkLst>
            <pc:docMk/>
            <pc:sldMk cId="99187695" sldId="701"/>
            <ac:spMk id="27" creationId="{24C55412-A2E6-17BC-2A0F-39A59FFF5B02}"/>
          </ac:spMkLst>
        </pc:spChg>
        <pc:spChg chg="mod">
          <ac:chgData name="Mark Snodgrass" userId="52ac7d9d-7beb-4a14-8e43-7c02ff2da305" providerId="ADAL" clId="{1620354F-0A97-4FC3-8B29-975F5214718F}" dt="2025-10-15T17:53:26.355" v="200" actId="20577"/>
          <ac:spMkLst>
            <pc:docMk/>
            <pc:sldMk cId="99187695" sldId="701"/>
            <ac:spMk id="29" creationId="{101AFD83-7D61-5D48-5262-68E498209CEC}"/>
          </ac:spMkLst>
        </pc:spChg>
        <pc:picChg chg="mod">
          <ac:chgData name="Mark Snodgrass" userId="52ac7d9d-7beb-4a14-8e43-7c02ff2da305" providerId="ADAL" clId="{1620354F-0A97-4FC3-8B29-975F5214718F}" dt="2025-10-15T19:30:38.263" v="336" actId="14826"/>
          <ac:picMkLst>
            <pc:docMk/>
            <pc:sldMk cId="99187695" sldId="701"/>
            <ac:picMk id="17" creationId="{DFD4B442-89C4-350B-D848-305C5766EC0C}"/>
          </ac:picMkLst>
        </pc:picChg>
      </pc:sldChg>
      <pc:sldChg chg="addSp delSp modSp add mod modClrScheme chgLayout">
        <pc:chgData name="Mark Snodgrass" userId="52ac7d9d-7beb-4a14-8e43-7c02ff2da305" providerId="ADAL" clId="{1620354F-0A97-4FC3-8B29-975F5214718F}" dt="2025-10-16T12:25:23.796" v="1255" actId="20577"/>
        <pc:sldMkLst>
          <pc:docMk/>
          <pc:sldMk cId="77397657" sldId="702"/>
        </pc:sldMkLst>
        <pc:spChg chg="mod ord">
          <ac:chgData name="Mark Snodgrass" userId="52ac7d9d-7beb-4a14-8e43-7c02ff2da305" providerId="ADAL" clId="{1620354F-0A97-4FC3-8B29-975F5214718F}" dt="2025-10-16T12:14:54.112" v="755" actId="26606"/>
          <ac:spMkLst>
            <pc:docMk/>
            <pc:sldMk cId="77397657" sldId="702"/>
            <ac:spMk id="2" creationId="{235EA9F4-FED1-348E-A567-93C015E27CE2}"/>
          </ac:spMkLst>
        </pc:spChg>
        <pc:spChg chg="ord">
          <ac:chgData name="Mark Snodgrass" userId="52ac7d9d-7beb-4a14-8e43-7c02ff2da305" providerId="ADAL" clId="{1620354F-0A97-4FC3-8B29-975F5214718F}" dt="2025-10-15T20:04:47.334" v="547" actId="26606"/>
          <ac:spMkLst>
            <pc:docMk/>
            <pc:sldMk cId="77397657" sldId="702"/>
            <ac:spMk id="15" creationId="{2670F51C-CB09-F345-CC43-9B7FBE012BAC}"/>
          </ac:spMkLst>
        </pc:spChg>
        <pc:spChg chg="mod ord">
          <ac:chgData name="Mark Snodgrass" userId="52ac7d9d-7beb-4a14-8e43-7c02ff2da305" providerId="ADAL" clId="{1620354F-0A97-4FC3-8B29-975F5214718F}" dt="2025-10-16T12:15:22.909" v="758" actId="26606"/>
          <ac:spMkLst>
            <pc:docMk/>
            <pc:sldMk cId="77397657" sldId="702"/>
            <ac:spMk id="21" creationId="{D441B28F-C655-E140-45BF-5AA203B95A64}"/>
          </ac:spMkLst>
        </pc:spChg>
        <pc:spChg chg="mod">
          <ac:chgData name="Mark Snodgrass" userId="52ac7d9d-7beb-4a14-8e43-7c02ff2da305" providerId="ADAL" clId="{1620354F-0A97-4FC3-8B29-975F5214718F}" dt="2025-10-16T12:14:54.112" v="755" actId="26606"/>
          <ac:spMkLst>
            <pc:docMk/>
            <pc:sldMk cId="77397657" sldId="702"/>
            <ac:spMk id="25" creationId="{9088D9C8-120C-4040-CC46-DC637D90DF90}"/>
          </ac:spMkLst>
        </pc:spChg>
        <pc:spChg chg="mod">
          <ac:chgData name="Mark Snodgrass" userId="52ac7d9d-7beb-4a14-8e43-7c02ff2da305" providerId="ADAL" clId="{1620354F-0A97-4FC3-8B29-975F5214718F}" dt="2025-10-16T12:15:22.909" v="758" actId="26606"/>
          <ac:spMkLst>
            <pc:docMk/>
            <pc:sldMk cId="77397657" sldId="702"/>
            <ac:spMk id="27" creationId="{6B78E62C-11CC-B895-FCEB-21D062DA6232}"/>
          </ac:spMkLst>
        </pc:spChg>
        <pc:spChg chg="mod ord">
          <ac:chgData name="Mark Snodgrass" userId="52ac7d9d-7beb-4a14-8e43-7c02ff2da305" providerId="ADAL" clId="{1620354F-0A97-4FC3-8B29-975F5214718F}" dt="2025-10-16T12:24:02.943" v="1113" actId="20577"/>
          <ac:spMkLst>
            <pc:docMk/>
            <pc:sldMk cId="77397657" sldId="702"/>
            <ac:spMk id="29" creationId="{453CFB32-E6EC-0C86-9301-7DCD9C165CC3}"/>
          </ac:spMkLst>
        </pc:spChg>
        <pc:spChg chg="add mod">
          <ac:chgData name="Mark Snodgrass" userId="52ac7d9d-7beb-4a14-8e43-7c02ff2da305" providerId="ADAL" clId="{1620354F-0A97-4FC3-8B29-975F5214718F}" dt="2025-10-16T12:16:50.182" v="807" actId="20577"/>
          <ac:spMkLst>
            <pc:docMk/>
            <pc:sldMk cId="77397657" sldId="702"/>
            <ac:spMk id="43" creationId="{52CF969D-7795-8887-DF99-4EEAB472326F}"/>
          </ac:spMkLst>
        </pc:spChg>
        <pc:spChg chg="add mod">
          <ac:chgData name="Mark Snodgrass" userId="52ac7d9d-7beb-4a14-8e43-7c02ff2da305" providerId="ADAL" clId="{1620354F-0A97-4FC3-8B29-975F5214718F}" dt="2025-10-16T12:17:10.798" v="849" actId="20577"/>
          <ac:spMkLst>
            <pc:docMk/>
            <pc:sldMk cId="77397657" sldId="702"/>
            <ac:spMk id="45" creationId="{6121A860-BAA0-B7CB-A375-0E2D4874DD8E}"/>
          </ac:spMkLst>
        </pc:spChg>
        <pc:spChg chg="add mod">
          <ac:chgData name="Mark Snodgrass" userId="52ac7d9d-7beb-4a14-8e43-7c02ff2da305" providerId="ADAL" clId="{1620354F-0A97-4FC3-8B29-975F5214718F}" dt="2025-10-16T12:25:23.796" v="1255" actId="20577"/>
          <ac:spMkLst>
            <pc:docMk/>
            <pc:sldMk cId="77397657" sldId="702"/>
            <ac:spMk id="47" creationId="{1AD99837-9F78-9E08-85E8-36955E9CAD3C}"/>
          </ac:spMkLst>
        </pc:spChg>
        <pc:spChg chg="add mod">
          <ac:chgData name="Mark Snodgrass" userId="52ac7d9d-7beb-4a14-8e43-7c02ff2da305" providerId="ADAL" clId="{1620354F-0A97-4FC3-8B29-975F5214718F}" dt="2025-10-16T12:20:51.093" v="1025" actId="20577"/>
          <ac:spMkLst>
            <pc:docMk/>
            <pc:sldMk cId="77397657" sldId="702"/>
            <ac:spMk id="49" creationId="{11959953-DF84-6A27-B6A5-FF8938DBA50A}"/>
          </ac:spMkLst>
        </pc:spChg>
        <pc:picChg chg="add mod">
          <ac:chgData name="Mark Snodgrass" userId="52ac7d9d-7beb-4a14-8e43-7c02ff2da305" providerId="ADAL" clId="{1620354F-0A97-4FC3-8B29-975F5214718F}" dt="2025-10-16T12:16:07.636" v="761" actId="962"/>
          <ac:picMkLst>
            <pc:docMk/>
            <pc:sldMk cId="77397657" sldId="702"/>
            <ac:picMk id="8" creationId="{2D06BDCA-33CD-3AE4-ABBA-0F47C9C24365}"/>
          </ac:picMkLst>
        </pc:picChg>
      </pc:sldChg>
      <pc:sldChg chg="modSp add mod modClrScheme chgLayout">
        <pc:chgData name="Mark Snodgrass" userId="52ac7d9d-7beb-4a14-8e43-7c02ff2da305" providerId="ADAL" clId="{1620354F-0A97-4FC3-8B29-975F5214718F}" dt="2025-10-16T12:37:07.557" v="1837" actId="27614"/>
        <pc:sldMkLst>
          <pc:docMk/>
          <pc:sldMk cId="1762230905" sldId="703"/>
        </pc:sldMkLst>
        <pc:spChg chg="mod ord">
          <ac:chgData name="Mark Snodgrass" userId="52ac7d9d-7beb-4a14-8e43-7c02ff2da305" providerId="ADAL" clId="{1620354F-0A97-4FC3-8B29-975F5214718F}" dt="2025-10-16T12:36:50.434" v="1836" actId="26606"/>
          <ac:spMkLst>
            <pc:docMk/>
            <pc:sldMk cId="1762230905" sldId="703"/>
            <ac:spMk id="2" creationId="{C7FFF5D6-FF58-D96B-C7CE-E04FF0EDA262}"/>
          </ac:spMkLst>
        </pc:spChg>
        <pc:spChg chg="mod">
          <ac:chgData name="Mark Snodgrass" userId="52ac7d9d-7beb-4a14-8e43-7c02ff2da305" providerId="ADAL" clId="{1620354F-0A97-4FC3-8B29-975F5214718F}" dt="2025-10-16T12:36:50.434" v="1836" actId="26606"/>
          <ac:spMkLst>
            <pc:docMk/>
            <pc:sldMk cId="1762230905" sldId="703"/>
            <ac:spMk id="21" creationId="{AD476B19-A5F1-4E2D-8259-B2B1EA9AA707}"/>
          </ac:spMkLst>
        </pc:spChg>
        <pc:spChg chg="mod">
          <ac:chgData name="Mark Snodgrass" userId="52ac7d9d-7beb-4a14-8e43-7c02ff2da305" providerId="ADAL" clId="{1620354F-0A97-4FC3-8B29-975F5214718F}" dt="2025-10-16T12:36:50.434" v="1836" actId="26606"/>
          <ac:spMkLst>
            <pc:docMk/>
            <pc:sldMk cId="1762230905" sldId="703"/>
            <ac:spMk id="25" creationId="{AC6EBED5-9A46-F50A-8DAD-47FA3A0D736A}"/>
          </ac:spMkLst>
        </pc:spChg>
        <pc:spChg chg="mod ord">
          <ac:chgData name="Mark Snodgrass" userId="52ac7d9d-7beb-4a14-8e43-7c02ff2da305" providerId="ADAL" clId="{1620354F-0A97-4FC3-8B29-975F5214718F}" dt="2025-10-16T12:36:50.434" v="1836" actId="26606"/>
          <ac:spMkLst>
            <pc:docMk/>
            <pc:sldMk cId="1762230905" sldId="703"/>
            <ac:spMk id="27" creationId="{B7CF3F5E-05D1-F114-690F-997B284C2824}"/>
          </ac:spMkLst>
        </pc:spChg>
        <pc:spChg chg="mod">
          <ac:chgData name="Mark Snodgrass" userId="52ac7d9d-7beb-4a14-8e43-7c02ff2da305" providerId="ADAL" clId="{1620354F-0A97-4FC3-8B29-975F5214718F}" dt="2025-10-16T12:36:50.434" v="1836" actId="26606"/>
          <ac:spMkLst>
            <pc:docMk/>
            <pc:sldMk cId="1762230905" sldId="703"/>
            <ac:spMk id="29" creationId="{8946650E-0AD3-A49F-82C0-7A73B9E7A855}"/>
          </ac:spMkLst>
        </pc:spChg>
        <pc:spChg chg="mod">
          <ac:chgData name="Mark Snodgrass" userId="52ac7d9d-7beb-4a14-8e43-7c02ff2da305" providerId="ADAL" clId="{1620354F-0A97-4FC3-8B29-975F5214718F}" dt="2025-10-16T12:36:50.434" v="1836" actId="26606"/>
          <ac:spMkLst>
            <pc:docMk/>
            <pc:sldMk cId="1762230905" sldId="703"/>
            <ac:spMk id="43" creationId="{2A55B68C-4ABF-53F5-024B-F25622A71F19}"/>
          </ac:spMkLst>
        </pc:spChg>
        <pc:spChg chg="mod ord">
          <ac:chgData name="Mark Snodgrass" userId="52ac7d9d-7beb-4a14-8e43-7c02ff2da305" providerId="ADAL" clId="{1620354F-0A97-4FC3-8B29-975F5214718F}" dt="2025-10-16T12:36:50.434" v="1836" actId="26606"/>
          <ac:spMkLst>
            <pc:docMk/>
            <pc:sldMk cId="1762230905" sldId="703"/>
            <ac:spMk id="45" creationId="{B0170D6A-01BF-CC58-9250-887030BA5522}"/>
          </ac:spMkLst>
        </pc:spChg>
        <pc:spChg chg="mod">
          <ac:chgData name="Mark Snodgrass" userId="52ac7d9d-7beb-4a14-8e43-7c02ff2da305" providerId="ADAL" clId="{1620354F-0A97-4FC3-8B29-975F5214718F}" dt="2025-10-16T12:36:50.434" v="1836" actId="26606"/>
          <ac:spMkLst>
            <pc:docMk/>
            <pc:sldMk cId="1762230905" sldId="703"/>
            <ac:spMk id="47" creationId="{443B91AD-A9F0-6392-6E7C-17902D1E9201}"/>
          </ac:spMkLst>
        </pc:spChg>
        <pc:spChg chg="mod">
          <ac:chgData name="Mark Snodgrass" userId="52ac7d9d-7beb-4a14-8e43-7c02ff2da305" providerId="ADAL" clId="{1620354F-0A97-4FC3-8B29-975F5214718F}" dt="2025-10-16T12:36:50.434" v="1836" actId="26606"/>
          <ac:spMkLst>
            <pc:docMk/>
            <pc:sldMk cId="1762230905" sldId="703"/>
            <ac:spMk id="49" creationId="{D13710A4-1A18-01C1-2127-8FD5B9C15288}"/>
          </ac:spMkLst>
        </pc:spChg>
        <pc:picChg chg="mod">
          <ac:chgData name="Mark Snodgrass" userId="52ac7d9d-7beb-4a14-8e43-7c02ff2da305" providerId="ADAL" clId="{1620354F-0A97-4FC3-8B29-975F5214718F}" dt="2025-10-16T12:37:07.557" v="1837" actId="27614"/>
          <ac:picMkLst>
            <pc:docMk/>
            <pc:sldMk cId="1762230905" sldId="703"/>
            <ac:picMk id="8" creationId="{894CD4F1-FC41-2E01-C15C-AB2FC82F9CE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A5A0FB-1942-4480-8655-234627FB167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2931B8A-0205-4137-9362-0CE581708479}">
      <dgm:prSet custT="1"/>
      <dgm:spPr/>
      <dgm:t>
        <a:bodyPr anchor="ctr"/>
        <a:lstStyle/>
        <a:p>
          <a:r>
            <a:rPr lang="en-US" sz="4800" dirty="0">
              <a:solidFill>
                <a:schemeClr val="tx2"/>
              </a:solidFill>
            </a:rPr>
            <a:t>1. Member Engagement Foundations</a:t>
          </a:r>
        </a:p>
      </dgm:t>
    </dgm:pt>
    <dgm:pt modelId="{8D3633DE-0A93-4DCF-BAB3-2AB13F6B4C1F}" type="parTrans" cxnId="{50EBBE6B-60BF-439D-BCF8-86BB3A807885}">
      <dgm:prSet/>
      <dgm:spPr/>
      <dgm:t>
        <a:bodyPr/>
        <a:lstStyle/>
        <a:p>
          <a:endParaRPr lang="en-US" sz="4800">
            <a:solidFill>
              <a:schemeClr val="tx1">
                <a:lumMod val="90000"/>
                <a:lumOff val="10000"/>
              </a:schemeClr>
            </a:solidFill>
          </a:endParaRPr>
        </a:p>
      </dgm:t>
    </dgm:pt>
    <dgm:pt modelId="{5ABDD14C-B424-41A8-A752-2CE18C68F933}" type="sibTrans" cxnId="{50EBBE6B-60BF-439D-BCF8-86BB3A807885}">
      <dgm:prSet/>
      <dgm:spPr/>
      <dgm:t>
        <a:bodyPr/>
        <a:lstStyle/>
        <a:p>
          <a:endParaRPr lang="en-US" sz="4800">
            <a:solidFill>
              <a:schemeClr val="tx1">
                <a:lumMod val="90000"/>
                <a:lumOff val="10000"/>
              </a:schemeClr>
            </a:solidFill>
          </a:endParaRPr>
        </a:p>
      </dgm:t>
    </dgm:pt>
    <dgm:pt modelId="{49A29CBE-425F-4477-81F4-262886BAAD95}">
      <dgm:prSet custT="1"/>
      <dgm:spPr/>
      <dgm:t>
        <a:bodyPr anchor="ctr"/>
        <a:lstStyle/>
        <a:p>
          <a:r>
            <a:rPr lang="en-US" sz="4800" dirty="0">
              <a:solidFill>
                <a:schemeClr val="tx2"/>
              </a:solidFill>
            </a:rPr>
            <a:t>3. Marketing Strategies &amp; Tools</a:t>
          </a:r>
        </a:p>
      </dgm:t>
    </dgm:pt>
    <dgm:pt modelId="{8B5302FC-90BC-4128-8F2D-DDB3A44FF700}" type="parTrans" cxnId="{B7A7965D-5E9C-4F69-94C9-59E6B7DA7FBF}">
      <dgm:prSet/>
      <dgm:spPr/>
      <dgm:t>
        <a:bodyPr/>
        <a:lstStyle/>
        <a:p>
          <a:endParaRPr lang="en-US" sz="4800">
            <a:solidFill>
              <a:schemeClr val="tx1">
                <a:lumMod val="90000"/>
                <a:lumOff val="10000"/>
              </a:schemeClr>
            </a:solidFill>
          </a:endParaRPr>
        </a:p>
      </dgm:t>
    </dgm:pt>
    <dgm:pt modelId="{3BB52AD2-4561-4E46-A97B-6BB4D24C6F72}" type="sibTrans" cxnId="{B7A7965D-5E9C-4F69-94C9-59E6B7DA7FBF}">
      <dgm:prSet/>
      <dgm:spPr/>
      <dgm:t>
        <a:bodyPr/>
        <a:lstStyle/>
        <a:p>
          <a:endParaRPr lang="en-US" sz="4800">
            <a:solidFill>
              <a:schemeClr val="tx1">
                <a:lumMod val="90000"/>
                <a:lumOff val="10000"/>
              </a:schemeClr>
            </a:solidFill>
          </a:endParaRPr>
        </a:p>
      </dgm:t>
    </dgm:pt>
    <dgm:pt modelId="{DB3C0C15-6B56-4B15-B3FE-FDBBDBD0D366}">
      <dgm:prSet custT="1"/>
      <dgm:spPr/>
      <dgm:t>
        <a:bodyPr anchor="ctr"/>
        <a:lstStyle/>
        <a:p>
          <a:r>
            <a:rPr lang="en-US" sz="4800" dirty="0">
              <a:solidFill>
                <a:schemeClr val="tx2"/>
              </a:solidFill>
            </a:rPr>
            <a:t>6. Leveraging AI, Data &amp; Design for Storytelling</a:t>
          </a:r>
        </a:p>
      </dgm:t>
    </dgm:pt>
    <dgm:pt modelId="{4A02B1FC-173D-4520-B485-CE07E94CC24F}" type="parTrans" cxnId="{E7C52A45-17F9-4878-AE2C-2BABBDB5A8F7}">
      <dgm:prSet/>
      <dgm:spPr/>
      <dgm:t>
        <a:bodyPr/>
        <a:lstStyle/>
        <a:p>
          <a:endParaRPr lang="en-US" sz="4800">
            <a:solidFill>
              <a:schemeClr val="tx1">
                <a:lumMod val="90000"/>
                <a:lumOff val="10000"/>
              </a:schemeClr>
            </a:solidFill>
          </a:endParaRPr>
        </a:p>
      </dgm:t>
    </dgm:pt>
    <dgm:pt modelId="{20ED3A9F-3B2F-4DE4-B3B3-56B761E9A9E4}" type="sibTrans" cxnId="{E7C52A45-17F9-4878-AE2C-2BABBDB5A8F7}">
      <dgm:prSet/>
      <dgm:spPr/>
      <dgm:t>
        <a:bodyPr/>
        <a:lstStyle/>
        <a:p>
          <a:endParaRPr lang="en-US" sz="4800">
            <a:solidFill>
              <a:schemeClr val="tx1">
                <a:lumMod val="90000"/>
                <a:lumOff val="10000"/>
              </a:schemeClr>
            </a:solidFill>
          </a:endParaRPr>
        </a:p>
      </dgm:t>
    </dgm:pt>
    <dgm:pt modelId="{F1465926-FD03-43A6-9D9F-9AEB039DACBB}">
      <dgm:prSet custT="1"/>
      <dgm:spPr/>
      <dgm:t>
        <a:bodyPr anchor="ctr"/>
        <a:lstStyle/>
        <a:p>
          <a:r>
            <a:rPr lang="en-US" sz="4800">
              <a:solidFill>
                <a:schemeClr val="tx2"/>
              </a:solidFill>
            </a:rPr>
            <a:t>5. Member Dashboards &amp; Data Visualizations</a:t>
          </a:r>
        </a:p>
      </dgm:t>
    </dgm:pt>
    <dgm:pt modelId="{03525ED3-1717-417C-BF2D-FA18F0F9C241}" type="parTrans" cxnId="{AEA87940-C753-4873-9925-8EE3C78FFE2A}">
      <dgm:prSet/>
      <dgm:spPr/>
      <dgm:t>
        <a:bodyPr/>
        <a:lstStyle/>
        <a:p>
          <a:endParaRPr lang="en-US"/>
        </a:p>
      </dgm:t>
    </dgm:pt>
    <dgm:pt modelId="{C9EEE24B-948F-4747-9EB3-2DD758E3BFB8}" type="sibTrans" cxnId="{AEA87940-C753-4873-9925-8EE3C78FFE2A}">
      <dgm:prSet/>
      <dgm:spPr/>
      <dgm:t>
        <a:bodyPr/>
        <a:lstStyle/>
        <a:p>
          <a:endParaRPr lang="en-US"/>
        </a:p>
      </dgm:t>
    </dgm:pt>
    <dgm:pt modelId="{9D169984-08D2-4662-80B0-73B39DBD1226}">
      <dgm:prSet custT="1"/>
      <dgm:spPr/>
      <dgm:t>
        <a:bodyPr/>
        <a:lstStyle/>
        <a:p>
          <a:r>
            <a:rPr lang="en-US" sz="4800">
              <a:solidFill>
                <a:schemeClr val="tx2"/>
              </a:solidFill>
            </a:rPr>
            <a:t>4. CRM &amp; Technology Integration</a:t>
          </a:r>
        </a:p>
      </dgm:t>
    </dgm:pt>
    <dgm:pt modelId="{931212E2-5D2A-40B0-BC94-188AC8A4E16F}" type="parTrans" cxnId="{2A87DCA5-5D9F-442F-8314-AD801832EB9B}">
      <dgm:prSet/>
      <dgm:spPr/>
      <dgm:t>
        <a:bodyPr/>
        <a:lstStyle/>
        <a:p>
          <a:endParaRPr lang="en-US"/>
        </a:p>
      </dgm:t>
    </dgm:pt>
    <dgm:pt modelId="{EDDF1CA2-9F20-4E03-8D18-1DED8976740A}" type="sibTrans" cxnId="{2A87DCA5-5D9F-442F-8314-AD801832EB9B}">
      <dgm:prSet/>
      <dgm:spPr/>
      <dgm:t>
        <a:bodyPr/>
        <a:lstStyle/>
        <a:p>
          <a:endParaRPr lang="en-US"/>
        </a:p>
      </dgm:t>
    </dgm:pt>
    <dgm:pt modelId="{D2A8DB5D-11D6-4234-9F90-BBB718F258FB}">
      <dgm:prSet custT="1"/>
      <dgm:spPr/>
      <dgm:t>
        <a:bodyPr/>
        <a:lstStyle/>
        <a:p>
          <a:r>
            <a:rPr lang="en-US" sz="4800">
              <a:solidFill>
                <a:schemeClr val="tx2"/>
              </a:solidFill>
            </a:rPr>
            <a:t>8. Q&amp;A</a:t>
          </a:r>
        </a:p>
      </dgm:t>
    </dgm:pt>
    <dgm:pt modelId="{0ECBAEC2-B4BE-4DC2-A35C-CB5822A63418}" type="parTrans" cxnId="{711061C9-0985-4648-9751-88AC0FB6E5C6}">
      <dgm:prSet/>
      <dgm:spPr/>
      <dgm:t>
        <a:bodyPr/>
        <a:lstStyle/>
        <a:p>
          <a:endParaRPr lang="en-US"/>
        </a:p>
      </dgm:t>
    </dgm:pt>
    <dgm:pt modelId="{8695F135-C5BE-4BAE-AE42-19156E2A23C0}" type="sibTrans" cxnId="{711061C9-0985-4648-9751-88AC0FB6E5C6}">
      <dgm:prSet/>
      <dgm:spPr/>
      <dgm:t>
        <a:bodyPr/>
        <a:lstStyle/>
        <a:p>
          <a:endParaRPr lang="en-US"/>
        </a:p>
      </dgm:t>
    </dgm:pt>
    <dgm:pt modelId="{FF31AE38-C18B-40F4-83F1-4B763398EA9E}">
      <dgm:prSet custT="1"/>
      <dgm:spPr/>
      <dgm:t>
        <a:bodyPr/>
        <a:lstStyle/>
        <a:p>
          <a:r>
            <a:rPr lang="en-US" sz="4800">
              <a:solidFill>
                <a:schemeClr val="tx2"/>
              </a:solidFill>
            </a:rPr>
            <a:t>7. Key Takeaways</a:t>
          </a:r>
        </a:p>
      </dgm:t>
    </dgm:pt>
    <dgm:pt modelId="{6D3A7B11-B674-42D1-9D02-AE87DA2299CA}" type="parTrans" cxnId="{3C022D67-06E1-4306-A283-2E5C042A406B}">
      <dgm:prSet/>
      <dgm:spPr/>
      <dgm:t>
        <a:bodyPr/>
        <a:lstStyle/>
        <a:p>
          <a:endParaRPr lang="en-US"/>
        </a:p>
      </dgm:t>
    </dgm:pt>
    <dgm:pt modelId="{95AB6F1D-9196-4A2B-8748-83964D3C0BBC}" type="sibTrans" cxnId="{3C022D67-06E1-4306-A283-2E5C042A406B}">
      <dgm:prSet/>
      <dgm:spPr/>
      <dgm:t>
        <a:bodyPr/>
        <a:lstStyle/>
        <a:p>
          <a:endParaRPr lang="en-US"/>
        </a:p>
      </dgm:t>
    </dgm:pt>
    <dgm:pt modelId="{16A341F8-FC2E-42F7-826B-DC43B230B6CA}">
      <dgm:prSet custT="1"/>
      <dgm:spPr/>
      <dgm:t>
        <a:bodyPr anchor="ctr"/>
        <a:lstStyle/>
        <a:p>
          <a:r>
            <a:rPr lang="en-US" sz="4800" dirty="0">
              <a:solidFill>
                <a:schemeClr val="tx2"/>
              </a:solidFill>
            </a:rPr>
            <a:t>2. Member Touchpoints &amp; Key Benefits Discussion</a:t>
          </a:r>
        </a:p>
      </dgm:t>
    </dgm:pt>
    <dgm:pt modelId="{2A7EBB5D-6C75-4C47-B45C-8BB71F70034F}" type="sibTrans" cxnId="{066F2974-F275-400F-8E13-F03D454F27EE}">
      <dgm:prSet/>
      <dgm:spPr/>
      <dgm:t>
        <a:bodyPr/>
        <a:lstStyle/>
        <a:p>
          <a:endParaRPr lang="en-US" sz="4800">
            <a:solidFill>
              <a:schemeClr val="tx1">
                <a:lumMod val="90000"/>
                <a:lumOff val="10000"/>
              </a:schemeClr>
            </a:solidFill>
          </a:endParaRPr>
        </a:p>
      </dgm:t>
    </dgm:pt>
    <dgm:pt modelId="{FED92209-986A-45A8-8176-16A84857C95D}" type="parTrans" cxnId="{066F2974-F275-400F-8E13-F03D454F27EE}">
      <dgm:prSet/>
      <dgm:spPr/>
      <dgm:t>
        <a:bodyPr/>
        <a:lstStyle/>
        <a:p>
          <a:endParaRPr lang="en-US" sz="4800">
            <a:solidFill>
              <a:schemeClr val="tx1">
                <a:lumMod val="90000"/>
                <a:lumOff val="10000"/>
              </a:schemeClr>
            </a:solidFill>
          </a:endParaRPr>
        </a:p>
      </dgm:t>
    </dgm:pt>
    <dgm:pt modelId="{F4C2D5F1-182B-124F-8AAB-358F1F48ED97}" type="pres">
      <dgm:prSet presAssocID="{C0A5A0FB-1942-4480-8655-234627FB167F}" presName="vert0" presStyleCnt="0">
        <dgm:presLayoutVars>
          <dgm:dir/>
          <dgm:animOne val="branch"/>
          <dgm:animLvl val="lvl"/>
        </dgm:presLayoutVars>
      </dgm:prSet>
      <dgm:spPr/>
    </dgm:pt>
    <dgm:pt modelId="{487FEF7B-B391-A545-BDE5-5788C5F6E3D4}" type="pres">
      <dgm:prSet presAssocID="{C2931B8A-0205-4137-9362-0CE581708479}" presName="thickLine" presStyleLbl="alignNode1" presStyleIdx="0" presStyleCnt="8"/>
      <dgm:spPr/>
    </dgm:pt>
    <dgm:pt modelId="{294FC6AA-9851-0841-9E02-B647D50F07B2}" type="pres">
      <dgm:prSet presAssocID="{C2931B8A-0205-4137-9362-0CE581708479}" presName="horz1" presStyleCnt="0"/>
      <dgm:spPr/>
    </dgm:pt>
    <dgm:pt modelId="{A29128A1-241B-8342-8F81-858AD27B575E}" type="pres">
      <dgm:prSet presAssocID="{C2931B8A-0205-4137-9362-0CE581708479}" presName="tx1" presStyleLbl="revTx" presStyleIdx="0" presStyleCnt="8" custLinFactNeighborX="-1468" custLinFactNeighborY="1889"/>
      <dgm:spPr/>
    </dgm:pt>
    <dgm:pt modelId="{23E9C9FB-DF28-B643-BE48-4AE4DCD1C378}" type="pres">
      <dgm:prSet presAssocID="{C2931B8A-0205-4137-9362-0CE581708479}" presName="vert1" presStyleCnt="0"/>
      <dgm:spPr/>
    </dgm:pt>
    <dgm:pt modelId="{6DDD13E4-2439-A44E-A19C-F4A49AC284C6}" type="pres">
      <dgm:prSet presAssocID="{16A341F8-FC2E-42F7-826B-DC43B230B6CA}" presName="thickLine" presStyleLbl="alignNode1" presStyleIdx="1" presStyleCnt="8"/>
      <dgm:spPr/>
    </dgm:pt>
    <dgm:pt modelId="{38DCE895-B964-6E48-AAC9-38461E70035A}" type="pres">
      <dgm:prSet presAssocID="{16A341F8-FC2E-42F7-826B-DC43B230B6CA}" presName="horz1" presStyleCnt="0"/>
      <dgm:spPr/>
    </dgm:pt>
    <dgm:pt modelId="{2EE44656-D893-EF41-86EE-A42964DA597A}" type="pres">
      <dgm:prSet presAssocID="{16A341F8-FC2E-42F7-826B-DC43B230B6CA}" presName="tx1" presStyleLbl="revTx" presStyleIdx="1" presStyleCnt="8"/>
      <dgm:spPr/>
    </dgm:pt>
    <dgm:pt modelId="{15375C17-CA81-C044-A3B5-121C95955541}" type="pres">
      <dgm:prSet presAssocID="{16A341F8-FC2E-42F7-826B-DC43B230B6CA}" presName="vert1" presStyleCnt="0"/>
      <dgm:spPr/>
    </dgm:pt>
    <dgm:pt modelId="{973902E7-2203-1546-8AC1-449C48070AE5}" type="pres">
      <dgm:prSet presAssocID="{49A29CBE-425F-4477-81F4-262886BAAD95}" presName="thickLine" presStyleLbl="alignNode1" presStyleIdx="2" presStyleCnt="8"/>
      <dgm:spPr/>
    </dgm:pt>
    <dgm:pt modelId="{31480411-032C-B04B-B4B1-456CF14D52A9}" type="pres">
      <dgm:prSet presAssocID="{49A29CBE-425F-4477-81F4-262886BAAD95}" presName="horz1" presStyleCnt="0"/>
      <dgm:spPr/>
    </dgm:pt>
    <dgm:pt modelId="{15F4A08D-D6D8-7441-9275-5154BB88DDEB}" type="pres">
      <dgm:prSet presAssocID="{49A29CBE-425F-4477-81F4-262886BAAD95}" presName="tx1" presStyleLbl="revTx" presStyleIdx="2" presStyleCnt="8"/>
      <dgm:spPr/>
    </dgm:pt>
    <dgm:pt modelId="{03763BC5-B0E3-A54B-8F73-8736DBA1A882}" type="pres">
      <dgm:prSet presAssocID="{49A29CBE-425F-4477-81F4-262886BAAD95}" presName="vert1" presStyleCnt="0"/>
      <dgm:spPr/>
    </dgm:pt>
    <dgm:pt modelId="{70F3C787-F75B-4B59-8E0E-3DCC9BDE4FC3}" type="pres">
      <dgm:prSet presAssocID="{9D169984-08D2-4662-80B0-73B39DBD1226}" presName="thickLine" presStyleLbl="alignNode1" presStyleIdx="3" presStyleCnt="8"/>
      <dgm:spPr/>
    </dgm:pt>
    <dgm:pt modelId="{6AB5BB0E-BC87-4146-ACA1-591DAC78E160}" type="pres">
      <dgm:prSet presAssocID="{9D169984-08D2-4662-80B0-73B39DBD1226}" presName="horz1" presStyleCnt="0"/>
      <dgm:spPr/>
    </dgm:pt>
    <dgm:pt modelId="{CA97BF43-000D-4A5E-935A-09E5414E3AB6}" type="pres">
      <dgm:prSet presAssocID="{9D169984-08D2-4662-80B0-73B39DBD1226}" presName="tx1" presStyleLbl="revTx" presStyleIdx="3" presStyleCnt="8"/>
      <dgm:spPr/>
    </dgm:pt>
    <dgm:pt modelId="{4408F443-AD4F-4917-909C-B7C3D17BF78E}" type="pres">
      <dgm:prSet presAssocID="{9D169984-08D2-4662-80B0-73B39DBD1226}" presName="vert1" presStyleCnt="0"/>
      <dgm:spPr/>
    </dgm:pt>
    <dgm:pt modelId="{B4448A1D-4494-45C7-9EFC-A0496BEFD372}" type="pres">
      <dgm:prSet presAssocID="{F1465926-FD03-43A6-9D9F-9AEB039DACBB}" presName="thickLine" presStyleLbl="alignNode1" presStyleIdx="4" presStyleCnt="8"/>
      <dgm:spPr/>
    </dgm:pt>
    <dgm:pt modelId="{525DEFCA-D36D-400E-84A3-95B53214A28F}" type="pres">
      <dgm:prSet presAssocID="{F1465926-FD03-43A6-9D9F-9AEB039DACBB}" presName="horz1" presStyleCnt="0"/>
      <dgm:spPr/>
    </dgm:pt>
    <dgm:pt modelId="{943DF753-83D2-44AC-BE0A-15464DBCF5BC}" type="pres">
      <dgm:prSet presAssocID="{F1465926-FD03-43A6-9D9F-9AEB039DACBB}" presName="tx1" presStyleLbl="revTx" presStyleIdx="4" presStyleCnt="8"/>
      <dgm:spPr/>
    </dgm:pt>
    <dgm:pt modelId="{8A4BE300-FFC8-441B-8FAC-87499C810CEF}" type="pres">
      <dgm:prSet presAssocID="{F1465926-FD03-43A6-9D9F-9AEB039DACBB}" presName="vert1" presStyleCnt="0"/>
      <dgm:spPr/>
    </dgm:pt>
    <dgm:pt modelId="{A3F3EA01-63D0-334E-9D5F-176F54776162}" type="pres">
      <dgm:prSet presAssocID="{DB3C0C15-6B56-4B15-B3FE-FDBBDBD0D366}" presName="thickLine" presStyleLbl="alignNode1" presStyleIdx="5" presStyleCnt="8"/>
      <dgm:spPr/>
    </dgm:pt>
    <dgm:pt modelId="{3199A8C4-9601-7148-8712-DB26659F31EB}" type="pres">
      <dgm:prSet presAssocID="{DB3C0C15-6B56-4B15-B3FE-FDBBDBD0D366}" presName="horz1" presStyleCnt="0"/>
      <dgm:spPr/>
    </dgm:pt>
    <dgm:pt modelId="{E6EBE3B2-B951-D347-9527-94E4C8A32139}" type="pres">
      <dgm:prSet presAssocID="{DB3C0C15-6B56-4B15-B3FE-FDBBDBD0D366}" presName="tx1" presStyleLbl="revTx" presStyleIdx="5" presStyleCnt="8"/>
      <dgm:spPr/>
    </dgm:pt>
    <dgm:pt modelId="{FB343BA8-BF9B-0143-92C5-9FC3A7315865}" type="pres">
      <dgm:prSet presAssocID="{DB3C0C15-6B56-4B15-B3FE-FDBBDBD0D366}" presName="vert1" presStyleCnt="0"/>
      <dgm:spPr/>
    </dgm:pt>
    <dgm:pt modelId="{AB7F36A9-F11C-466B-BA5A-BDC2EE23A7F9}" type="pres">
      <dgm:prSet presAssocID="{FF31AE38-C18B-40F4-83F1-4B763398EA9E}" presName="thickLine" presStyleLbl="alignNode1" presStyleIdx="6" presStyleCnt="8"/>
      <dgm:spPr/>
    </dgm:pt>
    <dgm:pt modelId="{8B1E8CD4-D845-482C-85B1-B2A820D1709F}" type="pres">
      <dgm:prSet presAssocID="{FF31AE38-C18B-40F4-83F1-4B763398EA9E}" presName="horz1" presStyleCnt="0"/>
      <dgm:spPr/>
    </dgm:pt>
    <dgm:pt modelId="{9A5CAEB1-497B-43F7-9D59-D2868E926325}" type="pres">
      <dgm:prSet presAssocID="{FF31AE38-C18B-40F4-83F1-4B763398EA9E}" presName="tx1" presStyleLbl="revTx" presStyleIdx="6" presStyleCnt="8"/>
      <dgm:spPr/>
    </dgm:pt>
    <dgm:pt modelId="{5BD233FA-54E8-44F2-820A-56604A60BE0B}" type="pres">
      <dgm:prSet presAssocID="{FF31AE38-C18B-40F4-83F1-4B763398EA9E}" presName="vert1" presStyleCnt="0"/>
      <dgm:spPr/>
    </dgm:pt>
    <dgm:pt modelId="{96E152C3-940F-47E5-846F-5CA3DF5DDF04}" type="pres">
      <dgm:prSet presAssocID="{D2A8DB5D-11D6-4234-9F90-BBB718F258FB}" presName="thickLine" presStyleLbl="alignNode1" presStyleIdx="7" presStyleCnt="8"/>
      <dgm:spPr/>
    </dgm:pt>
    <dgm:pt modelId="{6D9F4BE9-770C-4228-A83A-782D5DA3C318}" type="pres">
      <dgm:prSet presAssocID="{D2A8DB5D-11D6-4234-9F90-BBB718F258FB}" presName="horz1" presStyleCnt="0"/>
      <dgm:spPr/>
    </dgm:pt>
    <dgm:pt modelId="{1FA1ADD5-5520-4D50-9CE3-BA34B65D9750}" type="pres">
      <dgm:prSet presAssocID="{D2A8DB5D-11D6-4234-9F90-BBB718F258FB}" presName="tx1" presStyleLbl="revTx" presStyleIdx="7" presStyleCnt="8" custLinFactNeighborY="0"/>
      <dgm:spPr/>
    </dgm:pt>
    <dgm:pt modelId="{C519C9A4-EF19-42A7-B81B-738F570E5296}" type="pres">
      <dgm:prSet presAssocID="{D2A8DB5D-11D6-4234-9F90-BBB718F258FB}" presName="vert1" presStyleCnt="0"/>
      <dgm:spPr/>
    </dgm:pt>
  </dgm:ptLst>
  <dgm:cxnLst>
    <dgm:cxn modelId="{DC29AD01-78E9-445E-944F-CE564550C23B}" type="presOf" srcId="{16A341F8-FC2E-42F7-826B-DC43B230B6CA}" destId="{2EE44656-D893-EF41-86EE-A42964DA597A}" srcOrd="0" destOrd="0" presId="urn:microsoft.com/office/officeart/2008/layout/LinedList"/>
    <dgm:cxn modelId="{AEA87940-C753-4873-9925-8EE3C78FFE2A}" srcId="{C0A5A0FB-1942-4480-8655-234627FB167F}" destId="{F1465926-FD03-43A6-9D9F-9AEB039DACBB}" srcOrd="4" destOrd="0" parTransId="{03525ED3-1717-417C-BF2D-FA18F0F9C241}" sibTransId="{C9EEE24B-948F-4747-9EB3-2DD758E3BFB8}"/>
    <dgm:cxn modelId="{B7A7965D-5E9C-4F69-94C9-59E6B7DA7FBF}" srcId="{C0A5A0FB-1942-4480-8655-234627FB167F}" destId="{49A29CBE-425F-4477-81F4-262886BAAD95}" srcOrd="2" destOrd="0" parTransId="{8B5302FC-90BC-4128-8F2D-DDB3A44FF700}" sibTransId="{3BB52AD2-4561-4E46-A97B-6BB4D24C6F72}"/>
    <dgm:cxn modelId="{DB0C375F-DF71-41B4-8B46-2B2C1813E590}" type="presOf" srcId="{49A29CBE-425F-4477-81F4-262886BAAD95}" destId="{15F4A08D-D6D8-7441-9275-5154BB88DDEB}" srcOrd="0" destOrd="0" presId="urn:microsoft.com/office/officeart/2008/layout/LinedList"/>
    <dgm:cxn modelId="{E7C52A45-17F9-4878-AE2C-2BABBDB5A8F7}" srcId="{C0A5A0FB-1942-4480-8655-234627FB167F}" destId="{DB3C0C15-6B56-4B15-B3FE-FDBBDBD0D366}" srcOrd="5" destOrd="0" parTransId="{4A02B1FC-173D-4520-B485-CE07E94CC24F}" sibTransId="{20ED3A9F-3B2F-4DE4-B3B3-56B761E9A9E4}"/>
    <dgm:cxn modelId="{3C022D67-06E1-4306-A283-2E5C042A406B}" srcId="{C0A5A0FB-1942-4480-8655-234627FB167F}" destId="{FF31AE38-C18B-40F4-83F1-4B763398EA9E}" srcOrd="6" destOrd="0" parTransId="{6D3A7B11-B674-42D1-9D02-AE87DA2299CA}" sibTransId="{95AB6F1D-9196-4A2B-8748-83964D3C0BBC}"/>
    <dgm:cxn modelId="{50EBBE6B-60BF-439D-BCF8-86BB3A807885}" srcId="{C0A5A0FB-1942-4480-8655-234627FB167F}" destId="{C2931B8A-0205-4137-9362-0CE581708479}" srcOrd="0" destOrd="0" parTransId="{8D3633DE-0A93-4DCF-BAB3-2AB13F6B4C1F}" sibTransId="{5ABDD14C-B424-41A8-A752-2CE18C68F933}"/>
    <dgm:cxn modelId="{066F2974-F275-400F-8E13-F03D454F27EE}" srcId="{C0A5A0FB-1942-4480-8655-234627FB167F}" destId="{16A341F8-FC2E-42F7-826B-DC43B230B6CA}" srcOrd="1" destOrd="0" parTransId="{FED92209-986A-45A8-8176-16A84857C95D}" sibTransId="{2A7EBB5D-6C75-4C47-B45C-8BB71F70034F}"/>
    <dgm:cxn modelId="{BD16C78A-C1C8-42BA-A43D-A7813B78C1A3}" type="presOf" srcId="{9D169984-08D2-4662-80B0-73B39DBD1226}" destId="{CA97BF43-000D-4A5E-935A-09E5414E3AB6}" srcOrd="0" destOrd="0" presId="urn:microsoft.com/office/officeart/2008/layout/LinedList"/>
    <dgm:cxn modelId="{2A87DCA5-5D9F-442F-8314-AD801832EB9B}" srcId="{C0A5A0FB-1942-4480-8655-234627FB167F}" destId="{9D169984-08D2-4662-80B0-73B39DBD1226}" srcOrd="3" destOrd="0" parTransId="{931212E2-5D2A-40B0-BC94-188AC8A4E16F}" sibTransId="{EDDF1CA2-9F20-4E03-8D18-1DED8976740A}"/>
    <dgm:cxn modelId="{555907B1-FA82-462F-87A7-77EE3BB11C71}" type="presOf" srcId="{C2931B8A-0205-4137-9362-0CE581708479}" destId="{A29128A1-241B-8342-8F81-858AD27B575E}" srcOrd="0" destOrd="0" presId="urn:microsoft.com/office/officeart/2008/layout/LinedList"/>
    <dgm:cxn modelId="{D7F724B7-C8FB-194A-941C-122C51BC9D18}" type="presOf" srcId="{C0A5A0FB-1942-4480-8655-234627FB167F}" destId="{F4C2D5F1-182B-124F-8AAB-358F1F48ED97}" srcOrd="0" destOrd="0" presId="urn:microsoft.com/office/officeart/2008/layout/LinedList"/>
    <dgm:cxn modelId="{711061C9-0985-4648-9751-88AC0FB6E5C6}" srcId="{C0A5A0FB-1942-4480-8655-234627FB167F}" destId="{D2A8DB5D-11D6-4234-9F90-BBB718F258FB}" srcOrd="7" destOrd="0" parTransId="{0ECBAEC2-B4BE-4DC2-A35C-CB5822A63418}" sibTransId="{8695F135-C5BE-4BAE-AE42-19156E2A23C0}"/>
    <dgm:cxn modelId="{0E3309D2-9095-45E0-A38A-12BF8175CDBE}" type="presOf" srcId="{D2A8DB5D-11D6-4234-9F90-BBB718F258FB}" destId="{1FA1ADD5-5520-4D50-9CE3-BA34B65D9750}" srcOrd="0" destOrd="0" presId="urn:microsoft.com/office/officeart/2008/layout/LinedList"/>
    <dgm:cxn modelId="{77CC7BD8-7BB5-40F4-AB29-0ADCA6596D9C}" type="presOf" srcId="{FF31AE38-C18B-40F4-83F1-4B763398EA9E}" destId="{9A5CAEB1-497B-43F7-9D59-D2868E926325}" srcOrd="0" destOrd="0" presId="urn:microsoft.com/office/officeart/2008/layout/LinedList"/>
    <dgm:cxn modelId="{545A17E7-8424-4064-98AA-67F0E45D9F4B}" type="presOf" srcId="{DB3C0C15-6B56-4B15-B3FE-FDBBDBD0D366}" destId="{E6EBE3B2-B951-D347-9527-94E4C8A32139}" srcOrd="0" destOrd="0" presId="urn:microsoft.com/office/officeart/2008/layout/LinedList"/>
    <dgm:cxn modelId="{812C24FA-6B4E-440F-90AA-D5752167C4B7}" type="presOf" srcId="{F1465926-FD03-43A6-9D9F-9AEB039DACBB}" destId="{943DF753-83D2-44AC-BE0A-15464DBCF5BC}" srcOrd="0" destOrd="0" presId="urn:microsoft.com/office/officeart/2008/layout/LinedList"/>
    <dgm:cxn modelId="{E6630D13-E174-4C1C-8706-FDD5DF1FD5A3}" type="presParOf" srcId="{F4C2D5F1-182B-124F-8AAB-358F1F48ED97}" destId="{487FEF7B-B391-A545-BDE5-5788C5F6E3D4}" srcOrd="0" destOrd="0" presId="urn:microsoft.com/office/officeart/2008/layout/LinedList"/>
    <dgm:cxn modelId="{00087E76-3222-438C-9717-DFCF2EF98D7E}" type="presParOf" srcId="{F4C2D5F1-182B-124F-8AAB-358F1F48ED97}" destId="{294FC6AA-9851-0841-9E02-B647D50F07B2}" srcOrd="1" destOrd="0" presId="urn:microsoft.com/office/officeart/2008/layout/LinedList"/>
    <dgm:cxn modelId="{0BA09EE4-9881-40EE-8C93-592FA50C9EA6}" type="presParOf" srcId="{294FC6AA-9851-0841-9E02-B647D50F07B2}" destId="{A29128A1-241B-8342-8F81-858AD27B575E}" srcOrd="0" destOrd="0" presId="urn:microsoft.com/office/officeart/2008/layout/LinedList"/>
    <dgm:cxn modelId="{824D4B52-EDF6-43A9-9D08-F8995358AE0C}" type="presParOf" srcId="{294FC6AA-9851-0841-9E02-B647D50F07B2}" destId="{23E9C9FB-DF28-B643-BE48-4AE4DCD1C378}" srcOrd="1" destOrd="0" presId="urn:microsoft.com/office/officeart/2008/layout/LinedList"/>
    <dgm:cxn modelId="{490B2BA6-A234-411E-BCCA-A1C02A5E73DD}" type="presParOf" srcId="{F4C2D5F1-182B-124F-8AAB-358F1F48ED97}" destId="{6DDD13E4-2439-A44E-A19C-F4A49AC284C6}" srcOrd="2" destOrd="0" presId="urn:microsoft.com/office/officeart/2008/layout/LinedList"/>
    <dgm:cxn modelId="{5DC3D2F5-071A-42AB-8097-04C9284CAF30}" type="presParOf" srcId="{F4C2D5F1-182B-124F-8AAB-358F1F48ED97}" destId="{38DCE895-B964-6E48-AAC9-38461E70035A}" srcOrd="3" destOrd="0" presId="urn:microsoft.com/office/officeart/2008/layout/LinedList"/>
    <dgm:cxn modelId="{A1ABC712-A1CF-4962-864E-273E056A942E}" type="presParOf" srcId="{38DCE895-B964-6E48-AAC9-38461E70035A}" destId="{2EE44656-D893-EF41-86EE-A42964DA597A}" srcOrd="0" destOrd="0" presId="urn:microsoft.com/office/officeart/2008/layout/LinedList"/>
    <dgm:cxn modelId="{931CA560-B816-46E2-80CA-A007BD06D744}" type="presParOf" srcId="{38DCE895-B964-6E48-AAC9-38461E70035A}" destId="{15375C17-CA81-C044-A3B5-121C95955541}" srcOrd="1" destOrd="0" presId="urn:microsoft.com/office/officeart/2008/layout/LinedList"/>
    <dgm:cxn modelId="{84CAF19D-07CF-4EA6-8D4E-10F208251EB2}" type="presParOf" srcId="{F4C2D5F1-182B-124F-8AAB-358F1F48ED97}" destId="{973902E7-2203-1546-8AC1-449C48070AE5}" srcOrd="4" destOrd="0" presId="urn:microsoft.com/office/officeart/2008/layout/LinedList"/>
    <dgm:cxn modelId="{6CE883D8-6C55-4F0C-A9C5-37FE20BF0130}" type="presParOf" srcId="{F4C2D5F1-182B-124F-8AAB-358F1F48ED97}" destId="{31480411-032C-B04B-B4B1-456CF14D52A9}" srcOrd="5" destOrd="0" presId="urn:microsoft.com/office/officeart/2008/layout/LinedList"/>
    <dgm:cxn modelId="{5536C1D0-91C1-4291-B102-BB6C90693C24}" type="presParOf" srcId="{31480411-032C-B04B-B4B1-456CF14D52A9}" destId="{15F4A08D-D6D8-7441-9275-5154BB88DDEB}" srcOrd="0" destOrd="0" presId="urn:microsoft.com/office/officeart/2008/layout/LinedList"/>
    <dgm:cxn modelId="{0176FB87-CF63-4E8E-832F-5934D475BF3B}" type="presParOf" srcId="{31480411-032C-B04B-B4B1-456CF14D52A9}" destId="{03763BC5-B0E3-A54B-8F73-8736DBA1A882}" srcOrd="1" destOrd="0" presId="urn:microsoft.com/office/officeart/2008/layout/LinedList"/>
    <dgm:cxn modelId="{C5952C39-6BCD-4C3E-BAFD-5C55BEE9BA35}" type="presParOf" srcId="{F4C2D5F1-182B-124F-8AAB-358F1F48ED97}" destId="{70F3C787-F75B-4B59-8E0E-3DCC9BDE4FC3}" srcOrd="6" destOrd="0" presId="urn:microsoft.com/office/officeart/2008/layout/LinedList"/>
    <dgm:cxn modelId="{7555C8A0-3900-45D9-B8B5-A4F996897176}" type="presParOf" srcId="{F4C2D5F1-182B-124F-8AAB-358F1F48ED97}" destId="{6AB5BB0E-BC87-4146-ACA1-591DAC78E160}" srcOrd="7" destOrd="0" presId="urn:microsoft.com/office/officeart/2008/layout/LinedList"/>
    <dgm:cxn modelId="{47B82AA1-8D16-4065-BDE6-0E96B1B1AB36}" type="presParOf" srcId="{6AB5BB0E-BC87-4146-ACA1-591DAC78E160}" destId="{CA97BF43-000D-4A5E-935A-09E5414E3AB6}" srcOrd="0" destOrd="0" presId="urn:microsoft.com/office/officeart/2008/layout/LinedList"/>
    <dgm:cxn modelId="{DE1A2A7C-43C9-4CE6-92F4-96337ACCC767}" type="presParOf" srcId="{6AB5BB0E-BC87-4146-ACA1-591DAC78E160}" destId="{4408F443-AD4F-4917-909C-B7C3D17BF78E}" srcOrd="1" destOrd="0" presId="urn:microsoft.com/office/officeart/2008/layout/LinedList"/>
    <dgm:cxn modelId="{164D9214-8389-44D3-99AD-A3554A555F96}" type="presParOf" srcId="{F4C2D5F1-182B-124F-8AAB-358F1F48ED97}" destId="{B4448A1D-4494-45C7-9EFC-A0496BEFD372}" srcOrd="8" destOrd="0" presId="urn:microsoft.com/office/officeart/2008/layout/LinedList"/>
    <dgm:cxn modelId="{2A0F40D8-98F8-4A17-A387-4BD35CFEC2B1}" type="presParOf" srcId="{F4C2D5F1-182B-124F-8AAB-358F1F48ED97}" destId="{525DEFCA-D36D-400E-84A3-95B53214A28F}" srcOrd="9" destOrd="0" presId="urn:microsoft.com/office/officeart/2008/layout/LinedList"/>
    <dgm:cxn modelId="{1D4F1BC5-846E-4380-96ED-BE454CDB46B0}" type="presParOf" srcId="{525DEFCA-D36D-400E-84A3-95B53214A28F}" destId="{943DF753-83D2-44AC-BE0A-15464DBCF5BC}" srcOrd="0" destOrd="0" presId="urn:microsoft.com/office/officeart/2008/layout/LinedList"/>
    <dgm:cxn modelId="{B16821EF-AE5E-4269-B6D4-7094AED3679D}" type="presParOf" srcId="{525DEFCA-D36D-400E-84A3-95B53214A28F}" destId="{8A4BE300-FFC8-441B-8FAC-87499C810CEF}" srcOrd="1" destOrd="0" presId="urn:microsoft.com/office/officeart/2008/layout/LinedList"/>
    <dgm:cxn modelId="{814E455E-CE13-4B97-BE20-8011D3690C87}" type="presParOf" srcId="{F4C2D5F1-182B-124F-8AAB-358F1F48ED97}" destId="{A3F3EA01-63D0-334E-9D5F-176F54776162}" srcOrd="10" destOrd="0" presId="urn:microsoft.com/office/officeart/2008/layout/LinedList"/>
    <dgm:cxn modelId="{A635BFA2-3B93-43B8-B86D-401377BF0368}" type="presParOf" srcId="{F4C2D5F1-182B-124F-8AAB-358F1F48ED97}" destId="{3199A8C4-9601-7148-8712-DB26659F31EB}" srcOrd="11" destOrd="0" presId="urn:microsoft.com/office/officeart/2008/layout/LinedList"/>
    <dgm:cxn modelId="{FD68191E-8832-4A44-AE97-133320D02CC7}" type="presParOf" srcId="{3199A8C4-9601-7148-8712-DB26659F31EB}" destId="{E6EBE3B2-B951-D347-9527-94E4C8A32139}" srcOrd="0" destOrd="0" presId="urn:microsoft.com/office/officeart/2008/layout/LinedList"/>
    <dgm:cxn modelId="{C48EB998-D779-445A-A1BF-E1D845CE049F}" type="presParOf" srcId="{3199A8C4-9601-7148-8712-DB26659F31EB}" destId="{FB343BA8-BF9B-0143-92C5-9FC3A7315865}" srcOrd="1" destOrd="0" presId="urn:microsoft.com/office/officeart/2008/layout/LinedList"/>
    <dgm:cxn modelId="{A57941C1-254F-4975-AB61-44792C3067E5}" type="presParOf" srcId="{F4C2D5F1-182B-124F-8AAB-358F1F48ED97}" destId="{AB7F36A9-F11C-466B-BA5A-BDC2EE23A7F9}" srcOrd="12" destOrd="0" presId="urn:microsoft.com/office/officeart/2008/layout/LinedList"/>
    <dgm:cxn modelId="{D94B37B4-FE81-470F-A885-6E7F73D63C0B}" type="presParOf" srcId="{F4C2D5F1-182B-124F-8AAB-358F1F48ED97}" destId="{8B1E8CD4-D845-482C-85B1-B2A820D1709F}" srcOrd="13" destOrd="0" presId="urn:microsoft.com/office/officeart/2008/layout/LinedList"/>
    <dgm:cxn modelId="{343248A4-4AEC-4CAC-8D7A-6ACACB538196}" type="presParOf" srcId="{8B1E8CD4-D845-482C-85B1-B2A820D1709F}" destId="{9A5CAEB1-497B-43F7-9D59-D2868E926325}" srcOrd="0" destOrd="0" presId="urn:microsoft.com/office/officeart/2008/layout/LinedList"/>
    <dgm:cxn modelId="{823F88AC-1A53-417C-AD84-D7EDF3FD5435}" type="presParOf" srcId="{8B1E8CD4-D845-482C-85B1-B2A820D1709F}" destId="{5BD233FA-54E8-44F2-820A-56604A60BE0B}" srcOrd="1" destOrd="0" presId="urn:microsoft.com/office/officeart/2008/layout/LinedList"/>
    <dgm:cxn modelId="{66DA7CCC-0713-434B-B6B3-25B3B483DC1A}" type="presParOf" srcId="{F4C2D5F1-182B-124F-8AAB-358F1F48ED97}" destId="{96E152C3-940F-47E5-846F-5CA3DF5DDF04}" srcOrd="14" destOrd="0" presId="urn:microsoft.com/office/officeart/2008/layout/LinedList"/>
    <dgm:cxn modelId="{5778AFF9-4EEB-491B-8C3E-968801F4CA72}" type="presParOf" srcId="{F4C2D5F1-182B-124F-8AAB-358F1F48ED97}" destId="{6D9F4BE9-770C-4228-A83A-782D5DA3C318}" srcOrd="15" destOrd="0" presId="urn:microsoft.com/office/officeart/2008/layout/LinedList"/>
    <dgm:cxn modelId="{2615B378-B159-46FC-A329-1D8A9437077B}" type="presParOf" srcId="{6D9F4BE9-770C-4228-A83A-782D5DA3C318}" destId="{1FA1ADD5-5520-4D50-9CE3-BA34B65D9750}" srcOrd="0" destOrd="0" presId="urn:microsoft.com/office/officeart/2008/layout/LinedList"/>
    <dgm:cxn modelId="{02351D5F-A25E-4FC7-94E7-7E3E327A5915}" type="presParOf" srcId="{6D9F4BE9-770C-4228-A83A-782D5DA3C318}" destId="{C519C9A4-EF19-42A7-B81B-738F570E52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FEF7B-B391-A545-BDE5-5788C5F6E3D4}">
      <dsp:nvSpPr>
        <dsp:cNvPr id="0" name=""/>
        <dsp:cNvSpPr/>
      </dsp:nvSpPr>
      <dsp:spPr>
        <a:xfrm>
          <a:off x="0" y="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128A1-241B-8342-8F81-858AD27B575E}">
      <dsp:nvSpPr>
        <dsp:cNvPr id="0" name=""/>
        <dsp:cNvSpPr/>
      </dsp:nvSpPr>
      <dsp:spPr>
        <a:xfrm>
          <a:off x="0" y="21591"/>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1. Member Engagement Foundations</a:t>
          </a:r>
        </a:p>
      </dsp:txBody>
      <dsp:txXfrm>
        <a:off x="0" y="21591"/>
        <a:ext cx="18288000" cy="1143000"/>
      </dsp:txXfrm>
    </dsp:sp>
    <dsp:sp modelId="{6DDD13E4-2439-A44E-A19C-F4A49AC284C6}">
      <dsp:nvSpPr>
        <dsp:cNvPr id="0" name=""/>
        <dsp:cNvSpPr/>
      </dsp:nvSpPr>
      <dsp:spPr>
        <a:xfrm>
          <a:off x="0" y="1143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E44656-D893-EF41-86EE-A42964DA597A}">
      <dsp:nvSpPr>
        <dsp:cNvPr id="0" name=""/>
        <dsp:cNvSpPr/>
      </dsp:nvSpPr>
      <dsp:spPr>
        <a:xfrm>
          <a:off x="0" y="1143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2. Member Touchpoints &amp; Key Benefits Discussion</a:t>
          </a:r>
        </a:p>
      </dsp:txBody>
      <dsp:txXfrm>
        <a:off x="0" y="1143000"/>
        <a:ext cx="18288000" cy="1143000"/>
      </dsp:txXfrm>
    </dsp:sp>
    <dsp:sp modelId="{973902E7-2203-1546-8AC1-449C48070AE5}">
      <dsp:nvSpPr>
        <dsp:cNvPr id="0" name=""/>
        <dsp:cNvSpPr/>
      </dsp:nvSpPr>
      <dsp:spPr>
        <a:xfrm>
          <a:off x="0" y="2286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4A08D-D6D8-7441-9275-5154BB88DDEB}">
      <dsp:nvSpPr>
        <dsp:cNvPr id="0" name=""/>
        <dsp:cNvSpPr/>
      </dsp:nvSpPr>
      <dsp:spPr>
        <a:xfrm>
          <a:off x="0" y="2286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3. Marketing Strategies &amp; Tools</a:t>
          </a:r>
        </a:p>
      </dsp:txBody>
      <dsp:txXfrm>
        <a:off x="0" y="2286000"/>
        <a:ext cx="18288000" cy="1143000"/>
      </dsp:txXfrm>
    </dsp:sp>
    <dsp:sp modelId="{70F3C787-F75B-4B59-8E0E-3DCC9BDE4FC3}">
      <dsp:nvSpPr>
        <dsp:cNvPr id="0" name=""/>
        <dsp:cNvSpPr/>
      </dsp:nvSpPr>
      <dsp:spPr>
        <a:xfrm>
          <a:off x="0" y="3429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97BF43-000D-4A5E-935A-09E5414E3AB6}">
      <dsp:nvSpPr>
        <dsp:cNvPr id="0" name=""/>
        <dsp:cNvSpPr/>
      </dsp:nvSpPr>
      <dsp:spPr>
        <a:xfrm>
          <a:off x="0" y="3429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a:solidFill>
                <a:schemeClr val="tx2"/>
              </a:solidFill>
            </a:rPr>
            <a:t>4. CRM &amp; Technology Integration</a:t>
          </a:r>
        </a:p>
      </dsp:txBody>
      <dsp:txXfrm>
        <a:off x="0" y="3429000"/>
        <a:ext cx="18288000" cy="1143000"/>
      </dsp:txXfrm>
    </dsp:sp>
    <dsp:sp modelId="{B4448A1D-4494-45C7-9EFC-A0496BEFD372}">
      <dsp:nvSpPr>
        <dsp:cNvPr id="0" name=""/>
        <dsp:cNvSpPr/>
      </dsp:nvSpPr>
      <dsp:spPr>
        <a:xfrm>
          <a:off x="0" y="4572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DF753-83D2-44AC-BE0A-15464DBCF5BC}">
      <dsp:nvSpPr>
        <dsp:cNvPr id="0" name=""/>
        <dsp:cNvSpPr/>
      </dsp:nvSpPr>
      <dsp:spPr>
        <a:xfrm>
          <a:off x="0" y="4572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solidFill>
                <a:schemeClr val="tx2"/>
              </a:solidFill>
            </a:rPr>
            <a:t>5. Member Dashboards &amp; Data Visualizations</a:t>
          </a:r>
        </a:p>
      </dsp:txBody>
      <dsp:txXfrm>
        <a:off x="0" y="4572000"/>
        <a:ext cx="18288000" cy="1143000"/>
      </dsp:txXfrm>
    </dsp:sp>
    <dsp:sp modelId="{A3F3EA01-63D0-334E-9D5F-176F54776162}">
      <dsp:nvSpPr>
        <dsp:cNvPr id="0" name=""/>
        <dsp:cNvSpPr/>
      </dsp:nvSpPr>
      <dsp:spPr>
        <a:xfrm>
          <a:off x="0" y="5715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BE3B2-B951-D347-9527-94E4C8A32139}">
      <dsp:nvSpPr>
        <dsp:cNvPr id="0" name=""/>
        <dsp:cNvSpPr/>
      </dsp:nvSpPr>
      <dsp:spPr>
        <a:xfrm>
          <a:off x="0" y="5715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solidFill>
                <a:schemeClr val="tx2"/>
              </a:solidFill>
            </a:rPr>
            <a:t>6. Leveraging AI, Data &amp; Design for Storytelling</a:t>
          </a:r>
        </a:p>
      </dsp:txBody>
      <dsp:txXfrm>
        <a:off x="0" y="5715000"/>
        <a:ext cx="18288000" cy="1143000"/>
      </dsp:txXfrm>
    </dsp:sp>
    <dsp:sp modelId="{AB7F36A9-F11C-466B-BA5A-BDC2EE23A7F9}">
      <dsp:nvSpPr>
        <dsp:cNvPr id="0" name=""/>
        <dsp:cNvSpPr/>
      </dsp:nvSpPr>
      <dsp:spPr>
        <a:xfrm>
          <a:off x="0" y="6858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CAEB1-497B-43F7-9D59-D2868E926325}">
      <dsp:nvSpPr>
        <dsp:cNvPr id="0" name=""/>
        <dsp:cNvSpPr/>
      </dsp:nvSpPr>
      <dsp:spPr>
        <a:xfrm>
          <a:off x="0" y="6858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a:solidFill>
                <a:schemeClr val="tx2"/>
              </a:solidFill>
            </a:rPr>
            <a:t>7. Key Takeaways</a:t>
          </a:r>
        </a:p>
      </dsp:txBody>
      <dsp:txXfrm>
        <a:off x="0" y="6858000"/>
        <a:ext cx="18288000" cy="1143000"/>
      </dsp:txXfrm>
    </dsp:sp>
    <dsp:sp modelId="{96E152C3-940F-47E5-846F-5CA3DF5DDF04}">
      <dsp:nvSpPr>
        <dsp:cNvPr id="0" name=""/>
        <dsp:cNvSpPr/>
      </dsp:nvSpPr>
      <dsp:spPr>
        <a:xfrm>
          <a:off x="0" y="8001000"/>
          <a:ext cx="18288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1ADD5-5520-4D50-9CE3-BA34B65D9750}">
      <dsp:nvSpPr>
        <dsp:cNvPr id="0" name=""/>
        <dsp:cNvSpPr/>
      </dsp:nvSpPr>
      <dsp:spPr>
        <a:xfrm>
          <a:off x="0" y="8001000"/>
          <a:ext cx="18288000" cy="114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a:solidFill>
                <a:schemeClr val="tx2"/>
              </a:solidFill>
            </a:rPr>
            <a:t>8. Q&amp;A</a:t>
          </a:r>
        </a:p>
      </dsp:txBody>
      <dsp:txXfrm>
        <a:off x="0" y="8001000"/>
        <a:ext cx="18288000" cy="1143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E2D0C-7EB3-4F2A-9D8A-69C7E8593439}" type="datetimeFigureOut">
              <a:t>10/28/2025</a:t>
            </a:fld>
            <a:endParaRPr lang="en-US"/>
          </a:p>
        </p:txBody>
      </p:sp>
      <p:sp>
        <p:nvSpPr>
          <p:cNvPr id="4" name="Slide Image Placeholder 3"/>
          <p:cNvSpPr>
            <a:spLocks noGrp="1" noRot="1" noChangeAspect="1"/>
          </p:cNvSpPr>
          <p:nvPr>
            <p:ph type="sldImg" idx="2"/>
          </p:nvPr>
        </p:nvSpPr>
        <p:spPr>
          <a:xfrm>
            <a:off x="754063" y="1143000"/>
            <a:ext cx="5349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77E13-E5A0-45B7-A2A3-F73F487081BF}" type="slidenum">
              <a:t>‹#›</a:t>
            </a:fld>
            <a:endParaRPr lang="en-US"/>
          </a:p>
        </p:txBody>
      </p:sp>
    </p:spTree>
    <p:extLst>
      <p:ext uri="{BB962C8B-B14F-4D97-AF65-F5344CB8AC3E}">
        <p14:creationId xmlns:p14="http://schemas.microsoft.com/office/powerpoint/2010/main" val="402120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lcmutual.com/resource/2024-annual-repor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omag.org/stewardship-repor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A4D"/>
                </a:solidFill>
              </a:rPr>
              <a:t>Member engagement is evolving—and so are the tools that we use to support it. This session explores how technology, data, design, and AI are converging to empower deeper, more personalized engagement with members. </a:t>
            </a:r>
          </a:p>
        </p:txBody>
      </p:sp>
      <p:sp>
        <p:nvSpPr>
          <p:cNvPr id="4" name="Slide Number Placeholder 3"/>
          <p:cNvSpPr>
            <a:spLocks noGrp="1"/>
          </p:cNvSpPr>
          <p:nvPr>
            <p:ph type="sldNum" sz="quarter" idx="5"/>
          </p:nvPr>
        </p:nvSpPr>
        <p:spPr/>
        <p:txBody>
          <a:bodyPr/>
          <a:lstStyle/>
          <a:p>
            <a:fld id="{04C77E13-E5A0-45B7-A2A3-F73F487081BF}" type="slidenum">
              <a:t>1</a:t>
            </a:fld>
            <a:endParaRPr lang="en-US"/>
          </a:p>
        </p:txBody>
      </p:sp>
    </p:spTree>
    <p:extLst>
      <p:ext uri="{BB962C8B-B14F-4D97-AF65-F5344CB8AC3E}">
        <p14:creationId xmlns:p14="http://schemas.microsoft.com/office/powerpoint/2010/main" val="294378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2024 Annual Report - NLC Mutual</a:t>
            </a:r>
            <a:br>
              <a:rPr lang="en-US" dirty="0">
                <a:hlinkClick r:id="rId4"/>
              </a:rPr>
            </a:br>
            <a:r>
              <a:rPr lang="en-US" dirty="0">
                <a:hlinkClick r:id="rId4"/>
              </a:rPr>
              <a:t>Learn About Stewardship Report — OMAG</a:t>
            </a:r>
            <a:endParaRPr lang="en-US" dirty="0"/>
          </a:p>
        </p:txBody>
      </p:sp>
      <p:sp>
        <p:nvSpPr>
          <p:cNvPr id="4" name="Slide Number Placeholder 3"/>
          <p:cNvSpPr>
            <a:spLocks noGrp="1"/>
          </p:cNvSpPr>
          <p:nvPr>
            <p:ph type="sldNum" sz="quarter" idx="5"/>
          </p:nvPr>
        </p:nvSpPr>
        <p:spPr/>
        <p:txBody>
          <a:bodyPr/>
          <a:lstStyle/>
          <a:p>
            <a:fld id="{04C77E13-E5A0-45B7-A2A3-F73F487081BF}" type="slidenum">
              <a:rPr lang="en-US" smtClean="0"/>
              <a:t>14</a:t>
            </a:fld>
            <a:endParaRPr lang="en-US"/>
          </a:p>
        </p:txBody>
      </p:sp>
    </p:spTree>
    <p:extLst>
      <p:ext uri="{BB962C8B-B14F-4D97-AF65-F5344CB8AC3E}">
        <p14:creationId xmlns:p14="http://schemas.microsoft.com/office/powerpoint/2010/main" val="3731666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deliver meaningful member engagement you need to start with creating offerings and touchpoints that deliver value for members. If you are not tracking these engagements you have no way of sharing key insights &amp; data with your board, other members, and staff to determine if you should make changes to your offerings. It is also important to create pathways for members to share feedback both formally through the use of surveys and reviews as well as informal conversations &amp; communications. The last component is actually designing the professional communications that are going to help you tell your organization’s brand story. Highlighting the company’s mission &amp; values as well as key initiatives and member engagement opportunities. We can leverage the power of AI, Data &amp; Design to develop well rounded communications that showcase value. </a:t>
            </a:r>
          </a:p>
        </p:txBody>
      </p:sp>
      <p:sp>
        <p:nvSpPr>
          <p:cNvPr id="4" name="Slide Number Placeholder 3"/>
          <p:cNvSpPr>
            <a:spLocks noGrp="1"/>
          </p:cNvSpPr>
          <p:nvPr>
            <p:ph type="sldNum" sz="quarter" idx="5"/>
          </p:nvPr>
        </p:nvSpPr>
        <p:spPr/>
        <p:txBody>
          <a:bodyPr/>
          <a:lstStyle/>
          <a:p>
            <a:fld id="{04C77E13-E5A0-45B7-A2A3-F73F487081BF}" type="slidenum">
              <a:rPr lang="en-US" smtClean="0"/>
              <a:t>3</a:t>
            </a:fld>
            <a:endParaRPr lang="en-US"/>
          </a:p>
        </p:txBody>
      </p:sp>
    </p:spTree>
    <p:extLst>
      <p:ext uri="{BB962C8B-B14F-4D97-AF65-F5344CB8AC3E}">
        <p14:creationId xmlns:p14="http://schemas.microsoft.com/office/powerpoint/2010/main" val="833797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Member events and communications are designed to reinforce key opportunities &amp; benefits which ultimately cultivate deeper understanding and member relationships.</a:t>
            </a:r>
          </a:p>
          <a:p>
            <a:endParaRPr lang="en-US" dirty="0"/>
          </a:p>
        </p:txBody>
      </p:sp>
      <p:sp>
        <p:nvSpPr>
          <p:cNvPr id="4" name="Slide Number Placeholder 3"/>
          <p:cNvSpPr>
            <a:spLocks noGrp="1"/>
          </p:cNvSpPr>
          <p:nvPr>
            <p:ph type="sldNum" sz="quarter" idx="5"/>
          </p:nvPr>
        </p:nvSpPr>
        <p:spPr/>
        <p:txBody>
          <a:bodyPr/>
          <a:lstStyle/>
          <a:p>
            <a:fld id="{04C77E13-E5A0-45B7-A2A3-F73F487081BF}" type="slidenum">
              <a:rPr lang="en-US" smtClean="0"/>
              <a:t>6</a:t>
            </a:fld>
            <a:endParaRPr lang="en-US"/>
          </a:p>
        </p:txBody>
      </p:sp>
    </p:spTree>
    <p:extLst>
      <p:ext uri="{BB962C8B-B14F-4D97-AF65-F5344CB8AC3E}">
        <p14:creationId xmlns:p14="http://schemas.microsoft.com/office/powerpoint/2010/main" val="707401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our team realized that our functional area meetings were a member highlight – worked to expand program. Gained feedback from members and now we deliver more value to members and can develop more relevant and enriching content</a:t>
            </a:r>
          </a:p>
        </p:txBody>
      </p:sp>
      <p:sp>
        <p:nvSpPr>
          <p:cNvPr id="4" name="Slide Number Placeholder 3"/>
          <p:cNvSpPr>
            <a:spLocks noGrp="1"/>
          </p:cNvSpPr>
          <p:nvPr>
            <p:ph type="sldNum" sz="quarter" idx="5"/>
          </p:nvPr>
        </p:nvSpPr>
        <p:spPr/>
        <p:txBody>
          <a:bodyPr/>
          <a:lstStyle/>
          <a:p>
            <a:fld id="{04C77E13-E5A0-45B7-A2A3-F73F487081BF}" type="slidenum">
              <a:rPr lang="en-US" smtClean="0"/>
              <a:t>7</a:t>
            </a:fld>
            <a:endParaRPr lang="en-US"/>
          </a:p>
        </p:txBody>
      </p:sp>
    </p:spTree>
    <p:extLst>
      <p:ext uri="{BB962C8B-B14F-4D97-AF65-F5344CB8AC3E}">
        <p14:creationId xmlns:p14="http://schemas.microsoft.com/office/powerpoint/2010/main" val="3878261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Engagement builds trust &amp; collaboration among your membership. Encourages deeper more meaningful relationships with stronger outcomes.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bg1">
                    <a:lumMod val="50000"/>
                  </a:schemeClr>
                </a:solidFill>
                <a:latin typeface="+mn-lt"/>
                <a:ea typeface="+mn-ea"/>
                <a:cs typeface="Segoe UI Light" panose="020B0502040204020203" pitchFamily="34" charset="0"/>
              </a:rPr>
              <a:t>Creating unique member experiences ultimately generate value. Members see you as a key source for solutions to their biggest problems. And When members feel valued &amp; can receive true benefits from your services their commitment to your mission will be fostered</a:t>
            </a:r>
          </a:p>
          <a:p>
            <a:endParaRPr lang="en-US" dirty="0"/>
          </a:p>
          <a:p>
            <a:r>
              <a:rPr lang="en-US" dirty="0"/>
              <a:t>Engaged members participate in your programs &amp; initiatives and share feedback which allows you to enhance programming to meet member needs as they evolve. As you all know if a member is not happy they will let you know. Obtaining feedback and tracking member engagement will allow you to review program data to evaluate needs going forward. </a:t>
            </a:r>
            <a:br>
              <a:rPr lang="en-US" dirty="0"/>
            </a:br>
            <a:br>
              <a:rPr lang="en-US" dirty="0"/>
            </a:br>
            <a:r>
              <a:rPr lang="en-US" dirty="0"/>
              <a:t>Effective engagement turns members into advocates, expands your reach, and strengthens your organization’s collective voice.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All team members can create a positive member experience. Every member touchpoint is an opportunity to gain a brand advocate.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lumMod val="50000"/>
                </a:schemeClr>
              </a:solidFill>
              <a:latin typeface="+mn-lt"/>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bg1">
                  <a:lumMod val="50000"/>
                </a:schemeClr>
              </a:solidFill>
              <a:latin typeface="+mn-lt"/>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04C77E13-E5A0-45B7-A2A3-F73F487081BF}" type="slidenum">
              <a:rPr lang="en-US" smtClean="0"/>
              <a:t>8</a:t>
            </a:fld>
            <a:endParaRPr lang="en-US"/>
          </a:p>
        </p:txBody>
      </p:sp>
    </p:spTree>
    <p:extLst>
      <p:ext uri="{BB962C8B-B14F-4D97-AF65-F5344CB8AC3E}">
        <p14:creationId xmlns:p14="http://schemas.microsoft.com/office/powerpoint/2010/main" val="185671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C77E13-E5A0-45B7-A2A3-F73F487081BF}" type="slidenum">
              <a:rPr lang="en-US" smtClean="0"/>
              <a:t>9</a:t>
            </a:fld>
            <a:endParaRPr lang="en-US"/>
          </a:p>
        </p:txBody>
      </p:sp>
    </p:spTree>
    <p:extLst>
      <p:ext uri="{BB962C8B-B14F-4D97-AF65-F5344CB8AC3E}">
        <p14:creationId xmlns:p14="http://schemas.microsoft.com/office/powerpoint/2010/main" val="36923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pain points about previous CRM</a:t>
            </a:r>
          </a:p>
          <a:p>
            <a:r>
              <a:rPr lang="en-US"/>
              <a:t>How I went about building a CRM via CoPilot</a:t>
            </a:r>
          </a:p>
          <a:p>
            <a:r>
              <a:rPr lang="en-US"/>
              <a:t>Talk about the benefits of the new system and integration points</a:t>
            </a:r>
          </a:p>
          <a:p>
            <a:endParaRPr lang="en-US"/>
          </a:p>
        </p:txBody>
      </p:sp>
      <p:sp>
        <p:nvSpPr>
          <p:cNvPr id="4" name="Slide Number Placeholder 3"/>
          <p:cNvSpPr>
            <a:spLocks noGrp="1"/>
          </p:cNvSpPr>
          <p:nvPr>
            <p:ph type="sldNum" sz="quarter" idx="5"/>
          </p:nvPr>
        </p:nvSpPr>
        <p:spPr/>
        <p:txBody>
          <a:bodyPr/>
          <a:lstStyle/>
          <a:p>
            <a:fld id="{04C77E13-E5A0-45B7-A2A3-F73F487081BF}" type="slidenum">
              <a:rPr lang="en-US" smtClean="0"/>
              <a:t>11</a:t>
            </a:fld>
            <a:endParaRPr lang="en-US"/>
          </a:p>
        </p:txBody>
      </p:sp>
    </p:spTree>
    <p:extLst>
      <p:ext uri="{BB962C8B-B14F-4D97-AF65-F5344CB8AC3E}">
        <p14:creationId xmlns:p14="http://schemas.microsoft.com/office/powerpoint/2010/main" val="3892800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4AD17-3591-BA09-751E-1D4D6EDB3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28115-3DED-031F-1A13-0998631E7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0F7EE-E96F-FD2F-F49C-9D1369CD6557}"/>
              </a:ext>
            </a:extLst>
          </p:cNvPr>
          <p:cNvSpPr>
            <a:spLocks noGrp="1"/>
          </p:cNvSpPr>
          <p:nvPr>
            <p:ph type="body" idx="1"/>
          </p:nvPr>
        </p:nvSpPr>
        <p:spPr/>
        <p:txBody>
          <a:bodyPr/>
          <a:lstStyle/>
          <a:p>
            <a:r>
              <a:rPr lang="en-US"/>
              <a:t>Talk about pain points about previous CRM</a:t>
            </a:r>
          </a:p>
          <a:p>
            <a:r>
              <a:rPr lang="en-US"/>
              <a:t>How I went about building a CRM via CoPilot</a:t>
            </a:r>
          </a:p>
          <a:p>
            <a:r>
              <a:rPr lang="en-US"/>
              <a:t>Talk about the benefits of the new system and integration points</a:t>
            </a:r>
          </a:p>
          <a:p>
            <a:endParaRPr lang="en-US"/>
          </a:p>
        </p:txBody>
      </p:sp>
      <p:sp>
        <p:nvSpPr>
          <p:cNvPr id="4" name="Slide Number Placeholder 3">
            <a:extLst>
              <a:ext uri="{FF2B5EF4-FFF2-40B4-BE49-F238E27FC236}">
                <a16:creationId xmlns:a16="http://schemas.microsoft.com/office/drawing/2014/main" id="{A074A0CD-E811-0584-95A9-8462A6D71E70}"/>
              </a:ext>
            </a:extLst>
          </p:cNvPr>
          <p:cNvSpPr>
            <a:spLocks noGrp="1"/>
          </p:cNvSpPr>
          <p:nvPr>
            <p:ph type="sldNum" sz="quarter" idx="5"/>
          </p:nvPr>
        </p:nvSpPr>
        <p:spPr/>
        <p:txBody>
          <a:bodyPr/>
          <a:lstStyle/>
          <a:p>
            <a:fld id="{04C77E13-E5A0-45B7-A2A3-F73F487081BF}" type="slidenum">
              <a:rPr lang="en-US" smtClean="0"/>
              <a:t>12</a:t>
            </a:fld>
            <a:endParaRPr lang="en-US"/>
          </a:p>
        </p:txBody>
      </p:sp>
    </p:spTree>
    <p:extLst>
      <p:ext uri="{BB962C8B-B14F-4D97-AF65-F5344CB8AC3E}">
        <p14:creationId xmlns:p14="http://schemas.microsoft.com/office/powerpoint/2010/main" val="2700851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0CC18-2438-7E77-A3E1-633B783ECE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B5421-F43F-A2AC-532D-F7C35687F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78EE2-B806-8FAA-5621-4336CD0470B8}"/>
              </a:ext>
            </a:extLst>
          </p:cNvPr>
          <p:cNvSpPr>
            <a:spLocks noGrp="1"/>
          </p:cNvSpPr>
          <p:nvPr>
            <p:ph type="body" idx="1"/>
          </p:nvPr>
        </p:nvSpPr>
        <p:spPr/>
        <p:txBody>
          <a:bodyPr/>
          <a:lstStyle/>
          <a:p>
            <a:r>
              <a:rPr lang="en-US"/>
              <a:t>Talk about pain points about previous CRM</a:t>
            </a:r>
          </a:p>
          <a:p>
            <a:r>
              <a:rPr lang="en-US"/>
              <a:t>How I went about building a CRM via CoPilot</a:t>
            </a:r>
          </a:p>
          <a:p>
            <a:r>
              <a:rPr lang="en-US"/>
              <a:t>Talk about the benefits of the new system and integration points</a:t>
            </a:r>
          </a:p>
          <a:p>
            <a:r>
              <a:rPr lang="en-US"/>
              <a:t>Highlight Member Dashboards &amp; Visualizations in Domo note how these visualizations can be used for various reporting needs set-up wrap up with annual report and OMAG stewardship report</a:t>
            </a:r>
          </a:p>
          <a:p>
            <a:endParaRPr lang="en-US"/>
          </a:p>
        </p:txBody>
      </p:sp>
      <p:sp>
        <p:nvSpPr>
          <p:cNvPr id="4" name="Slide Number Placeholder 3">
            <a:extLst>
              <a:ext uri="{FF2B5EF4-FFF2-40B4-BE49-F238E27FC236}">
                <a16:creationId xmlns:a16="http://schemas.microsoft.com/office/drawing/2014/main" id="{EC6FE675-3D72-9A64-3666-05B0CBEE4CBC}"/>
              </a:ext>
            </a:extLst>
          </p:cNvPr>
          <p:cNvSpPr>
            <a:spLocks noGrp="1"/>
          </p:cNvSpPr>
          <p:nvPr>
            <p:ph type="sldNum" sz="quarter" idx="5"/>
          </p:nvPr>
        </p:nvSpPr>
        <p:spPr/>
        <p:txBody>
          <a:bodyPr/>
          <a:lstStyle/>
          <a:p>
            <a:fld id="{04C77E13-E5A0-45B7-A2A3-F73F487081BF}" type="slidenum">
              <a:rPr lang="en-US" smtClean="0"/>
              <a:t>13</a:t>
            </a:fld>
            <a:endParaRPr lang="en-US"/>
          </a:p>
        </p:txBody>
      </p:sp>
    </p:spTree>
    <p:extLst>
      <p:ext uri="{BB962C8B-B14F-4D97-AF65-F5344CB8AC3E}">
        <p14:creationId xmlns:p14="http://schemas.microsoft.com/office/powerpoint/2010/main" val="14973255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7.emf"/></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pxhere.com/en/photo/40814"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4">
                <a:shade val="45000"/>
                <a:satMod val="135000"/>
              </a:schemeClr>
              <a:prstClr val="white"/>
            </a:duotone>
            <a:extLst>
              <a:ext uri="{BEBA8EAE-BF5A-486C-A8C5-ECC9F3942E4B}">
                <a14:imgProps xmlns:a14="http://schemas.microsoft.com/office/drawing/2010/main">
                  <a14:imgLayer r:embed="rId3">
                    <a14:imgEffect>
                      <a14:artisticPaintStrokes/>
                    </a14:imgEffect>
                    <a14:imgEffect>
                      <a14:sharpenSoften amount="50000"/>
                    </a14:imgEffect>
                    <a14:imgEffect>
                      <a14:colorTemperature colorTemp="9927"/>
                    </a14:imgEffect>
                    <a14:imgEffect>
                      <a14:saturation sat="400000"/>
                    </a14:imgEffect>
                    <a14:imgEffect>
                      <a14:brightnessContrast bright="43000" contrast="40000"/>
                    </a14:imgEffect>
                  </a14:imgLayer>
                </a14:imgProps>
              </a:ext>
              <a:ext uri="{28A0092B-C50C-407E-A947-70E740481C1C}">
                <a14:useLocalDpi xmlns:a14="http://schemas.microsoft.com/office/drawing/2010/main"/>
              </a:ext>
            </a:extLst>
          </a:blip>
          <a:srcRect l="33316" r="1250" b="29279"/>
          <a:stretch/>
        </p:blipFill>
        <p:spPr>
          <a:xfrm>
            <a:off x="-102918" y="-56264"/>
            <a:ext cx="22597300" cy="13782907"/>
          </a:xfrm>
          <a:prstGeom prst="rect">
            <a:avLst/>
          </a:prstGeom>
          <a:solidFill>
            <a:schemeClr val="tx2"/>
          </a:solidFill>
        </p:spPr>
      </p:pic>
      <p:sp>
        <p:nvSpPr>
          <p:cNvPr id="4" name="Date Placeholder 3"/>
          <p:cNvSpPr>
            <a:spLocks noGrp="1"/>
          </p:cNvSpPr>
          <p:nvPr>
            <p:ph type="dt" sz="half" idx="10"/>
          </p:nvPr>
        </p:nvSpPr>
        <p:spPr/>
        <p:txBody>
          <a:bodyPr/>
          <a:lstStyle/>
          <a:p>
            <a:fld id="{AD041704-C086-874F-9335-9F37CC3EFB0C}"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366D43-2B80-7069-2F12-62669AC448EB}"/>
              </a:ext>
            </a:extLst>
          </p:cNvPr>
          <p:cNvSpPr/>
          <p:nvPr userDrawn="1"/>
        </p:nvSpPr>
        <p:spPr>
          <a:xfrm>
            <a:off x="-102918" y="-243505"/>
            <a:ext cx="20481887" cy="1403344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tx2">
                  <a:shade val="30000"/>
                  <a:satMod val="115000"/>
                  <a:alpha val="90000"/>
                </a:schemeClr>
              </a:gs>
              <a:gs pos="50000">
                <a:schemeClr val="tx2">
                  <a:shade val="67500"/>
                  <a:satMod val="115000"/>
                  <a:alpha val="89000"/>
                </a:schemeClr>
              </a:gs>
              <a:gs pos="100000">
                <a:schemeClr val="tx2">
                  <a:shade val="100000"/>
                  <a:satMod val="115000"/>
                  <a:alpha val="74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13" name="Picture Placeholder 5">
            <a:extLst>
              <a:ext uri="{FF2B5EF4-FFF2-40B4-BE49-F238E27FC236}">
                <a16:creationId xmlns:a16="http://schemas.microsoft.com/office/drawing/2014/main" id="{54A55B0E-A659-BC54-236B-3ECAEB6EF960}"/>
              </a:ext>
            </a:extLst>
          </p:cNvPr>
          <p:cNvSpPr>
            <a:spLocks noGrp="1" noChangeAspect="1"/>
          </p:cNvSpPr>
          <p:nvPr>
            <p:ph type="pic" sz="quarter" idx="13"/>
          </p:nvPr>
        </p:nvSpPr>
        <p:spPr>
          <a:xfrm>
            <a:off x="12578669" y="-50455"/>
            <a:ext cx="11316965"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2" name="Title 1"/>
          <p:cNvSpPr>
            <a:spLocks noGrp="1"/>
          </p:cNvSpPr>
          <p:nvPr>
            <p:ph type="ctrTitle"/>
          </p:nvPr>
        </p:nvSpPr>
        <p:spPr>
          <a:xfrm>
            <a:off x="984954" y="4139048"/>
            <a:ext cx="13525018" cy="4775200"/>
          </a:xfrm>
          <a:prstGeom prst="rect">
            <a:avLst/>
          </a:prstGeom>
        </p:spPr>
        <p:txBody>
          <a:bodyPr anchor="b"/>
          <a:lstStyle>
            <a:lvl1pPr algn="l">
              <a:defRPr sz="10000">
                <a:solidFill>
                  <a:schemeClr val="accent4">
                    <a:lumMod val="20000"/>
                    <a:lumOff val="80000"/>
                  </a:schemeClr>
                </a:solidFill>
              </a:defRPr>
            </a:lvl1pPr>
          </a:lstStyle>
          <a:p>
            <a:r>
              <a:rPr lang="en-US"/>
              <a:t>Click to edit Master title style</a:t>
            </a:r>
          </a:p>
        </p:txBody>
      </p:sp>
      <p:sp>
        <p:nvSpPr>
          <p:cNvPr id="3" name="Subtitle 2"/>
          <p:cNvSpPr>
            <a:spLocks noGrp="1"/>
          </p:cNvSpPr>
          <p:nvPr>
            <p:ph type="subTitle" idx="1" hasCustomPrompt="1"/>
          </p:nvPr>
        </p:nvSpPr>
        <p:spPr>
          <a:xfrm>
            <a:off x="984954" y="10493624"/>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5154" y="167051"/>
            <a:ext cx="7005986" cy="2850435"/>
          </a:xfrm>
          <a:prstGeom prst="rect">
            <a:avLst/>
          </a:prstGeom>
        </p:spPr>
      </p:pic>
    </p:spTree>
    <p:extLst>
      <p:ext uri="{BB962C8B-B14F-4D97-AF65-F5344CB8AC3E}">
        <p14:creationId xmlns:p14="http://schemas.microsoft.com/office/powerpoint/2010/main" val="386768571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35887" y="-17929"/>
            <a:ext cx="23864129"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10/28/2025</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89729" y="-62753"/>
            <a:ext cx="23917971" cy="13886330"/>
          </a:xfrm>
          <a:prstGeom prst="rect">
            <a:avLst/>
          </a:prstGeom>
          <a:gradFill flip="none" rotWithShape="1">
            <a:gsLst>
              <a:gs pos="38976">
                <a:srgbClr val="63879F">
                  <a:alpha val="84000"/>
                </a:srgbClr>
              </a:gs>
              <a:gs pos="58000">
                <a:srgbClr val="447492">
                  <a:alpha val="86021"/>
                </a:srgbClr>
              </a:gs>
              <a:gs pos="0">
                <a:schemeClr val="accent6">
                  <a:alpha val="76000"/>
                </a:schemeClr>
              </a:gs>
              <a:gs pos="100000">
                <a:srgbClr val="0066A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2725270" y="5724525"/>
            <a:ext cx="18323859" cy="2266951"/>
          </a:xfrm>
          <a:prstGeom prst="rect">
            <a:avLst/>
          </a:prstGeom>
        </p:spPr>
        <p:txBody>
          <a:bodyPr anchor="ctr">
            <a:noAutofit/>
          </a:bodyPr>
          <a:lstStyle>
            <a:lvl1pPr algn="ctr">
              <a:defRPr sz="8000">
                <a:solidFill>
                  <a:schemeClr val="tx2">
                    <a:lumMod val="50000"/>
                  </a:schemeClr>
                </a:solidFill>
              </a:defRPr>
            </a:lvl1pPr>
          </a:lstStyle>
          <a:p>
            <a:r>
              <a:rPr lang="en-US"/>
              <a:t>Click to edit Master </a:t>
            </a:r>
            <a:br>
              <a:rPr lang="en-US"/>
            </a:br>
            <a:r>
              <a:rPr lang="en-US"/>
              <a:t>sub section title style</a:t>
            </a:r>
          </a:p>
        </p:txBody>
      </p:sp>
      <p:pic>
        <p:nvPicPr>
          <p:cNvPr id="8" name="Picture 7">
            <a:extLst>
              <a:ext uri="{FF2B5EF4-FFF2-40B4-BE49-F238E27FC236}">
                <a16:creationId xmlns:a16="http://schemas.microsoft.com/office/drawing/2014/main" id="{29F01501-88A1-4BC5-F89C-F831C0D6D5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366165132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6" name="Picture 5" descr="A large white building with a flag on top&#10;&#10;Description automatically generated with low confidence">
            <a:extLst>
              <a:ext uri="{FF2B5EF4-FFF2-40B4-BE49-F238E27FC236}">
                <a16:creationId xmlns:a16="http://schemas.microsoft.com/office/drawing/2014/main" id="{017E025B-ED07-C1D4-DA08-23F057F0D5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17929" y="-17929"/>
            <a:ext cx="23846172"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10/28/2025</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17929" y="-17929"/>
            <a:ext cx="23917971" cy="13886330"/>
          </a:xfrm>
          <a:prstGeom prst="rect">
            <a:avLst/>
          </a:prstGeom>
          <a:gradFill flip="none" rotWithShape="1">
            <a:gsLst>
              <a:gs pos="0">
                <a:srgbClr val="0070C0">
                  <a:shade val="30000"/>
                  <a:satMod val="115000"/>
                  <a:alpha val="77288"/>
                </a:srgbClr>
              </a:gs>
              <a:gs pos="50000">
                <a:srgbClr val="0070C0">
                  <a:shade val="67500"/>
                  <a:satMod val="115000"/>
                </a:srgbClr>
              </a:gs>
              <a:gs pos="100000">
                <a:srgbClr val="00418A"/>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9" name="Title 1">
            <a:extLst>
              <a:ext uri="{FF2B5EF4-FFF2-40B4-BE49-F238E27FC236}">
                <a16:creationId xmlns:a16="http://schemas.microsoft.com/office/drawing/2014/main" id="{196B8A4A-38E8-2BAA-8902-25630CC63607}"/>
              </a:ext>
            </a:extLst>
          </p:cNvPr>
          <p:cNvSpPr>
            <a:spLocks noGrp="1"/>
          </p:cNvSpPr>
          <p:nvPr>
            <p:ph type="title" hasCustomPrompt="1"/>
          </p:nvPr>
        </p:nvSpPr>
        <p:spPr>
          <a:xfrm>
            <a:off x="3639670" y="4338919"/>
            <a:ext cx="16495059" cy="6882276"/>
          </a:xfrm>
          <a:prstGeom prst="rect">
            <a:avLst/>
          </a:prstGeom>
        </p:spPr>
        <p:txBody>
          <a:bodyPr anchor="ctr">
            <a:normAutofit/>
          </a:bodyPr>
          <a:lstStyle>
            <a:lvl1pPr algn="ctr">
              <a:defRPr sz="7200">
                <a:solidFill>
                  <a:schemeClr val="tx2">
                    <a:lumMod val="20000"/>
                    <a:lumOff val="80000"/>
                  </a:schemeClr>
                </a:solidFill>
              </a:defRPr>
            </a:lvl1pPr>
          </a:lstStyle>
          <a:p>
            <a:r>
              <a:rPr lang="en-US"/>
              <a:t>Insert quote here</a:t>
            </a:r>
          </a:p>
        </p:txBody>
      </p:sp>
      <p:pic>
        <p:nvPicPr>
          <p:cNvPr id="8" name="Picture 7" descr="Logo&#10;&#10;Description automatically generated">
            <a:extLst>
              <a:ext uri="{FF2B5EF4-FFF2-40B4-BE49-F238E27FC236}">
                <a16:creationId xmlns:a16="http://schemas.microsoft.com/office/drawing/2014/main" id="{2A0AE829-EB63-9E0D-9F1D-CC9277D6C875}"/>
              </a:ext>
            </a:extLst>
          </p:cNvPr>
          <p:cNvPicPr>
            <a:picLocks noChangeAspect="1"/>
          </p:cNvPicPr>
          <p:nvPr userDrawn="1"/>
        </p:nvPicPr>
        <p:blipFill>
          <a:blip r:embed="rId3">
            <a:biLevel thresh="25000"/>
            <a:alphaModFix amt="31000"/>
            <a:extLst>
              <a:ext uri="{28A0092B-C50C-407E-A947-70E740481C1C}">
                <a14:useLocalDpi xmlns:a14="http://schemas.microsoft.com/office/drawing/2010/main" val="0"/>
              </a:ext>
            </a:extLst>
          </a:blip>
          <a:stretch>
            <a:fillRect/>
          </a:stretch>
        </p:blipFill>
        <p:spPr>
          <a:xfrm>
            <a:off x="10705796" y="1440525"/>
            <a:ext cx="2398722" cy="1823643"/>
          </a:xfrm>
          <a:prstGeom prst="rect">
            <a:avLst/>
          </a:prstGeom>
          <a:noFill/>
        </p:spPr>
      </p:pic>
      <p:pic>
        <p:nvPicPr>
          <p:cNvPr id="7" name="Picture 6">
            <a:extLst>
              <a:ext uri="{FF2B5EF4-FFF2-40B4-BE49-F238E27FC236}">
                <a16:creationId xmlns:a16="http://schemas.microsoft.com/office/drawing/2014/main" id="{E2F628CE-D623-FAD8-4BE3-D14F1741813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376374854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nimal Section 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6F9E-A3B9-4F04-D607-6B7E45BB935B}"/>
              </a:ext>
            </a:extLst>
          </p:cNvPr>
          <p:cNvSpPr>
            <a:spLocks noGrp="1"/>
          </p:cNvSpPr>
          <p:nvPr>
            <p:ph type="title" hasCustomPrompt="1"/>
          </p:nvPr>
        </p:nvSpPr>
        <p:spPr>
          <a:xfrm>
            <a:off x="2761128" y="5724525"/>
            <a:ext cx="18288001" cy="2266951"/>
          </a:xfrm>
          <a:prstGeom prst="rect">
            <a:avLst/>
          </a:prstGeom>
        </p:spPr>
        <p:txBody>
          <a:bodyPr anchor="ctr">
            <a:noAutofit/>
          </a:bodyPr>
          <a:lstStyle>
            <a:lvl1pPr algn="ctr">
              <a:defRPr sz="8000">
                <a:solidFill>
                  <a:srgbClr val="0066AB"/>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360749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nimal Section Divi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51149-DDBD-FEE5-455F-35699BCE717D}"/>
              </a:ext>
            </a:extLst>
          </p:cNvPr>
          <p:cNvSpPr>
            <a:spLocks noGrp="1"/>
          </p:cNvSpPr>
          <p:nvPr>
            <p:ph type="title" hasCustomPrompt="1"/>
          </p:nvPr>
        </p:nvSpPr>
        <p:spPr>
          <a:xfrm>
            <a:off x="2761128" y="5724525"/>
            <a:ext cx="18305931" cy="2266951"/>
          </a:xfrm>
          <a:prstGeom prst="rect">
            <a:avLst/>
          </a:prstGeom>
        </p:spPr>
        <p:txBody>
          <a:bodyPr anchor="ctr">
            <a:noAutofit/>
          </a:bodyPr>
          <a:lstStyle>
            <a:lvl1pPr algn="ctr">
              <a:defRPr sz="8000">
                <a:solidFill>
                  <a:schemeClr val="accent1">
                    <a:lumMod val="75000"/>
                  </a:schemeClr>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1370870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Minimal Section Divider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D141B1-7CF8-3DFF-0A1E-16CD2351594D}"/>
              </a:ext>
            </a:extLst>
          </p:cNvPr>
          <p:cNvSpPr>
            <a:spLocks noGrp="1"/>
          </p:cNvSpPr>
          <p:nvPr>
            <p:ph type="title" hasCustomPrompt="1"/>
          </p:nvPr>
        </p:nvSpPr>
        <p:spPr>
          <a:xfrm>
            <a:off x="2743200" y="5724525"/>
            <a:ext cx="18323859" cy="2266951"/>
          </a:xfrm>
          <a:prstGeom prst="rect">
            <a:avLst/>
          </a:prstGeom>
        </p:spPr>
        <p:txBody>
          <a:bodyPr anchor="ctr">
            <a:noAutofit/>
          </a:bodyPr>
          <a:lstStyle>
            <a:lvl1pPr algn="ctr">
              <a:defRPr sz="8000">
                <a:solidFill>
                  <a:srgbClr val="95367D"/>
                </a:solidFill>
              </a:defRPr>
            </a:lvl1pPr>
          </a:lstStyle>
          <a:p>
            <a:r>
              <a:rPr lang="en-US"/>
              <a:t>Click to edit Master </a:t>
            </a:r>
            <a:br>
              <a:rPr lang="en-US"/>
            </a:br>
            <a:r>
              <a:rPr lang="en-US"/>
              <a:t>sub section title style</a:t>
            </a:r>
          </a:p>
        </p:txBody>
      </p:sp>
    </p:spTree>
    <p:extLst>
      <p:ext uri="{BB962C8B-B14F-4D97-AF65-F5344CB8AC3E}">
        <p14:creationId xmlns:p14="http://schemas.microsoft.com/office/powerpoint/2010/main" val="45350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Composition Transition slide">
    <p:spTree>
      <p:nvGrpSpPr>
        <p:cNvPr id="1" name=""/>
        <p:cNvGrpSpPr/>
        <p:nvPr/>
      </p:nvGrpSpPr>
      <p:grpSpPr>
        <a:xfrm>
          <a:off x="0" y="0"/>
          <a:ext cx="0" cy="0"/>
          <a:chOff x="0" y="0"/>
          <a:chExt cx="0" cy="0"/>
        </a:xfrm>
      </p:grpSpPr>
      <p:sp>
        <p:nvSpPr>
          <p:cNvPr id="2" name="Рисунок 2">
            <a:extLst>
              <a:ext uri="{FF2B5EF4-FFF2-40B4-BE49-F238E27FC236}">
                <a16:creationId xmlns:a16="http://schemas.microsoft.com/office/drawing/2014/main" id="{907461C4-76D8-A28D-E21A-5B6D31C262CB}"/>
              </a:ext>
            </a:extLst>
          </p:cNvPr>
          <p:cNvSpPr>
            <a:spLocks noGrp="1"/>
          </p:cNvSpPr>
          <p:nvPr>
            <p:ph type="pic" sz="quarter" idx="11"/>
          </p:nvPr>
        </p:nvSpPr>
        <p:spPr>
          <a:xfrm>
            <a:off x="2347456" y="447858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5" name="Рисунок 2">
            <a:extLst>
              <a:ext uri="{FF2B5EF4-FFF2-40B4-BE49-F238E27FC236}">
                <a16:creationId xmlns:a16="http://schemas.microsoft.com/office/drawing/2014/main" id="{2004B42B-E16E-A10C-6201-2D1896ADFF74}"/>
              </a:ext>
            </a:extLst>
          </p:cNvPr>
          <p:cNvSpPr>
            <a:spLocks noGrp="1"/>
          </p:cNvSpPr>
          <p:nvPr>
            <p:ph type="pic" sz="quarter" idx="12"/>
          </p:nvPr>
        </p:nvSpPr>
        <p:spPr>
          <a:xfrm>
            <a:off x="16782414" y="447858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6" name="Рисунок 2">
            <a:extLst>
              <a:ext uri="{FF2B5EF4-FFF2-40B4-BE49-F238E27FC236}">
                <a16:creationId xmlns:a16="http://schemas.microsoft.com/office/drawing/2014/main" id="{EEA10280-A2A0-1B45-BAAF-2DC1E9CEC1E8}"/>
              </a:ext>
            </a:extLst>
          </p:cNvPr>
          <p:cNvSpPr>
            <a:spLocks noGrp="1"/>
          </p:cNvSpPr>
          <p:nvPr>
            <p:ph type="pic" sz="quarter" idx="13"/>
          </p:nvPr>
        </p:nvSpPr>
        <p:spPr>
          <a:xfrm>
            <a:off x="5961400" y="2655244"/>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7" name="Рисунок 2">
            <a:extLst>
              <a:ext uri="{FF2B5EF4-FFF2-40B4-BE49-F238E27FC236}">
                <a16:creationId xmlns:a16="http://schemas.microsoft.com/office/drawing/2014/main" id="{67757BCB-B5E1-9773-E685-90629DB7C5A2}"/>
              </a:ext>
            </a:extLst>
          </p:cNvPr>
          <p:cNvSpPr>
            <a:spLocks noGrp="1"/>
          </p:cNvSpPr>
          <p:nvPr>
            <p:ph type="pic" sz="quarter" idx="14"/>
          </p:nvPr>
        </p:nvSpPr>
        <p:spPr>
          <a:xfrm>
            <a:off x="5961400" y="6331396"/>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8" name="Рисунок 2">
            <a:extLst>
              <a:ext uri="{FF2B5EF4-FFF2-40B4-BE49-F238E27FC236}">
                <a16:creationId xmlns:a16="http://schemas.microsoft.com/office/drawing/2014/main" id="{62071208-CE29-5AC9-D318-AA382130F27A}"/>
              </a:ext>
            </a:extLst>
          </p:cNvPr>
          <p:cNvSpPr>
            <a:spLocks noGrp="1"/>
          </p:cNvSpPr>
          <p:nvPr>
            <p:ph type="pic" sz="quarter" idx="15"/>
          </p:nvPr>
        </p:nvSpPr>
        <p:spPr>
          <a:xfrm>
            <a:off x="13168472" y="2655244"/>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9" name="Рисунок 2">
            <a:extLst>
              <a:ext uri="{FF2B5EF4-FFF2-40B4-BE49-F238E27FC236}">
                <a16:creationId xmlns:a16="http://schemas.microsoft.com/office/drawing/2014/main" id="{A0009817-8AEB-A02D-A86C-F9A7AB9FE1D6}"/>
              </a:ext>
            </a:extLst>
          </p:cNvPr>
          <p:cNvSpPr>
            <a:spLocks noGrp="1"/>
          </p:cNvSpPr>
          <p:nvPr>
            <p:ph type="pic" sz="quarter" idx="16"/>
          </p:nvPr>
        </p:nvSpPr>
        <p:spPr>
          <a:xfrm>
            <a:off x="13168472" y="6331396"/>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0" name="Рисунок 2">
            <a:extLst>
              <a:ext uri="{FF2B5EF4-FFF2-40B4-BE49-F238E27FC236}">
                <a16:creationId xmlns:a16="http://schemas.microsoft.com/office/drawing/2014/main" id="{613B9BDE-32D7-7148-3211-3671A74F1380}"/>
              </a:ext>
            </a:extLst>
          </p:cNvPr>
          <p:cNvSpPr>
            <a:spLocks noGrp="1"/>
          </p:cNvSpPr>
          <p:nvPr>
            <p:ph type="pic" sz="quarter" idx="17"/>
          </p:nvPr>
        </p:nvSpPr>
        <p:spPr>
          <a:xfrm>
            <a:off x="9564936" y="812260"/>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1" name="Рисунок 2">
            <a:extLst>
              <a:ext uri="{FF2B5EF4-FFF2-40B4-BE49-F238E27FC236}">
                <a16:creationId xmlns:a16="http://schemas.microsoft.com/office/drawing/2014/main" id="{341E8EBF-57B3-87E6-F97B-C4A254AFDF31}"/>
              </a:ext>
            </a:extLst>
          </p:cNvPr>
          <p:cNvSpPr>
            <a:spLocks noGrp="1"/>
          </p:cNvSpPr>
          <p:nvPr>
            <p:ph type="pic" sz="quarter" idx="18"/>
          </p:nvPr>
        </p:nvSpPr>
        <p:spPr>
          <a:xfrm>
            <a:off x="9564936" y="4487549"/>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
        <p:nvSpPr>
          <p:cNvPr id="12" name="Рисунок 2">
            <a:extLst>
              <a:ext uri="{FF2B5EF4-FFF2-40B4-BE49-F238E27FC236}">
                <a16:creationId xmlns:a16="http://schemas.microsoft.com/office/drawing/2014/main" id="{F7908AA5-67B9-D348-860D-E9EA5F31E6A8}"/>
              </a:ext>
            </a:extLst>
          </p:cNvPr>
          <p:cNvSpPr>
            <a:spLocks noGrp="1"/>
          </p:cNvSpPr>
          <p:nvPr>
            <p:ph type="pic" sz="quarter" idx="19"/>
          </p:nvPr>
        </p:nvSpPr>
        <p:spPr>
          <a:xfrm>
            <a:off x="9554528" y="8184203"/>
            <a:ext cx="4644528" cy="475227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solidFill>
                  <a:schemeClr val="tx1"/>
                </a:solidFill>
              </a:defRPr>
            </a:lvl1pPr>
          </a:lstStyle>
          <a:p>
            <a:pPr lvl="0"/>
            <a:r>
              <a:rPr lang="en-US"/>
              <a:t>Click icon to add picture</a:t>
            </a:r>
          </a:p>
        </p:txBody>
      </p:sp>
    </p:spTree>
    <p:extLst>
      <p:ext uri="{BB962C8B-B14F-4D97-AF65-F5344CB8AC3E}">
        <p14:creationId xmlns:p14="http://schemas.microsoft.com/office/powerpoint/2010/main" val="233161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 presetClass="emph" presetSubtype="0" decel="100000" fill="hold" grpId="1" nodeType="withEffect">
                                  <p:stCondLst>
                                    <p:cond delay="0"/>
                                  </p:stCondLst>
                                  <p:childTnLst>
                                    <p:animScale>
                                      <p:cBhvr>
                                        <p:cTn id="9" dur="2000" fill="hold"/>
                                        <p:tgtEl>
                                          <p:spTgt spid="10"/>
                                        </p:tgtEl>
                                      </p:cBhvr>
                                      <p:by x="70000" y="70000"/>
                                    </p:animScale>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6" presetClass="emph" presetSubtype="0" decel="100000" fill="hold" grpId="1" nodeType="withEffect">
                                  <p:stCondLst>
                                    <p:cond delay="0"/>
                                  </p:stCondLst>
                                  <p:childTnLst>
                                    <p:animScale>
                                      <p:cBhvr>
                                        <p:cTn id="14" dur="2000" fill="hold"/>
                                        <p:tgtEl>
                                          <p:spTgt spid="11"/>
                                        </p:tgtEl>
                                      </p:cBhvr>
                                      <p:by x="70000" y="70000"/>
                                    </p:animScale>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6" presetClass="emph" presetSubtype="0" decel="100000" fill="hold" grpId="1" nodeType="withEffect">
                                  <p:stCondLst>
                                    <p:cond delay="0"/>
                                  </p:stCondLst>
                                  <p:childTnLst>
                                    <p:animScale>
                                      <p:cBhvr>
                                        <p:cTn id="19" dur="2000" fill="hold"/>
                                        <p:tgtEl>
                                          <p:spTgt spid="12"/>
                                        </p:tgtEl>
                                      </p:cBhvr>
                                      <p:by x="70000" y="70000"/>
                                    </p:animScale>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 presetClass="emph" presetSubtype="0" decel="100000" fill="hold" grpId="1" nodeType="withEffect">
                                  <p:stCondLst>
                                    <p:cond delay="0"/>
                                  </p:stCondLst>
                                  <p:childTnLst>
                                    <p:animScale>
                                      <p:cBhvr>
                                        <p:cTn id="24" dur="2250" fill="hold"/>
                                        <p:tgtEl>
                                          <p:spTgt spid="8"/>
                                        </p:tgtEl>
                                      </p:cBhvr>
                                      <p:by x="70000" y="70000"/>
                                    </p:animScale>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par>
                                <p:cTn id="28" presetID="6" presetClass="emph" presetSubtype="0" decel="100000" fill="hold" grpId="1" nodeType="withEffect">
                                  <p:stCondLst>
                                    <p:cond delay="0"/>
                                  </p:stCondLst>
                                  <p:childTnLst>
                                    <p:animScale>
                                      <p:cBhvr>
                                        <p:cTn id="29" dur="2250" fill="hold"/>
                                        <p:tgtEl>
                                          <p:spTgt spid="9"/>
                                        </p:tgtEl>
                                      </p:cBhvr>
                                      <p:by x="70000" y="70000"/>
                                    </p:animScale>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childTnLst>
                                </p:cTn>
                              </p:par>
                              <p:par>
                                <p:cTn id="33" presetID="6" presetClass="emph" presetSubtype="0" decel="100000" fill="hold" grpId="1" nodeType="withEffect">
                                  <p:stCondLst>
                                    <p:cond delay="0"/>
                                  </p:stCondLst>
                                  <p:childTnLst>
                                    <p:animScale>
                                      <p:cBhvr>
                                        <p:cTn id="34" dur="2250" fill="hold"/>
                                        <p:tgtEl>
                                          <p:spTgt spid="6"/>
                                        </p:tgtEl>
                                      </p:cBhvr>
                                      <p:by x="70000" y="70000"/>
                                    </p:animScale>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childTnLst>
                                </p:cTn>
                              </p:par>
                              <p:par>
                                <p:cTn id="38" presetID="6" presetClass="emph" presetSubtype="0" decel="100000" fill="hold" grpId="1" nodeType="withEffect">
                                  <p:stCondLst>
                                    <p:cond delay="0"/>
                                  </p:stCondLst>
                                  <p:childTnLst>
                                    <p:animScale>
                                      <p:cBhvr>
                                        <p:cTn id="39" dur="2250" fill="hold"/>
                                        <p:tgtEl>
                                          <p:spTgt spid="7"/>
                                        </p:tgtEl>
                                      </p:cBhvr>
                                      <p:by x="70000" y="70000"/>
                                    </p:animScale>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childTnLst>
                                </p:cTn>
                              </p:par>
                              <p:par>
                                <p:cTn id="43" presetID="6" presetClass="emph" presetSubtype="0" decel="100000" fill="hold" grpId="1" nodeType="withEffect">
                                  <p:stCondLst>
                                    <p:cond delay="0"/>
                                  </p:stCondLst>
                                  <p:childTnLst>
                                    <p:animScale>
                                      <p:cBhvr>
                                        <p:cTn id="44" dur="2500" fill="hold"/>
                                        <p:tgtEl>
                                          <p:spTgt spid="5"/>
                                        </p:tgtEl>
                                      </p:cBhvr>
                                      <p:by x="70000" y="70000"/>
                                    </p:animScale>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childTnLst>
                                </p:cTn>
                              </p:par>
                              <p:par>
                                <p:cTn id="48" presetID="6" presetClass="emph" presetSubtype="0" decel="100000" fill="hold" grpId="1" nodeType="withEffect">
                                  <p:stCondLst>
                                    <p:cond delay="0"/>
                                  </p:stCondLst>
                                  <p:childTnLst>
                                    <p:animScale>
                                      <p:cBhvr>
                                        <p:cTn id="49" dur="2500" fill="hold"/>
                                        <p:tgtEl>
                                          <p:spTgt spid="2"/>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4 IMAGE BULLET">
    <p:spTree>
      <p:nvGrpSpPr>
        <p:cNvPr id="1" name=""/>
        <p:cNvGrpSpPr/>
        <p:nvPr/>
      </p:nvGrpSpPr>
      <p:grpSpPr>
        <a:xfrm>
          <a:off x="0" y="0"/>
          <a:ext cx="0" cy="0"/>
          <a:chOff x="0" y="0"/>
          <a:chExt cx="0" cy="0"/>
        </a:xfrm>
      </p:grpSpPr>
      <p:sp>
        <p:nvSpPr>
          <p:cNvPr id="3" name="Прямоугольник 20">
            <a:extLst>
              <a:ext uri="{FF2B5EF4-FFF2-40B4-BE49-F238E27FC236}">
                <a16:creationId xmlns:a16="http://schemas.microsoft.com/office/drawing/2014/main" id="{7BC81DE0-C2DB-7936-8CF8-74C98A304E97}"/>
              </a:ext>
            </a:extLst>
          </p:cNvPr>
          <p:cNvSpPr>
            <a:spLocks noGrp="1" noRot="1" noMove="1" noResize="1" noEditPoints="1" noAdjustHandles="1" noChangeArrowheads="1" noChangeShapeType="1"/>
          </p:cNvSpPr>
          <p:nvPr userDrawn="1"/>
        </p:nvSpPr>
        <p:spPr>
          <a:xfrm>
            <a:off x="-552823" y="-169861"/>
            <a:ext cx="24697094" cy="14055720"/>
          </a:xfrm>
          <a:prstGeom prst="rect">
            <a:avLst/>
          </a:prstGeom>
          <a:gradFill flip="none" rotWithShape="1">
            <a:gsLst>
              <a:gs pos="5000">
                <a:schemeClr val="tx2">
                  <a:lumMod val="75000"/>
                </a:schemeClr>
              </a:gs>
              <a:gs pos="50000">
                <a:schemeClr val="tx2"/>
              </a:gs>
              <a:gs pos="95000">
                <a:schemeClr val="tx2"/>
              </a:gs>
            </a:gsLst>
            <a:lin ang="6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21">
            <a:extLst>
              <a:ext uri="{FF2B5EF4-FFF2-40B4-BE49-F238E27FC236}">
                <a16:creationId xmlns:a16="http://schemas.microsoft.com/office/drawing/2014/main" id="{F1FCD49F-C9E6-76DA-DBA9-42935CB653D6}"/>
              </a:ext>
            </a:extLst>
          </p:cNvPr>
          <p:cNvSpPr/>
          <p:nvPr userDrawn="1"/>
        </p:nvSpPr>
        <p:spPr>
          <a:xfrm rot="15115994" flipH="1">
            <a:off x="2161059" y="-2718051"/>
            <a:ext cx="31956688" cy="16471556"/>
          </a:xfrm>
          <a:prstGeom prst="rtTriangle">
            <a:avLst/>
          </a:prstGeom>
          <a:gradFill>
            <a:gsLst>
              <a:gs pos="13000">
                <a:schemeClr val="tx2">
                  <a:lumMod val="75000"/>
                </a:schemeClr>
              </a:gs>
              <a:gs pos="100000">
                <a:srgbClr val="017FCE"/>
              </a:gs>
            </a:gsLst>
            <a:lin ang="162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Freeform 9">
            <a:extLst>
              <a:ext uri="{FF2B5EF4-FFF2-40B4-BE49-F238E27FC236}">
                <a16:creationId xmlns:a16="http://schemas.microsoft.com/office/drawing/2014/main" id="{91E28FFB-4C78-2C44-65C4-05F67AF1A7C9}"/>
              </a:ext>
            </a:extLst>
          </p:cNvPr>
          <p:cNvSpPr>
            <a:spLocks/>
          </p:cNvSpPr>
          <p:nvPr userDrawn="1"/>
        </p:nvSpPr>
        <p:spPr bwMode="auto">
          <a:xfrm rot="12074736">
            <a:off x="13068691" y="-5001460"/>
            <a:ext cx="19238993" cy="19804241"/>
          </a:xfrm>
          <a:prstGeom prst="rtTriangle">
            <a:avLst/>
          </a:prstGeom>
          <a:gradFill flip="none" rotWithShape="1">
            <a:gsLst>
              <a:gs pos="52000">
                <a:srgbClr val="00619F"/>
              </a:gs>
              <a:gs pos="0">
                <a:srgbClr val="005EA7"/>
              </a:gs>
            </a:gsLst>
            <a:path path="circle">
              <a:fillToRect t="100000" r="100000"/>
            </a:path>
            <a:tileRect l="-100000" b="-100000"/>
          </a:gradFill>
          <a:ln>
            <a:noFill/>
          </a:ln>
          <a:effectLst>
            <a:outerShdw blurRad="1270000" sx="98000" sy="98000" algn="ctr"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Овал 23">
            <a:extLst>
              <a:ext uri="{FF2B5EF4-FFF2-40B4-BE49-F238E27FC236}">
                <a16:creationId xmlns:a16="http://schemas.microsoft.com/office/drawing/2014/main" id="{D7DD1615-5668-6E35-B7C2-3D51CF061A45}"/>
              </a:ext>
            </a:extLst>
          </p:cNvPr>
          <p:cNvSpPr/>
          <p:nvPr userDrawn="1"/>
        </p:nvSpPr>
        <p:spPr>
          <a:xfrm rot="12401983">
            <a:off x="-8335719" y="5289966"/>
            <a:ext cx="31162581" cy="16891296"/>
          </a:xfrm>
          <a:prstGeom prst="rtTriangle">
            <a:avLst/>
          </a:prstGeom>
          <a:gradFill>
            <a:gsLst>
              <a:gs pos="100000">
                <a:schemeClr val="accent4">
                  <a:lumMod val="20000"/>
                  <a:lumOff val="80000"/>
                  <a:alpha val="0"/>
                </a:schemeClr>
              </a:gs>
              <a:gs pos="10000">
                <a:schemeClr val="tx2"/>
              </a:gs>
            </a:gsLst>
            <a:lin ang="156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6" name="Овал 24">
            <a:extLst>
              <a:ext uri="{FF2B5EF4-FFF2-40B4-BE49-F238E27FC236}">
                <a16:creationId xmlns:a16="http://schemas.microsoft.com/office/drawing/2014/main" id="{EDD71288-6A63-30C4-AAE6-ED145ECD3523}"/>
              </a:ext>
            </a:extLst>
          </p:cNvPr>
          <p:cNvSpPr/>
          <p:nvPr userDrawn="1"/>
        </p:nvSpPr>
        <p:spPr>
          <a:xfrm rot="7308174">
            <a:off x="-10709894" y="-7317652"/>
            <a:ext cx="20146063" cy="37167269"/>
          </a:xfrm>
          <a:prstGeom prst="parallelogram">
            <a:avLst/>
          </a:prstGeom>
          <a:gradFill>
            <a:gsLst>
              <a:gs pos="64000">
                <a:srgbClr val="017FCE"/>
              </a:gs>
              <a:gs pos="0">
                <a:schemeClr val="tx2">
                  <a:lumMod val="75000"/>
                </a:schemeClr>
              </a:gs>
            </a:gsLst>
            <a:lin ang="21594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7" name="Полилиния 7">
            <a:extLst>
              <a:ext uri="{FF2B5EF4-FFF2-40B4-BE49-F238E27FC236}">
                <a16:creationId xmlns:a16="http://schemas.microsoft.com/office/drawing/2014/main" id="{34AC9E49-2909-AFF4-FCFC-634E5A44267D}"/>
              </a:ext>
            </a:extLst>
          </p:cNvPr>
          <p:cNvSpPr/>
          <p:nvPr userDrawn="1"/>
        </p:nvSpPr>
        <p:spPr>
          <a:xfrm>
            <a:off x="-30378400" y="-20858650"/>
            <a:ext cx="84531200" cy="5543329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Рисунок 5">
            <a:extLst>
              <a:ext uri="{FF2B5EF4-FFF2-40B4-BE49-F238E27FC236}">
                <a16:creationId xmlns:a16="http://schemas.microsoft.com/office/drawing/2014/main" id="{158F38F0-1C8E-3D94-89EA-400255C523B5}"/>
              </a:ext>
            </a:extLst>
          </p:cNvPr>
          <p:cNvSpPr>
            <a:spLocks noGrp="1"/>
          </p:cNvSpPr>
          <p:nvPr>
            <p:ph type="pic" sz="quarter" idx="10"/>
          </p:nvPr>
        </p:nvSpPr>
        <p:spPr>
          <a:xfrm>
            <a:off x="2547258"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3" name="Рисунок 5">
            <a:extLst>
              <a:ext uri="{FF2B5EF4-FFF2-40B4-BE49-F238E27FC236}">
                <a16:creationId xmlns:a16="http://schemas.microsoft.com/office/drawing/2014/main" id="{B8E35E24-A517-9FFD-231E-8B94CCE0B45F}"/>
              </a:ext>
            </a:extLst>
          </p:cNvPr>
          <p:cNvSpPr>
            <a:spLocks noGrp="1"/>
          </p:cNvSpPr>
          <p:nvPr>
            <p:ph type="pic" sz="quarter" idx="11"/>
          </p:nvPr>
        </p:nvSpPr>
        <p:spPr>
          <a:xfrm>
            <a:off x="7528600"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4" name="Рисунок 5">
            <a:extLst>
              <a:ext uri="{FF2B5EF4-FFF2-40B4-BE49-F238E27FC236}">
                <a16:creationId xmlns:a16="http://schemas.microsoft.com/office/drawing/2014/main" id="{49B543BD-A042-0BBB-20FD-5C518A0A6A4B}"/>
              </a:ext>
            </a:extLst>
          </p:cNvPr>
          <p:cNvSpPr>
            <a:spLocks noGrp="1"/>
          </p:cNvSpPr>
          <p:nvPr>
            <p:ph type="pic" sz="quarter" idx="12"/>
          </p:nvPr>
        </p:nvSpPr>
        <p:spPr>
          <a:xfrm>
            <a:off x="12512959"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5" name="Рисунок 5">
            <a:extLst>
              <a:ext uri="{FF2B5EF4-FFF2-40B4-BE49-F238E27FC236}">
                <a16:creationId xmlns:a16="http://schemas.microsoft.com/office/drawing/2014/main" id="{069E802F-19FA-9752-8121-5F2F2D6A0167}"/>
              </a:ext>
            </a:extLst>
          </p:cNvPr>
          <p:cNvSpPr>
            <a:spLocks noGrp="1"/>
          </p:cNvSpPr>
          <p:nvPr>
            <p:ph type="pic" sz="quarter" idx="13"/>
          </p:nvPr>
        </p:nvSpPr>
        <p:spPr>
          <a:xfrm>
            <a:off x="17494717"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 name="Title 1">
            <a:extLst>
              <a:ext uri="{FF2B5EF4-FFF2-40B4-BE49-F238E27FC236}">
                <a16:creationId xmlns:a16="http://schemas.microsoft.com/office/drawing/2014/main" id="{36658B4B-54A4-B112-C987-CF6A87CF0327}"/>
              </a:ext>
            </a:extLst>
          </p:cNvPr>
          <p:cNvSpPr>
            <a:spLocks noGrp="1"/>
          </p:cNvSpPr>
          <p:nvPr>
            <p:ph type="title"/>
          </p:nvPr>
        </p:nvSpPr>
        <p:spPr>
          <a:xfrm>
            <a:off x="1295412" y="1296020"/>
            <a:ext cx="21183588" cy="1411322"/>
          </a:xfrm>
          <a:prstGeom prst="rect">
            <a:avLst/>
          </a:prstGeom>
        </p:spPr>
        <p:txBody>
          <a:bodyPr/>
          <a:lstStyle>
            <a:lvl1pPr algn="ctr">
              <a:defRPr sz="720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70FD5F2-9600-228F-BFCD-F3C095358012}"/>
              </a:ext>
            </a:extLst>
          </p:cNvPr>
          <p:cNvSpPr>
            <a:spLocks noGrp="1"/>
          </p:cNvSpPr>
          <p:nvPr>
            <p:ph type="body" sz="quarter" idx="14"/>
          </p:nvPr>
        </p:nvSpPr>
        <p:spPr>
          <a:xfrm>
            <a:off x="2264229" y="9602442"/>
            <a:ext cx="4301916"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Text Placeholder 5">
            <a:extLst>
              <a:ext uri="{FF2B5EF4-FFF2-40B4-BE49-F238E27FC236}">
                <a16:creationId xmlns:a16="http://schemas.microsoft.com/office/drawing/2014/main" id="{EBCFEA17-6D10-AFE5-A141-6394B8EB90CB}"/>
              </a:ext>
            </a:extLst>
          </p:cNvPr>
          <p:cNvSpPr>
            <a:spLocks noGrp="1"/>
          </p:cNvSpPr>
          <p:nvPr>
            <p:ph type="body" sz="quarter" idx="15"/>
          </p:nvPr>
        </p:nvSpPr>
        <p:spPr>
          <a:xfrm>
            <a:off x="7308086" y="9602442"/>
            <a:ext cx="4231183"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Text Placeholder 5">
            <a:extLst>
              <a:ext uri="{FF2B5EF4-FFF2-40B4-BE49-F238E27FC236}">
                <a16:creationId xmlns:a16="http://schemas.microsoft.com/office/drawing/2014/main" id="{81756B90-CF3A-80AD-9555-E484D0C44BDA}"/>
              </a:ext>
            </a:extLst>
          </p:cNvPr>
          <p:cNvSpPr>
            <a:spLocks noGrp="1"/>
          </p:cNvSpPr>
          <p:nvPr>
            <p:ph type="body" sz="quarter" idx="16"/>
          </p:nvPr>
        </p:nvSpPr>
        <p:spPr>
          <a:xfrm>
            <a:off x="12226913" y="9602442"/>
            <a:ext cx="4301915"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9" name="Text Placeholder 5">
            <a:extLst>
              <a:ext uri="{FF2B5EF4-FFF2-40B4-BE49-F238E27FC236}">
                <a16:creationId xmlns:a16="http://schemas.microsoft.com/office/drawing/2014/main" id="{3B231419-3D72-5A03-09B4-6A9D4F91B64E}"/>
              </a:ext>
            </a:extLst>
          </p:cNvPr>
          <p:cNvSpPr>
            <a:spLocks noGrp="1"/>
          </p:cNvSpPr>
          <p:nvPr>
            <p:ph type="body" sz="quarter" idx="17"/>
          </p:nvPr>
        </p:nvSpPr>
        <p:spPr>
          <a:xfrm>
            <a:off x="17208255" y="9602442"/>
            <a:ext cx="4301915"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CE5EC38-914D-93EC-4F1F-EEDCB254A5A0}"/>
              </a:ext>
            </a:extLst>
          </p:cNvPr>
          <p:cNvSpPr>
            <a:spLocks noGrp="1"/>
          </p:cNvSpPr>
          <p:nvPr>
            <p:ph type="body" sz="quarter" idx="18"/>
          </p:nvPr>
        </p:nvSpPr>
        <p:spPr>
          <a:xfrm>
            <a:off x="2248125" y="10593050"/>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D675AC8D-AE29-4392-AB5E-E5699BB8B303}"/>
              </a:ext>
            </a:extLst>
          </p:cNvPr>
          <p:cNvSpPr>
            <a:spLocks noGrp="1"/>
          </p:cNvSpPr>
          <p:nvPr>
            <p:ph type="body" sz="quarter" idx="19"/>
          </p:nvPr>
        </p:nvSpPr>
        <p:spPr>
          <a:xfrm>
            <a:off x="7308086" y="10592249"/>
            <a:ext cx="42315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B26BA77A-718E-5CA8-10AE-8028975359F9}"/>
              </a:ext>
            </a:extLst>
          </p:cNvPr>
          <p:cNvSpPr>
            <a:spLocks noGrp="1"/>
          </p:cNvSpPr>
          <p:nvPr>
            <p:ph type="body" sz="quarter" idx="20"/>
          </p:nvPr>
        </p:nvSpPr>
        <p:spPr>
          <a:xfrm>
            <a:off x="12226913" y="10516842"/>
            <a:ext cx="4301915"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141FEC11-C24B-31C8-945E-30EFEAC2C282}"/>
              </a:ext>
            </a:extLst>
          </p:cNvPr>
          <p:cNvSpPr>
            <a:spLocks noGrp="1"/>
          </p:cNvSpPr>
          <p:nvPr>
            <p:ph type="body" sz="quarter" idx="21"/>
          </p:nvPr>
        </p:nvSpPr>
        <p:spPr>
          <a:xfrm>
            <a:off x="17224359" y="10546889"/>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6751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35" presetClass="path" presetSubtype="0" accel="50000" decel="50000" fill="hold" grpId="1" nodeType="withEffect">
                                  <p:stCondLst>
                                    <p:cond delay="0"/>
                                  </p:stCondLst>
                                  <p:childTnLst>
                                    <p:animMotion origin="layout" path="M 0.00182 0.23793 L 2.91667E-6 8.17775E-8 " pathEditMode="relative" rAng="0" ptsTypes="AA">
                                      <p:cBhvr>
                                        <p:cTn id="9" dur="1000" fill="hold"/>
                                        <p:tgtEl>
                                          <p:spTgt spid="22"/>
                                        </p:tgtEl>
                                        <p:attrNameLst>
                                          <p:attrName>ppt_x</p:attrName>
                                          <p:attrName>ppt_y</p:attrName>
                                        </p:attrNameLst>
                                      </p:cBhvr>
                                      <p:rCtr x="-95" y="-11896"/>
                                    </p:animMotion>
                                  </p:childTnLst>
                                </p:cTn>
                              </p:par>
                              <p:par>
                                <p:cTn id="10" presetID="10" presetClass="entr" presetSubtype="0" fill="hold" grpId="0"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35" presetClass="path" presetSubtype="0" accel="50000" decel="50000" fill="hold" grpId="1" nodeType="withEffect">
                                  <p:stCondLst>
                                    <p:cond delay="100"/>
                                  </p:stCondLst>
                                  <p:childTnLst>
                                    <p:animMotion origin="layout" path="M 0.00182 0.23793 L -9.72222E-7 8.17775E-8 " pathEditMode="relative" rAng="0" ptsTypes="AA">
                                      <p:cBhvr>
                                        <p:cTn id="14" dur="1000" fill="hold"/>
                                        <p:tgtEl>
                                          <p:spTgt spid="23"/>
                                        </p:tgtEl>
                                        <p:attrNameLst>
                                          <p:attrName>ppt_x</p:attrName>
                                          <p:attrName>ppt_y</p:attrName>
                                        </p:attrNameLst>
                                      </p:cBhvr>
                                      <p:rCtr x="-95" y="-11896"/>
                                    </p:animMotion>
                                  </p:childTnLst>
                                </p:cTn>
                              </p:par>
                              <p:par>
                                <p:cTn id="15" presetID="10" presetClass="entr" presetSubtype="0" fill="hold" grpId="0" nodeType="withEffect">
                                  <p:stCondLst>
                                    <p:cond delay="2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35" presetClass="path" presetSubtype="0" accel="50000" decel="50000" fill="hold" grpId="1" nodeType="withEffect">
                                  <p:stCondLst>
                                    <p:cond delay="200"/>
                                  </p:stCondLst>
                                  <p:childTnLst>
                                    <p:animMotion origin="layout" path="M 0.00182 0.23793 L -9.72222E-7 8.17775E-8 " pathEditMode="relative" rAng="0" ptsTypes="AA">
                                      <p:cBhvr>
                                        <p:cTn id="19" dur="1000" fill="hold"/>
                                        <p:tgtEl>
                                          <p:spTgt spid="24"/>
                                        </p:tgtEl>
                                        <p:attrNameLst>
                                          <p:attrName>ppt_x</p:attrName>
                                          <p:attrName>ppt_y</p:attrName>
                                        </p:attrNameLst>
                                      </p:cBhvr>
                                      <p:rCtr x="-95" y="-11896"/>
                                    </p:animMotion>
                                  </p:childTnLst>
                                </p:cTn>
                              </p:par>
                              <p:par>
                                <p:cTn id="20" presetID="10" presetClass="entr" presetSubtype="0" fill="hold" grpId="0" nodeType="withEffect">
                                  <p:stCondLst>
                                    <p:cond delay="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35" presetClass="path" presetSubtype="0" accel="50000" decel="50000" fill="hold" grpId="1" nodeType="withEffect">
                                  <p:stCondLst>
                                    <p:cond delay="300"/>
                                  </p:stCondLst>
                                  <p:childTnLst>
                                    <p:animMotion origin="layout" path="M 0.00182 0.23793 L -9.72222E-7 8.17775E-8 " pathEditMode="relative" rAng="0" ptsTypes="AA">
                                      <p:cBhvr>
                                        <p:cTn id="24" dur="1000" fill="hold"/>
                                        <p:tgtEl>
                                          <p:spTgt spid="25"/>
                                        </p:tgtEl>
                                        <p:attrNameLst>
                                          <p:attrName>ppt_x</p:attrName>
                                          <p:attrName>ppt_y</p:attrName>
                                        </p:attrNameLst>
                                      </p:cBhvr>
                                      <p:rCtr x="-95" y="-118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 BULLET">
    <p:spTree>
      <p:nvGrpSpPr>
        <p:cNvPr id="1" name=""/>
        <p:cNvGrpSpPr/>
        <p:nvPr/>
      </p:nvGrpSpPr>
      <p:grpSpPr>
        <a:xfrm>
          <a:off x="0" y="0"/>
          <a:ext cx="0" cy="0"/>
          <a:chOff x="0" y="0"/>
          <a:chExt cx="0" cy="0"/>
        </a:xfrm>
      </p:grpSpPr>
      <p:sp>
        <p:nvSpPr>
          <p:cNvPr id="3" name="Прямоугольник 20">
            <a:extLst>
              <a:ext uri="{FF2B5EF4-FFF2-40B4-BE49-F238E27FC236}">
                <a16:creationId xmlns:a16="http://schemas.microsoft.com/office/drawing/2014/main" id="{7BC81DE0-C2DB-7936-8CF8-74C98A304E97}"/>
              </a:ext>
            </a:extLst>
          </p:cNvPr>
          <p:cNvSpPr>
            <a:spLocks noGrp="1" noRot="1" noMove="1" noResize="1" noEditPoints="1" noAdjustHandles="1" noChangeArrowheads="1" noChangeShapeType="1"/>
          </p:cNvSpPr>
          <p:nvPr userDrawn="1"/>
        </p:nvSpPr>
        <p:spPr>
          <a:xfrm>
            <a:off x="-552823" y="-169861"/>
            <a:ext cx="24697094" cy="14055720"/>
          </a:xfrm>
          <a:prstGeom prst="rect">
            <a:avLst/>
          </a:prstGeom>
          <a:gradFill flip="none" rotWithShape="1">
            <a:gsLst>
              <a:gs pos="5000">
                <a:schemeClr val="tx2">
                  <a:lumMod val="75000"/>
                </a:schemeClr>
              </a:gs>
              <a:gs pos="50000">
                <a:schemeClr val="tx2"/>
              </a:gs>
              <a:gs pos="95000">
                <a:schemeClr val="tx2"/>
              </a:gs>
            </a:gsLst>
            <a:lin ang="6000000" scaled="0"/>
            <a:tileRect/>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21">
            <a:extLst>
              <a:ext uri="{FF2B5EF4-FFF2-40B4-BE49-F238E27FC236}">
                <a16:creationId xmlns:a16="http://schemas.microsoft.com/office/drawing/2014/main" id="{F1FCD49F-C9E6-76DA-DBA9-42935CB653D6}"/>
              </a:ext>
            </a:extLst>
          </p:cNvPr>
          <p:cNvSpPr/>
          <p:nvPr userDrawn="1"/>
        </p:nvSpPr>
        <p:spPr>
          <a:xfrm rot="15115994" flipH="1">
            <a:off x="2161059" y="-2718051"/>
            <a:ext cx="31956688" cy="16471556"/>
          </a:xfrm>
          <a:prstGeom prst="rtTriangle">
            <a:avLst/>
          </a:prstGeom>
          <a:gradFill>
            <a:gsLst>
              <a:gs pos="13000">
                <a:schemeClr val="tx2">
                  <a:lumMod val="75000"/>
                </a:schemeClr>
              </a:gs>
              <a:gs pos="100000">
                <a:srgbClr val="017FCE"/>
              </a:gs>
            </a:gsLst>
            <a:lin ang="162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14" name="Freeform 9">
            <a:extLst>
              <a:ext uri="{FF2B5EF4-FFF2-40B4-BE49-F238E27FC236}">
                <a16:creationId xmlns:a16="http://schemas.microsoft.com/office/drawing/2014/main" id="{91E28FFB-4C78-2C44-65C4-05F67AF1A7C9}"/>
              </a:ext>
            </a:extLst>
          </p:cNvPr>
          <p:cNvSpPr>
            <a:spLocks/>
          </p:cNvSpPr>
          <p:nvPr userDrawn="1"/>
        </p:nvSpPr>
        <p:spPr bwMode="auto">
          <a:xfrm rot="12074736">
            <a:off x="13068691" y="-5001460"/>
            <a:ext cx="19238993" cy="19804241"/>
          </a:xfrm>
          <a:prstGeom prst="rtTriangle">
            <a:avLst/>
          </a:prstGeom>
          <a:gradFill flip="none" rotWithShape="1">
            <a:gsLst>
              <a:gs pos="52000">
                <a:srgbClr val="00619F"/>
              </a:gs>
              <a:gs pos="0">
                <a:srgbClr val="005EA7"/>
              </a:gs>
            </a:gsLst>
            <a:path path="circle">
              <a:fillToRect t="100000" r="100000"/>
            </a:path>
            <a:tileRect l="-100000" b="-100000"/>
          </a:gradFill>
          <a:ln>
            <a:noFill/>
          </a:ln>
          <a:effectLst>
            <a:outerShdw blurRad="1270000" sx="98000" sy="98000" algn="ctr" rotWithShape="0">
              <a:schemeClr val="tx2">
                <a:lumMod val="60000"/>
                <a:lumOff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Овал 23">
            <a:extLst>
              <a:ext uri="{FF2B5EF4-FFF2-40B4-BE49-F238E27FC236}">
                <a16:creationId xmlns:a16="http://schemas.microsoft.com/office/drawing/2014/main" id="{D7DD1615-5668-6E35-B7C2-3D51CF061A45}"/>
              </a:ext>
            </a:extLst>
          </p:cNvPr>
          <p:cNvSpPr/>
          <p:nvPr userDrawn="1"/>
        </p:nvSpPr>
        <p:spPr>
          <a:xfrm rot="12401983">
            <a:off x="-8335719" y="5289966"/>
            <a:ext cx="31162581" cy="16891296"/>
          </a:xfrm>
          <a:prstGeom prst="rtTriangle">
            <a:avLst/>
          </a:prstGeom>
          <a:gradFill>
            <a:gsLst>
              <a:gs pos="100000">
                <a:schemeClr val="accent4">
                  <a:lumMod val="20000"/>
                  <a:lumOff val="80000"/>
                  <a:alpha val="0"/>
                </a:schemeClr>
              </a:gs>
              <a:gs pos="10000">
                <a:schemeClr val="tx2"/>
              </a:gs>
            </a:gsLst>
            <a:lin ang="15600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6" name="Овал 24">
            <a:extLst>
              <a:ext uri="{FF2B5EF4-FFF2-40B4-BE49-F238E27FC236}">
                <a16:creationId xmlns:a16="http://schemas.microsoft.com/office/drawing/2014/main" id="{EDD71288-6A63-30C4-AAE6-ED145ECD3523}"/>
              </a:ext>
            </a:extLst>
          </p:cNvPr>
          <p:cNvSpPr/>
          <p:nvPr userDrawn="1"/>
        </p:nvSpPr>
        <p:spPr>
          <a:xfrm rot="7308174">
            <a:off x="-10709894" y="-7317652"/>
            <a:ext cx="20146063" cy="37167269"/>
          </a:xfrm>
          <a:prstGeom prst="parallelogram">
            <a:avLst/>
          </a:prstGeom>
          <a:gradFill>
            <a:gsLst>
              <a:gs pos="64000">
                <a:srgbClr val="017FCE"/>
              </a:gs>
              <a:gs pos="0">
                <a:schemeClr val="tx2">
                  <a:lumMod val="75000"/>
                </a:schemeClr>
              </a:gs>
            </a:gsLst>
            <a:lin ang="21594000" scaled="0"/>
          </a:gra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ru-RU"/>
          </a:p>
        </p:txBody>
      </p:sp>
      <p:sp>
        <p:nvSpPr>
          <p:cNvPr id="17" name="Полилиния 7">
            <a:extLst>
              <a:ext uri="{FF2B5EF4-FFF2-40B4-BE49-F238E27FC236}">
                <a16:creationId xmlns:a16="http://schemas.microsoft.com/office/drawing/2014/main" id="{34AC9E49-2909-AFF4-FCFC-634E5A44267D}"/>
              </a:ext>
            </a:extLst>
          </p:cNvPr>
          <p:cNvSpPr/>
          <p:nvPr userDrawn="1"/>
        </p:nvSpPr>
        <p:spPr>
          <a:xfrm>
            <a:off x="-30378400" y="-20858650"/>
            <a:ext cx="84531200" cy="55433299"/>
          </a:xfrm>
          <a:custGeom>
            <a:avLst/>
            <a:gdLst>
              <a:gd name="connsiteX0" fmla="*/ 23368001 w 65024000"/>
              <a:gd name="connsiteY0" fmla="*/ 15646402 h 41581392"/>
              <a:gd name="connsiteX1" fmla="*/ 23368001 w 65024000"/>
              <a:gd name="connsiteY1" fmla="*/ 25934985 h 41581392"/>
              <a:gd name="connsiteX2" fmla="*/ 41656000 w 65024000"/>
              <a:gd name="connsiteY2" fmla="*/ 25934985 h 41581392"/>
              <a:gd name="connsiteX3" fmla="*/ 41656000 w 65024000"/>
              <a:gd name="connsiteY3" fmla="*/ 15646402 h 41581392"/>
              <a:gd name="connsiteX4" fmla="*/ 0 w 65024000"/>
              <a:gd name="connsiteY4" fmla="*/ 0 h 41581392"/>
              <a:gd name="connsiteX5" fmla="*/ 65024000 w 65024000"/>
              <a:gd name="connsiteY5" fmla="*/ 0 h 41581392"/>
              <a:gd name="connsiteX6" fmla="*/ 65024000 w 65024000"/>
              <a:gd name="connsiteY6" fmla="*/ 41581392 h 41581392"/>
              <a:gd name="connsiteX7" fmla="*/ 0 w 65024000"/>
              <a:gd name="connsiteY7" fmla="*/ 41581392 h 4158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4000" h="41581392">
                <a:moveTo>
                  <a:pt x="23368001" y="15646402"/>
                </a:moveTo>
                <a:lnTo>
                  <a:pt x="23368001" y="25934985"/>
                </a:lnTo>
                <a:lnTo>
                  <a:pt x="41656000" y="25934985"/>
                </a:lnTo>
                <a:lnTo>
                  <a:pt x="41656000" y="15646402"/>
                </a:lnTo>
                <a:close/>
                <a:moveTo>
                  <a:pt x="0" y="0"/>
                </a:moveTo>
                <a:lnTo>
                  <a:pt x="65024000" y="0"/>
                </a:lnTo>
                <a:lnTo>
                  <a:pt x="65024000" y="41581392"/>
                </a:lnTo>
                <a:lnTo>
                  <a:pt x="0" y="41581392"/>
                </a:lnTo>
                <a:close/>
              </a:path>
            </a:pathLst>
          </a:cu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8" name="Прямоугольник 14">
            <a:extLst>
              <a:ext uri="{FF2B5EF4-FFF2-40B4-BE49-F238E27FC236}">
                <a16:creationId xmlns:a16="http://schemas.microsoft.com/office/drawing/2014/main" id="{F3E8490A-92A8-AB2D-A8A5-6452F77268C8}"/>
              </a:ext>
            </a:extLst>
          </p:cNvPr>
          <p:cNvSpPr/>
          <p:nvPr userDrawn="1"/>
        </p:nvSpPr>
        <p:spPr>
          <a:xfrm>
            <a:off x="2264228"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7">
            <a:extLst>
              <a:ext uri="{FF2B5EF4-FFF2-40B4-BE49-F238E27FC236}">
                <a16:creationId xmlns:a16="http://schemas.microsoft.com/office/drawing/2014/main" id="{93305B64-105B-0B34-274B-4B95024FEB09}"/>
              </a:ext>
            </a:extLst>
          </p:cNvPr>
          <p:cNvSpPr/>
          <p:nvPr userDrawn="1"/>
        </p:nvSpPr>
        <p:spPr>
          <a:xfrm>
            <a:off x="7245571"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8">
            <a:extLst>
              <a:ext uri="{FF2B5EF4-FFF2-40B4-BE49-F238E27FC236}">
                <a16:creationId xmlns:a16="http://schemas.microsoft.com/office/drawing/2014/main" id="{51EE9E13-E46B-4C6F-9772-818028706EC6}"/>
              </a:ext>
            </a:extLst>
          </p:cNvPr>
          <p:cNvSpPr/>
          <p:nvPr userDrawn="1"/>
        </p:nvSpPr>
        <p:spPr>
          <a:xfrm>
            <a:off x="12226913"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19">
            <a:extLst>
              <a:ext uri="{FF2B5EF4-FFF2-40B4-BE49-F238E27FC236}">
                <a16:creationId xmlns:a16="http://schemas.microsoft.com/office/drawing/2014/main" id="{7A8681E4-ACC1-79E6-DD1C-C4BE101D006E}"/>
              </a:ext>
            </a:extLst>
          </p:cNvPr>
          <p:cNvSpPr/>
          <p:nvPr userDrawn="1"/>
        </p:nvSpPr>
        <p:spPr>
          <a:xfrm>
            <a:off x="17208256" y="4900661"/>
            <a:ext cx="4301916" cy="4411540"/>
          </a:xfrm>
          <a:prstGeom prst="rect">
            <a:avLst/>
          </a:prstGeom>
          <a:gradFill flip="none" rotWithShape="1">
            <a:gsLst>
              <a:gs pos="0">
                <a:schemeClr val="bg2">
                  <a:alpha val="12000"/>
                </a:schemeClr>
              </a:gs>
              <a:gs pos="70000">
                <a:schemeClr val="bg2"/>
              </a:gs>
            </a:gsLst>
            <a:path path="circle">
              <a:fillToRect l="100000" t="100000"/>
            </a:path>
            <a:tileRect r="-100000" b="-100000"/>
          </a:gradFill>
          <a:ln w="25400">
            <a:solidFill>
              <a:schemeClr val="bg2">
                <a:alpha val="51000"/>
              </a:schemeClr>
            </a:solidFill>
          </a:ln>
          <a:effectLst>
            <a:outerShdw blurRad="927100" dist="279400" dir="13200000" algn="br" rotWithShape="0">
              <a:schemeClr val="bg2">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Рисунок 5">
            <a:extLst>
              <a:ext uri="{FF2B5EF4-FFF2-40B4-BE49-F238E27FC236}">
                <a16:creationId xmlns:a16="http://schemas.microsoft.com/office/drawing/2014/main" id="{158F38F0-1C8E-3D94-89EA-400255C523B5}"/>
              </a:ext>
            </a:extLst>
          </p:cNvPr>
          <p:cNvSpPr>
            <a:spLocks noGrp="1"/>
          </p:cNvSpPr>
          <p:nvPr>
            <p:ph type="pic" sz="quarter" idx="10"/>
          </p:nvPr>
        </p:nvSpPr>
        <p:spPr>
          <a:xfrm>
            <a:off x="2547258"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3" name="Рисунок 5">
            <a:extLst>
              <a:ext uri="{FF2B5EF4-FFF2-40B4-BE49-F238E27FC236}">
                <a16:creationId xmlns:a16="http://schemas.microsoft.com/office/drawing/2014/main" id="{B8E35E24-A517-9FFD-231E-8B94CCE0B45F}"/>
              </a:ext>
            </a:extLst>
          </p:cNvPr>
          <p:cNvSpPr>
            <a:spLocks noGrp="1"/>
          </p:cNvSpPr>
          <p:nvPr>
            <p:ph type="pic" sz="quarter" idx="11"/>
          </p:nvPr>
        </p:nvSpPr>
        <p:spPr>
          <a:xfrm>
            <a:off x="7528600"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4" name="Рисунок 5">
            <a:extLst>
              <a:ext uri="{FF2B5EF4-FFF2-40B4-BE49-F238E27FC236}">
                <a16:creationId xmlns:a16="http://schemas.microsoft.com/office/drawing/2014/main" id="{49B543BD-A042-0BBB-20FD-5C518A0A6A4B}"/>
              </a:ext>
            </a:extLst>
          </p:cNvPr>
          <p:cNvSpPr>
            <a:spLocks noGrp="1"/>
          </p:cNvSpPr>
          <p:nvPr>
            <p:ph type="pic" sz="quarter" idx="12"/>
          </p:nvPr>
        </p:nvSpPr>
        <p:spPr>
          <a:xfrm>
            <a:off x="12512959"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5" name="Рисунок 5">
            <a:extLst>
              <a:ext uri="{FF2B5EF4-FFF2-40B4-BE49-F238E27FC236}">
                <a16:creationId xmlns:a16="http://schemas.microsoft.com/office/drawing/2014/main" id="{069E802F-19FA-9752-8121-5F2F2D6A0167}"/>
              </a:ext>
            </a:extLst>
          </p:cNvPr>
          <p:cNvSpPr>
            <a:spLocks noGrp="1"/>
          </p:cNvSpPr>
          <p:nvPr>
            <p:ph type="pic" sz="quarter" idx="13"/>
          </p:nvPr>
        </p:nvSpPr>
        <p:spPr>
          <a:xfrm>
            <a:off x="17494717" y="5190902"/>
            <a:ext cx="3735857" cy="3831057"/>
          </a:xfrm>
          <a:custGeom>
            <a:avLst/>
            <a:gdLst>
              <a:gd name="connsiteX0" fmla="*/ 0 w 2873736"/>
              <a:gd name="connsiteY0" fmla="*/ 0 h 2873736"/>
              <a:gd name="connsiteX1" fmla="*/ 2873736 w 2873736"/>
              <a:gd name="connsiteY1" fmla="*/ 0 h 2873736"/>
              <a:gd name="connsiteX2" fmla="*/ 2873736 w 2873736"/>
              <a:gd name="connsiteY2" fmla="*/ 2873736 h 2873736"/>
              <a:gd name="connsiteX3" fmla="*/ 0 w 2873736"/>
              <a:gd name="connsiteY3" fmla="*/ 2873736 h 2873736"/>
            </a:gdLst>
            <a:ahLst/>
            <a:cxnLst>
              <a:cxn ang="0">
                <a:pos x="connsiteX0" y="connsiteY0"/>
              </a:cxn>
              <a:cxn ang="0">
                <a:pos x="connsiteX1" y="connsiteY1"/>
              </a:cxn>
              <a:cxn ang="0">
                <a:pos x="connsiteX2" y="connsiteY2"/>
              </a:cxn>
              <a:cxn ang="0">
                <a:pos x="connsiteX3" y="connsiteY3"/>
              </a:cxn>
            </a:cxnLst>
            <a:rect l="l" t="t" r="r" b="b"/>
            <a:pathLst>
              <a:path w="2873736" h="2873736">
                <a:moveTo>
                  <a:pt x="0" y="0"/>
                </a:moveTo>
                <a:lnTo>
                  <a:pt x="2873736" y="0"/>
                </a:lnTo>
                <a:lnTo>
                  <a:pt x="2873736" y="2873736"/>
                </a:lnTo>
                <a:lnTo>
                  <a:pt x="0" y="2873736"/>
                </a:lnTo>
                <a:close/>
              </a:path>
            </a:pathLst>
          </a:custGeom>
          <a:solidFill>
            <a:srgbClr val="E6E6E6">
              <a:alpha val="60000"/>
            </a:srgbClr>
          </a:solidFill>
          <a:ln>
            <a:noFill/>
          </a:ln>
          <a:effectLst/>
        </p:spPr>
        <p:txBody>
          <a:bodyPr vert="horz" wrap="square" lIns="91440" tIns="45720" rIns="91440" bIns="45720" numCol="1" anchor="t" anchorCtr="0" compatLnSpc="1">
            <a:prstTxWarp prst="textNoShape">
              <a:avLst/>
            </a:prstTxWarp>
          </a:bodyPr>
          <a:lstStyle>
            <a:lvl1pPr>
              <a:defRPr lang="ru-RU" sz="130">
                <a:solidFill>
                  <a:schemeClr val="tx1"/>
                </a:solidFill>
              </a:defRPr>
            </a:lvl1pPr>
          </a:lstStyle>
          <a:p>
            <a:pPr lvl="0"/>
            <a:r>
              <a:rPr lang="en-US"/>
              <a:t>Click icon to add picture</a:t>
            </a:r>
            <a:endParaRPr lang="ru-RU"/>
          </a:p>
        </p:txBody>
      </p:sp>
      <p:sp>
        <p:nvSpPr>
          <p:cNvPr id="2" name="Title 1">
            <a:extLst>
              <a:ext uri="{FF2B5EF4-FFF2-40B4-BE49-F238E27FC236}">
                <a16:creationId xmlns:a16="http://schemas.microsoft.com/office/drawing/2014/main" id="{36658B4B-54A4-B112-C987-CF6A87CF0327}"/>
              </a:ext>
            </a:extLst>
          </p:cNvPr>
          <p:cNvSpPr>
            <a:spLocks noGrp="1"/>
          </p:cNvSpPr>
          <p:nvPr>
            <p:ph type="title"/>
          </p:nvPr>
        </p:nvSpPr>
        <p:spPr>
          <a:xfrm>
            <a:off x="1295412" y="1296020"/>
            <a:ext cx="21183588" cy="1411322"/>
          </a:xfrm>
          <a:prstGeom prst="rect">
            <a:avLst/>
          </a:prstGeom>
        </p:spPr>
        <p:txBody>
          <a:bodyPr/>
          <a:lstStyle>
            <a:lvl1pPr algn="ctr">
              <a:defRPr sz="720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70FD5F2-9600-228F-BFCD-F3C095358012}"/>
              </a:ext>
            </a:extLst>
          </p:cNvPr>
          <p:cNvSpPr>
            <a:spLocks noGrp="1"/>
          </p:cNvSpPr>
          <p:nvPr>
            <p:ph type="body" sz="quarter" idx="14"/>
          </p:nvPr>
        </p:nvSpPr>
        <p:spPr>
          <a:xfrm>
            <a:off x="2264229" y="9602442"/>
            <a:ext cx="4301916"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7" name="Text Placeholder 5">
            <a:extLst>
              <a:ext uri="{FF2B5EF4-FFF2-40B4-BE49-F238E27FC236}">
                <a16:creationId xmlns:a16="http://schemas.microsoft.com/office/drawing/2014/main" id="{EBCFEA17-6D10-AFE5-A141-6394B8EB90CB}"/>
              </a:ext>
            </a:extLst>
          </p:cNvPr>
          <p:cNvSpPr>
            <a:spLocks noGrp="1"/>
          </p:cNvSpPr>
          <p:nvPr>
            <p:ph type="body" sz="quarter" idx="15"/>
          </p:nvPr>
        </p:nvSpPr>
        <p:spPr>
          <a:xfrm>
            <a:off x="7308086" y="9602442"/>
            <a:ext cx="4231183"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Text Placeholder 5">
            <a:extLst>
              <a:ext uri="{FF2B5EF4-FFF2-40B4-BE49-F238E27FC236}">
                <a16:creationId xmlns:a16="http://schemas.microsoft.com/office/drawing/2014/main" id="{81756B90-CF3A-80AD-9555-E484D0C44BDA}"/>
              </a:ext>
            </a:extLst>
          </p:cNvPr>
          <p:cNvSpPr>
            <a:spLocks noGrp="1"/>
          </p:cNvSpPr>
          <p:nvPr>
            <p:ph type="body" sz="quarter" idx="16"/>
          </p:nvPr>
        </p:nvSpPr>
        <p:spPr>
          <a:xfrm>
            <a:off x="12226913" y="9602442"/>
            <a:ext cx="4301915"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9" name="Text Placeholder 5">
            <a:extLst>
              <a:ext uri="{FF2B5EF4-FFF2-40B4-BE49-F238E27FC236}">
                <a16:creationId xmlns:a16="http://schemas.microsoft.com/office/drawing/2014/main" id="{3B231419-3D72-5A03-09B4-6A9D4F91B64E}"/>
              </a:ext>
            </a:extLst>
          </p:cNvPr>
          <p:cNvSpPr>
            <a:spLocks noGrp="1"/>
          </p:cNvSpPr>
          <p:nvPr>
            <p:ph type="body" sz="quarter" idx="17"/>
          </p:nvPr>
        </p:nvSpPr>
        <p:spPr>
          <a:xfrm>
            <a:off x="17208255" y="9602442"/>
            <a:ext cx="4301915" cy="914400"/>
          </a:xfrm>
          <a:prstGeom prst="rect">
            <a:avLst/>
          </a:prstGeom>
        </p:spPr>
        <p:txBody>
          <a:bodyPr/>
          <a:lstStyle>
            <a:lvl1pPr marL="0" indent="0">
              <a:buNone/>
              <a:defRPr b="0">
                <a:solidFill>
                  <a:srgbClr val="002A4D"/>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2CE5EC38-914D-93EC-4F1F-EEDCB254A5A0}"/>
              </a:ext>
            </a:extLst>
          </p:cNvPr>
          <p:cNvSpPr>
            <a:spLocks noGrp="1"/>
          </p:cNvSpPr>
          <p:nvPr>
            <p:ph type="body" sz="quarter" idx="18"/>
          </p:nvPr>
        </p:nvSpPr>
        <p:spPr>
          <a:xfrm>
            <a:off x="2248125" y="10593050"/>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12" name="Text Placeholder 10">
            <a:extLst>
              <a:ext uri="{FF2B5EF4-FFF2-40B4-BE49-F238E27FC236}">
                <a16:creationId xmlns:a16="http://schemas.microsoft.com/office/drawing/2014/main" id="{D675AC8D-AE29-4392-AB5E-E5699BB8B303}"/>
              </a:ext>
            </a:extLst>
          </p:cNvPr>
          <p:cNvSpPr>
            <a:spLocks noGrp="1"/>
          </p:cNvSpPr>
          <p:nvPr>
            <p:ph type="body" sz="quarter" idx="19"/>
          </p:nvPr>
        </p:nvSpPr>
        <p:spPr>
          <a:xfrm>
            <a:off x="7308086" y="10592249"/>
            <a:ext cx="42315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6" name="Text Placeholder 10">
            <a:extLst>
              <a:ext uri="{FF2B5EF4-FFF2-40B4-BE49-F238E27FC236}">
                <a16:creationId xmlns:a16="http://schemas.microsoft.com/office/drawing/2014/main" id="{B26BA77A-718E-5CA8-10AE-8028975359F9}"/>
              </a:ext>
            </a:extLst>
          </p:cNvPr>
          <p:cNvSpPr>
            <a:spLocks noGrp="1"/>
          </p:cNvSpPr>
          <p:nvPr>
            <p:ph type="body" sz="quarter" idx="20"/>
          </p:nvPr>
        </p:nvSpPr>
        <p:spPr>
          <a:xfrm>
            <a:off x="12226913" y="10516842"/>
            <a:ext cx="4301915"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
        <p:nvSpPr>
          <p:cNvPr id="27" name="Text Placeholder 10">
            <a:extLst>
              <a:ext uri="{FF2B5EF4-FFF2-40B4-BE49-F238E27FC236}">
                <a16:creationId xmlns:a16="http://schemas.microsoft.com/office/drawing/2014/main" id="{141FEC11-C24B-31C8-945E-30EFEAC2C282}"/>
              </a:ext>
            </a:extLst>
          </p:cNvPr>
          <p:cNvSpPr>
            <a:spLocks noGrp="1"/>
          </p:cNvSpPr>
          <p:nvPr>
            <p:ph type="body" sz="quarter" idx="21"/>
          </p:nvPr>
        </p:nvSpPr>
        <p:spPr>
          <a:xfrm>
            <a:off x="17224359" y="10546889"/>
            <a:ext cx="4301916" cy="1789450"/>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0691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35" presetClass="path" presetSubtype="0" accel="50000" decel="50000" fill="hold" grpId="1" nodeType="withEffect">
                                  <p:stCondLst>
                                    <p:cond delay="0"/>
                                  </p:stCondLst>
                                  <p:childTnLst>
                                    <p:animMotion origin="layout" path="M 0.00182 0.23793 L 2.91667E-6 8.17775E-8 " pathEditMode="relative" rAng="0" ptsTypes="AA">
                                      <p:cBhvr>
                                        <p:cTn id="9" dur="1000" fill="hold"/>
                                        <p:tgtEl>
                                          <p:spTgt spid="22"/>
                                        </p:tgtEl>
                                        <p:attrNameLst>
                                          <p:attrName>ppt_x</p:attrName>
                                          <p:attrName>ppt_y</p:attrName>
                                        </p:attrNameLst>
                                      </p:cBhvr>
                                      <p:rCtr x="-95" y="-11896"/>
                                    </p:animMotion>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35" presetClass="path" presetSubtype="0" accel="50000" decel="50000" fill="hold" grpId="1" nodeType="withEffect">
                                  <p:stCondLst>
                                    <p:cond delay="0"/>
                                  </p:stCondLst>
                                  <p:childTnLst>
                                    <p:animMotion origin="layout" path="M 0.00182 0.23793 L -9.72222E-7 8.17775E-8 " pathEditMode="relative" rAng="0" ptsTypes="AA">
                                      <p:cBhvr>
                                        <p:cTn id="14" dur="1000" fill="hold"/>
                                        <p:tgtEl>
                                          <p:spTgt spid="18"/>
                                        </p:tgtEl>
                                        <p:attrNameLst>
                                          <p:attrName>ppt_x</p:attrName>
                                          <p:attrName>ppt_y</p:attrName>
                                        </p:attrNameLst>
                                      </p:cBhvr>
                                      <p:rCtr x="-95" y="-11896"/>
                                    </p:animMotion>
                                  </p:childTnLst>
                                </p:cTn>
                              </p:par>
                              <p:par>
                                <p:cTn id="15" presetID="10" presetClass="entr" presetSubtype="0" fill="hold" grpId="0" nodeType="withEffect">
                                  <p:stCondLst>
                                    <p:cond delay="1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35" presetClass="path" presetSubtype="0" accel="50000" decel="50000" fill="hold" grpId="1" nodeType="withEffect">
                                  <p:stCondLst>
                                    <p:cond delay="100"/>
                                  </p:stCondLst>
                                  <p:childTnLst>
                                    <p:animMotion origin="layout" path="M 0.00182 0.23793 L -9.72222E-7 8.17775E-8 " pathEditMode="relative" rAng="0" ptsTypes="AA">
                                      <p:cBhvr>
                                        <p:cTn id="19" dur="1000" fill="hold"/>
                                        <p:tgtEl>
                                          <p:spTgt spid="23"/>
                                        </p:tgtEl>
                                        <p:attrNameLst>
                                          <p:attrName>ppt_x</p:attrName>
                                          <p:attrName>ppt_y</p:attrName>
                                        </p:attrNameLst>
                                      </p:cBhvr>
                                      <p:rCtr x="-95" y="-11896"/>
                                    </p:animMotion>
                                  </p:childTnLst>
                                </p:cTn>
                              </p:par>
                              <p:par>
                                <p:cTn id="20" presetID="10" presetClass="entr" presetSubtype="0" fill="hold" grpId="0" nodeType="withEffect">
                                  <p:stCondLst>
                                    <p:cond delay="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35" presetClass="path" presetSubtype="0" accel="50000" decel="50000" fill="hold" grpId="1" nodeType="withEffect">
                                  <p:stCondLst>
                                    <p:cond delay="100"/>
                                  </p:stCondLst>
                                  <p:childTnLst>
                                    <p:animMotion origin="layout" path="M 0.00182 0.23793 L -9.72222E-7 8.17775E-8 " pathEditMode="relative" rAng="0" ptsTypes="AA">
                                      <p:cBhvr>
                                        <p:cTn id="24" dur="1000" fill="hold"/>
                                        <p:tgtEl>
                                          <p:spTgt spid="19"/>
                                        </p:tgtEl>
                                        <p:attrNameLst>
                                          <p:attrName>ppt_x</p:attrName>
                                          <p:attrName>ppt_y</p:attrName>
                                        </p:attrNameLst>
                                      </p:cBhvr>
                                      <p:rCtr x="-95" y="-11896"/>
                                    </p:animMotion>
                                  </p:childTnLst>
                                </p:cTn>
                              </p:par>
                              <p:par>
                                <p:cTn id="25" presetID="10" presetClass="entr" presetSubtype="0" fill="hold" grpId="0" nodeType="withEffect">
                                  <p:stCondLst>
                                    <p:cond delay="2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35" presetClass="path" presetSubtype="0" accel="50000" decel="50000" fill="hold" grpId="1" nodeType="withEffect">
                                  <p:stCondLst>
                                    <p:cond delay="200"/>
                                  </p:stCondLst>
                                  <p:childTnLst>
                                    <p:animMotion origin="layout" path="M 0.00182 0.23793 L -9.72222E-7 8.17775E-8 " pathEditMode="relative" rAng="0" ptsTypes="AA">
                                      <p:cBhvr>
                                        <p:cTn id="29" dur="1000" fill="hold"/>
                                        <p:tgtEl>
                                          <p:spTgt spid="24"/>
                                        </p:tgtEl>
                                        <p:attrNameLst>
                                          <p:attrName>ppt_x</p:attrName>
                                          <p:attrName>ppt_y</p:attrName>
                                        </p:attrNameLst>
                                      </p:cBhvr>
                                      <p:rCtr x="-95" y="-11896"/>
                                    </p:animMotion>
                                  </p:childTnLst>
                                </p:cTn>
                              </p:par>
                              <p:par>
                                <p:cTn id="30" presetID="10" presetClass="entr" presetSubtype="0" fill="hold" grpId="0" nodeType="withEffect">
                                  <p:stCondLst>
                                    <p:cond delay="2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35" presetClass="path" presetSubtype="0" accel="50000" decel="50000" fill="hold" grpId="1" nodeType="withEffect">
                                  <p:stCondLst>
                                    <p:cond delay="200"/>
                                  </p:stCondLst>
                                  <p:childTnLst>
                                    <p:animMotion origin="layout" path="M 0.00182 0.23793 L -9.72222E-7 8.17775E-8 " pathEditMode="relative" rAng="0" ptsTypes="AA">
                                      <p:cBhvr>
                                        <p:cTn id="34" dur="1000" fill="hold"/>
                                        <p:tgtEl>
                                          <p:spTgt spid="20"/>
                                        </p:tgtEl>
                                        <p:attrNameLst>
                                          <p:attrName>ppt_x</p:attrName>
                                          <p:attrName>ppt_y</p:attrName>
                                        </p:attrNameLst>
                                      </p:cBhvr>
                                      <p:rCtr x="-95" y="-11896"/>
                                    </p:animMotion>
                                  </p:childTnLst>
                                </p:cTn>
                              </p:par>
                              <p:par>
                                <p:cTn id="35" presetID="10" presetClass="entr" presetSubtype="0" fill="hold" grpId="0" nodeType="withEffect">
                                  <p:stCondLst>
                                    <p:cond delay="3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35" presetClass="path" presetSubtype="0" accel="50000" decel="50000" fill="hold" grpId="1" nodeType="withEffect">
                                  <p:stCondLst>
                                    <p:cond delay="300"/>
                                  </p:stCondLst>
                                  <p:childTnLst>
                                    <p:animMotion origin="layout" path="M 0.00182 0.23793 L -9.72222E-7 8.17775E-8 " pathEditMode="relative" rAng="0" ptsTypes="AA">
                                      <p:cBhvr>
                                        <p:cTn id="39" dur="1000" fill="hold"/>
                                        <p:tgtEl>
                                          <p:spTgt spid="25"/>
                                        </p:tgtEl>
                                        <p:attrNameLst>
                                          <p:attrName>ppt_x</p:attrName>
                                          <p:attrName>ppt_y</p:attrName>
                                        </p:attrNameLst>
                                      </p:cBhvr>
                                      <p:rCtr x="-95" y="-11896"/>
                                    </p:animMotion>
                                  </p:childTnLst>
                                </p:cTn>
                              </p:par>
                              <p:par>
                                <p:cTn id="40" presetID="10" presetClass="entr" presetSubtype="0" fill="hold" grpId="0" nodeType="withEffect">
                                  <p:stCondLst>
                                    <p:cond delay="3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35" presetClass="path" presetSubtype="0" accel="50000" decel="50000" fill="hold" grpId="1" nodeType="withEffect">
                                  <p:stCondLst>
                                    <p:cond delay="300"/>
                                  </p:stCondLst>
                                  <p:childTnLst>
                                    <p:animMotion origin="layout" path="M 0.00182 0.23793 L -9.72222E-7 8.17775E-8 " pathEditMode="relative" rAng="0" ptsTypes="AA">
                                      <p:cBhvr>
                                        <p:cTn id="44" dur="1000" fill="hold"/>
                                        <p:tgtEl>
                                          <p:spTgt spid="21"/>
                                        </p:tgtEl>
                                        <p:attrNameLst>
                                          <p:attrName>ppt_x</p:attrName>
                                          <p:attrName>ppt_y</p:attrName>
                                        </p:attrNameLst>
                                      </p:cBhvr>
                                      <p:rCtr x="-95" y="-118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TEXT BULLET A">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A577927-1399-55A4-89E7-3782A8743410}"/>
              </a:ext>
            </a:extLst>
          </p:cNvPr>
          <p:cNvSpPr>
            <a:spLocks noGrp="1" noEditPoints="1"/>
          </p:cNvSpPr>
          <p:nvPr>
            <p:ph type="pic" sz="quarter" idx="11"/>
          </p:nvPr>
        </p:nvSpPr>
        <p:spPr bwMode="auto">
          <a:xfrm>
            <a:off x="11302340" y="0"/>
            <a:ext cx="12472061" cy="13716000"/>
          </a:xfrm>
          <a:custGeom>
            <a:avLst/>
            <a:gdLst>
              <a:gd name="T0" fmla="*/ 5068 w 5966"/>
              <a:gd name="T1" fmla="*/ 0 h 6398"/>
              <a:gd name="T2" fmla="*/ 1910 w 5966"/>
              <a:gd name="T3" fmla="*/ 3156 h 6398"/>
              <a:gd name="T4" fmla="*/ 19 w 5966"/>
              <a:gd name="T5" fmla="*/ 3156 h 6398"/>
              <a:gd name="T6" fmla="*/ 3177 w 5966"/>
              <a:gd name="T7" fmla="*/ 0 h 6398"/>
              <a:gd name="T8" fmla="*/ 5068 w 5966"/>
              <a:gd name="T9" fmla="*/ 0 h 6398"/>
              <a:gd name="T10" fmla="*/ 5182 w 5966"/>
              <a:gd name="T11" fmla="*/ 0 h 6398"/>
              <a:gd name="T12" fmla="*/ 5966 w 5966"/>
              <a:gd name="T13" fmla="*/ 0 h 6398"/>
              <a:gd name="T14" fmla="*/ 5966 w 5966"/>
              <a:gd name="T15" fmla="*/ 1106 h 6398"/>
              <a:gd name="T16" fmla="*/ 1891 w 5966"/>
              <a:gd name="T17" fmla="*/ 5180 h 6398"/>
              <a:gd name="T18" fmla="*/ 0 w 5966"/>
              <a:gd name="T19" fmla="*/ 5180 h 6398"/>
              <a:gd name="T20" fmla="*/ 5182 w 5966"/>
              <a:gd name="T21" fmla="*/ 0 h 6398"/>
              <a:gd name="T22" fmla="*/ 5966 w 5966"/>
              <a:gd name="T23" fmla="*/ 1219 h 6398"/>
              <a:gd name="T24" fmla="*/ 5966 w 5966"/>
              <a:gd name="T25" fmla="*/ 3110 h 6398"/>
              <a:gd name="T26" fmla="*/ 2676 w 5966"/>
              <a:gd name="T27" fmla="*/ 6398 h 6398"/>
              <a:gd name="T28" fmla="*/ 785 w 5966"/>
              <a:gd name="T29" fmla="*/ 6398 h 6398"/>
              <a:gd name="T30" fmla="*/ 5966 w 5966"/>
              <a:gd name="T31" fmla="*/ 1219 h 6398"/>
              <a:gd name="T32" fmla="*/ 5966 w 5966"/>
              <a:gd name="T33" fmla="*/ 3222 h 6398"/>
              <a:gd name="T34" fmla="*/ 5966 w 5966"/>
              <a:gd name="T35" fmla="*/ 5112 h 6398"/>
              <a:gd name="T36" fmla="*/ 4680 w 5966"/>
              <a:gd name="T37" fmla="*/ 6398 h 6398"/>
              <a:gd name="T38" fmla="*/ 2790 w 5966"/>
              <a:gd name="T39" fmla="*/ 6398 h 6398"/>
              <a:gd name="T40" fmla="*/ 5966 w 5966"/>
              <a:gd name="T41" fmla="*/ 3222 h 6398"/>
              <a:gd name="T42" fmla="*/ 5966 w 5966"/>
              <a:gd name="T43" fmla="*/ 5226 h 6398"/>
              <a:gd name="T44" fmla="*/ 5966 w 5966"/>
              <a:gd name="T45" fmla="*/ 6398 h 6398"/>
              <a:gd name="T46" fmla="*/ 4793 w 5966"/>
              <a:gd name="T47" fmla="*/ 6398 h 6398"/>
              <a:gd name="T48" fmla="*/ 5966 w 5966"/>
              <a:gd name="T49" fmla="*/ 5226 h 6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66" h="6398">
                <a:moveTo>
                  <a:pt x="5068" y="0"/>
                </a:moveTo>
                <a:lnTo>
                  <a:pt x="1910" y="3156"/>
                </a:lnTo>
                <a:lnTo>
                  <a:pt x="19" y="3156"/>
                </a:lnTo>
                <a:lnTo>
                  <a:pt x="3177" y="0"/>
                </a:lnTo>
                <a:lnTo>
                  <a:pt x="5068" y="0"/>
                </a:lnTo>
                <a:close/>
                <a:moveTo>
                  <a:pt x="5182" y="0"/>
                </a:moveTo>
                <a:lnTo>
                  <a:pt x="5966" y="0"/>
                </a:lnTo>
                <a:lnTo>
                  <a:pt x="5966" y="1106"/>
                </a:lnTo>
                <a:lnTo>
                  <a:pt x="1891" y="5180"/>
                </a:lnTo>
                <a:lnTo>
                  <a:pt x="0" y="5180"/>
                </a:lnTo>
                <a:lnTo>
                  <a:pt x="5182" y="0"/>
                </a:lnTo>
                <a:close/>
                <a:moveTo>
                  <a:pt x="5966" y="1219"/>
                </a:moveTo>
                <a:lnTo>
                  <a:pt x="5966" y="3110"/>
                </a:lnTo>
                <a:lnTo>
                  <a:pt x="2676" y="6398"/>
                </a:lnTo>
                <a:lnTo>
                  <a:pt x="785" y="6398"/>
                </a:lnTo>
                <a:lnTo>
                  <a:pt x="5966" y="1219"/>
                </a:lnTo>
                <a:close/>
                <a:moveTo>
                  <a:pt x="5966" y="3222"/>
                </a:moveTo>
                <a:lnTo>
                  <a:pt x="5966" y="5112"/>
                </a:lnTo>
                <a:lnTo>
                  <a:pt x="4680" y="6398"/>
                </a:lnTo>
                <a:lnTo>
                  <a:pt x="2790" y="6398"/>
                </a:lnTo>
                <a:lnTo>
                  <a:pt x="5966" y="3222"/>
                </a:lnTo>
                <a:close/>
                <a:moveTo>
                  <a:pt x="5966" y="5226"/>
                </a:moveTo>
                <a:lnTo>
                  <a:pt x="5966" y="6398"/>
                </a:lnTo>
                <a:lnTo>
                  <a:pt x="4793" y="6398"/>
                </a:lnTo>
                <a:lnTo>
                  <a:pt x="5966" y="5226"/>
                </a:lnTo>
                <a:close/>
              </a:path>
            </a:pathLst>
          </a:custGeom>
          <a:solidFill>
            <a:schemeClr val="bg2">
              <a:alpha val="80000"/>
            </a:schemeClr>
          </a:solidFill>
          <a:ln>
            <a:noFill/>
          </a:ln>
          <a:effectLst/>
        </p:spPr>
        <p:txBody>
          <a:bodyPr vert="horz" wrap="square" lIns="91440" tIns="45720" rIns="91440" bIns="45720" numCol="1" anchor="t" anchorCtr="0" compatLnSpc="1">
            <a:prstTxWarp prst="textNoShape">
              <a:avLst/>
            </a:prstTxWarp>
          </a:bodyPr>
          <a:lstStyle>
            <a:lvl1pPr>
              <a:defRPr lang="ru-RU" sz="130"/>
            </a:lvl1pPr>
          </a:lstStyle>
          <a:p>
            <a:pPr lvl="0"/>
            <a:r>
              <a:rPr lang="en-US"/>
              <a:t>Click icon to add picture</a:t>
            </a:r>
            <a:endParaRPr lang="ru-RU"/>
          </a:p>
        </p:txBody>
      </p:sp>
      <p:sp>
        <p:nvSpPr>
          <p:cNvPr id="3" name="Title 2">
            <a:extLst>
              <a:ext uri="{FF2B5EF4-FFF2-40B4-BE49-F238E27FC236}">
                <a16:creationId xmlns:a16="http://schemas.microsoft.com/office/drawing/2014/main" id="{83D464FF-8C96-04AF-836A-651881C6AD80}"/>
              </a:ext>
            </a:extLst>
          </p:cNvPr>
          <p:cNvSpPr>
            <a:spLocks noGrp="1"/>
          </p:cNvSpPr>
          <p:nvPr>
            <p:ph type="title"/>
          </p:nvPr>
        </p:nvSpPr>
        <p:spPr>
          <a:xfrm>
            <a:off x="755984" y="1157225"/>
            <a:ext cx="12472061" cy="2130735"/>
          </a:xfrm>
          <a:prstGeom prst="rect">
            <a:avLst/>
          </a:prstGeom>
        </p:spPr>
        <p:txBody>
          <a:bodyPr>
            <a:normAutofit/>
          </a:bodyPr>
          <a:lstStyle>
            <a:lvl1pPr>
              <a:defRPr sz="8000">
                <a:solidFill>
                  <a:schemeClr val="tx2"/>
                </a:solidFill>
              </a:defRPr>
            </a:lvl1pPr>
          </a:lstStyle>
          <a:p>
            <a:r>
              <a:rPr lang="en-US"/>
              <a:t>Click to edit Master title style</a:t>
            </a:r>
          </a:p>
        </p:txBody>
      </p:sp>
      <p:sp>
        <p:nvSpPr>
          <p:cNvPr id="5" name="Text Placeholder 27">
            <a:extLst>
              <a:ext uri="{FF2B5EF4-FFF2-40B4-BE49-F238E27FC236}">
                <a16:creationId xmlns:a16="http://schemas.microsoft.com/office/drawing/2014/main" id="{F6A9338D-BC0F-2D6D-AA6E-9D6E339FB609}"/>
              </a:ext>
            </a:extLst>
          </p:cNvPr>
          <p:cNvSpPr>
            <a:spLocks noGrp="1"/>
          </p:cNvSpPr>
          <p:nvPr>
            <p:ph type="body" sz="quarter" idx="12" hasCustomPrompt="1"/>
          </p:nvPr>
        </p:nvSpPr>
        <p:spPr>
          <a:xfrm>
            <a:off x="1333500" y="3639228"/>
            <a:ext cx="8934867" cy="600666"/>
          </a:xfrm>
          <a:prstGeom prst="rect">
            <a:avLst/>
          </a:prstGeom>
        </p:spPr>
        <p:txBody>
          <a:bodyPr/>
          <a:lstStyle>
            <a:lvl1pPr marL="0" indent="0">
              <a:lnSpc>
                <a:spcPct val="100000"/>
              </a:lnSpc>
              <a:buNone/>
              <a:defRPr sz="4000" b="1">
                <a:solidFill>
                  <a:schemeClr val="tx2"/>
                </a:solidFill>
              </a:defRPr>
            </a:lvl1pPr>
          </a:lstStyle>
          <a:p>
            <a:pPr lvl="0"/>
            <a:r>
              <a:rPr lang="en-US"/>
              <a:t>Click to edit Heading</a:t>
            </a:r>
          </a:p>
        </p:txBody>
      </p:sp>
      <p:sp>
        <p:nvSpPr>
          <p:cNvPr id="6" name="Text Placeholder 29">
            <a:extLst>
              <a:ext uri="{FF2B5EF4-FFF2-40B4-BE49-F238E27FC236}">
                <a16:creationId xmlns:a16="http://schemas.microsoft.com/office/drawing/2014/main" id="{42396218-0B1C-1D88-2F23-A752D498E13C}"/>
              </a:ext>
            </a:extLst>
          </p:cNvPr>
          <p:cNvSpPr>
            <a:spLocks noGrp="1"/>
          </p:cNvSpPr>
          <p:nvPr>
            <p:ph type="body" sz="quarter" idx="13" hasCustomPrompt="1"/>
          </p:nvPr>
        </p:nvSpPr>
        <p:spPr>
          <a:xfrm>
            <a:off x="1333500" y="4343627"/>
            <a:ext cx="8934867" cy="1115169"/>
          </a:xfrm>
          <a:prstGeom prst="rect">
            <a:avLst/>
          </a:prstGeom>
        </p:spPr>
        <p:txBody>
          <a:bodyPr/>
          <a:lstStyle>
            <a:lvl1pPr marL="0" indent="0">
              <a:lnSpc>
                <a:spcPct val="100000"/>
              </a:lnSpc>
              <a:buNone/>
              <a:defRPr sz="2800"/>
            </a:lvl1pPr>
          </a:lstStyle>
          <a:p>
            <a:pPr lvl="0"/>
            <a:r>
              <a:rPr lang="en-US"/>
              <a:t>Click to insert copy text</a:t>
            </a:r>
          </a:p>
        </p:txBody>
      </p:sp>
      <p:sp>
        <p:nvSpPr>
          <p:cNvPr id="7" name="Text Placeholder 27">
            <a:extLst>
              <a:ext uri="{FF2B5EF4-FFF2-40B4-BE49-F238E27FC236}">
                <a16:creationId xmlns:a16="http://schemas.microsoft.com/office/drawing/2014/main" id="{D9A25D16-B7B2-DE37-685A-1D1DA4C19BBC}"/>
              </a:ext>
            </a:extLst>
          </p:cNvPr>
          <p:cNvSpPr>
            <a:spLocks noGrp="1"/>
          </p:cNvSpPr>
          <p:nvPr>
            <p:ph type="body" sz="quarter" idx="14" hasCustomPrompt="1"/>
          </p:nvPr>
        </p:nvSpPr>
        <p:spPr>
          <a:xfrm>
            <a:off x="1333500" y="5851785"/>
            <a:ext cx="8934867" cy="600666"/>
          </a:xfrm>
          <a:prstGeom prst="rect">
            <a:avLst/>
          </a:prstGeom>
        </p:spPr>
        <p:txBody>
          <a:bodyPr/>
          <a:lstStyle>
            <a:lvl1pPr marL="0" indent="0">
              <a:lnSpc>
                <a:spcPct val="100000"/>
              </a:lnSpc>
              <a:buNone/>
              <a:defRPr sz="4000" b="1">
                <a:solidFill>
                  <a:schemeClr val="accent1"/>
                </a:solidFill>
              </a:defRPr>
            </a:lvl1pPr>
          </a:lstStyle>
          <a:p>
            <a:pPr lvl="0"/>
            <a:r>
              <a:rPr lang="en-US"/>
              <a:t>Click to edit Heading</a:t>
            </a:r>
          </a:p>
        </p:txBody>
      </p:sp>
      <p:sp>
        <p:nvSpPr>
          <p:cNvPr id="8" name="Text Placeholder 29">
            <a:extLst>
              <a:ext uri="{FF2B5EF4-FFF2-40B4-BE49-F238E27FC236}">
                <a16:creationId xmlns:a16="http://schemas.microsoft.com/office/drawing/2014/main" id="{D50CF4FD-B9A1-6BCD-6EFD-6020023F49F7}"/>
              </a:ext>
            </a:extLst>
          </p:cNvPr>
          <p:cNvSpPr>
            <a:spLocks noGrp="1"/>
          </p:cNvSpPr>
          <p:nvPr>
            <p:ph type="body" sz="quarter" idx="15" hasCustomPrompt="1"/>
          </p:nvPr>
        </p:nvSpPr>
        <p:spPr>
          <a:xfrm>
            <a:off x="1333500" y="6507522"/>
            <a:ext cx="8934867" cy="1244223"/>
          </a:xfrm>
          <a:prstGeom prst="rect">
            <a:avLst/>
          </a:prstGeom>
        </p:spPr>
        <p:txBody>
          <a:bodyPr/>
          <a:lstStyle>
            <a:lvl1pPr marL="0" indent="0">
              <a:lnSpc>
                <a:spcPct val="100000"/>
              </a:lnSpc>
              <a:buNone/>
              <a:defRPr sz="2800"/>
            </a:lvl1pPr>
          </a:lstStyle>
          <a:p>
            <a:pPr lvl="0"/>
            <a:r>
              <a:rPr lang="en-US"/>
              <a:t>Click to insert copy text</a:t>
            </a:r>
          </a:p>
        </p:txBody>
      </p:sp>
      <p:sp>
        <p:nvSpPr>
          <p:cNvPr id="9" name="Text Placeholder 27">
            <a:extLst>
              <a:ext uri="{FF2B5EF4-FFF2-40B4-BE49-F238E27FC236}">
                <a16:creationId xmlns:a16="http://schemas.microsoft.com/office/drawing/2014/main" id="{594C4772-21F6-4442-EBAE-324EA0A90D9C}"/>
              </a:ext>
            </a:extLst>
          </p:cNvPr>
          <p:cNvSpPr>
            <a:spLocks noGrp="1"/>
          </p:cNvSpPr>
          <p:nvPr>
            <p:ph type="body" sz="quarter" idx="16" hasCustomPrompt="1"/>
          </p:nvPr>
        </p:nvSpPr>
        <p:spPr>
          <a:xfrm>
            <a:off x="1333500" y="8138223"/>
            <a:ext cx="8934867" cy="609600"/>
          </a:xfrm>
          <a:prstGeom prst="rect">
            <a:avLst/>
          </a:prstGeom>
        </p:spPr>
        <p:txBody>
          <a:bodyPr/>
          <a:lstStyle>
            <a:lvl1pPr marL="0" indent="0">
              <a:lnSpc>
                <a:spcPct val="100000"/>
              </a:lnSpc>
              <a:buNone/>
              <a:defRPr sz="4000" b="1">
                <a:solidFill>
                  <a:schemeClr val="accent3"/>
                </a:solidFill>
              </a:defRPr>
            </a:lvl1pPr>
          </a:lstStyle>
          <a:p>
            <a:pPr lvl="0"/>
            <a:r>
              <a:rPr lang="en-US"/>
              <a:t>Click to edit Heading</a:t>
            </a:r>
          </a:p>
        </p:txBody>
      </p:sp>
      <p:sp>
        <p:nvSpPr>
          <p:cNvPr id="10" name="Text Placeholder 29">
            <a:extLst>
              <a:ext uri="{FF2B5EF4-FFF2-40B4-BE49-F238E27FC236}">
                <a16:creationId xmlns:a16="http://schemas.microsoft.com/office/drawing/2014/main" id="{82D3CECE-D96B-D4EA-4F6A-BD4C11C26CEC}"/>
              </a:ext>
            </a:extLst>
          </p:cNvPr>
          <p:cNvSpPr>
            <a:spLocks noGrp="1"/>
          </p:cNvSpPr>
          <p:nvPr>
            <p:ph type="body" sz="quarter" idx="17" hasCustomPrompt="1"/>
          </p:nvPr>
        </p:nvSpPr>
        <p:spPr>
          <a:xfrm>
            <a:off x="1333500" y="8806154"/>
            <a:ext cx="8934867" cy="1258445"/>
          </a:xfrm>
          <a:prstGeom prst="rect">
            <a:avLst/>
          </a:prstGeom>
        </p:spPr>
        <p:txBody>
          <a:bodyPr/>
          <a:lstStyle>
            <a:lvl1pPr marL="0" indent="0">
              <a:lnSpc>
                <a:spcPct val="100000"/>
              </a:lnSpc>
              <a:buNone/>
              <a:defRPr sz="2800"/>
            </a:lvl1pPr>
          </a:lstStyle>
          <a:p>
            <a:pPr lvl="0"/>
            <a:r>
              <a:rPr lang="en-US"/>
              <a:t>Click to insert copy text</a:t>
            </a:r>
          </a:p>
        </p:txBody>
      </p:sp>
      <p:sp>
        <p:nvSpPr>
          <p:cNvPr id="11" name="Text Placeholder 27">
            <a:extLst>
              <a:ext uri="{FF2B5EF4-FFF2-40B4-BE49-F238E27FC236}">
                <a16:creationId xmlns:a16="http://schemas.microsoft.com/office/drawing/2014/main" id="{C711C10D-16D0-91D4-BEE8-487E3BE5BAE1}"/>
              </a:ext>
            </a:extLst>
          </p:cNvPr>
          <p:cNvSpPr>
            <a:spLocks noGrp="1"/>
          </p:cNvSpPr>
          <p:nvPr>
            <p:ph type="body" sz="quarter" idx="18" hasCustomPrompt="1"/>
          </p:nvPr>
        </p:nvSpPr>
        <p:spPr>
          <a:xfrm>
            <a:off x="1333500" y="10486278"/>
            <a:ext cx="8934867" cy="600666"/>
          </a:xfrm>
          <a:prstGeom prst="rect">
            <a:avLst/>
          </a:prstGeom>
        </p:spPr>
        <p:txBody>
          <a:bodyPr/>
          <a:lstStyle>
            <a:lvl1pPr marL="0" indent="0">
              <a:lnSpc>
                <a:spcPct val="100000"/>
              </a:lnSpc>
              <a:buNone/>
              <a:defRPr sz="4000" b="1">
                <a:solidFill>
                  <a:schemeClr val="accent2"/>
                </a:solidFill>
              </a:defRPr>
            </a:lvl1pPr>
          </a:lstStyle>
          <a:p>
            <a:pPr lvl="0"/>
            <a:r>
              <a:rPr lang="en-US"/>
              <a:t>Click to edit Heading</a:t>
            </a:r>
          </a:p>
        </p:txBody>
      </p:sp>
      <p:sp>
        <p:nvSpPr>
          <p:cNvPr id="12" name="Text Placeholder 29">
            <a:extLst>
              <a:ext uri="{FF2B5EF4-FFF2-40B4-BE49-F238E27FC236}">
                <a16:creationId xmlns:a16="http://schemas.microsoft.com/office/drawing/2014/main" id="{3E06593B-7842-4A76-6EC6-D560625EACCF}"/>
              </a:ext>
            </a:extLst>
          </p:cNvPr>
          <p:cNvSpPr>
            <a:spLocks noGrp="1"/>
          </p:cNvSpPr>
          <p:nvPr>
            <p:ph type="body" sz="quarter" idx="19" hasCustomPrompt="1"/>
          </p:nvPr>
        </p:nvSpPr>
        <p:spPr>
          <a:xfrm>
            <a:off x="1333500" y="11177287"/>
            <a:ext cx="8934867" cy="1167113"/>
          </a:xfrm>
          <a:prstGeom prst="rect">
            <a:avLst/>
          </a:prstGeom>
        </p:spPr>
        <p:txBody>
          <a:bodyPr/>
          <a:lstStyle>
            <a:lvl1pPr marL="0" indent="0">
              <a:lnSpc>
                <a:spcPct val="100000"/>
              </a:lnSpc>
              <a:buNone/>
              <a:defRPr sz="2800"/>
            </a:lvl1pPr>
          </a:lstStyle>
          <a:p>
            <a:pPr lvl="0"/>
            <a:r>
              <a:rPr lang="en-US"/>
              <a:t>Click to insert copy text</a:t>
            </a:r>
          </a:p>
        </p:txBody>
      </p:sp>
    </p:spTree>
    <p:extLst>
      <p:ext uri="{BB962C8B-B14F-4D97-AF65-F5344CB8AC3E}">
        <p14:creationId xmlns:p14="http://schemas.microsoft.com/office/powerpoint/2010/main" val="2448086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TEXT BULLET">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79917150-6BE8-B645-FF30-FAA87E515D21}"/>
              </a:ext>
            </a:extLst>
          </p:cNvPr>
          <p:cNvSpPr>
            <a:spLocks noGrp="1"/>
          </p:cNvSpPr>
          <p:nvPr>
            <p:ph type="pic" sz="quarter" idx="10"/>
          </p:nvPr>
        </p:nvSpPr>
        <p:spPr bwMode="auto">
          <a:xfrm>
            <a:off x="0" y="0"/>
            <a:ext cx="13034117" cy="13716000"/>
          </a:xfrm>
          <a:custGeom>
            <a:avLst/>
            <a:gdLst>
              <a:gd name="connsiteX0" fmla="*/ 9204982 w 10026244"/>
              <a:gd name="connsiteY0" fmla="*/ 1049390 h 10288588"/>
              <a:gd name="connsiteX1" fmla="*/ 9204982 w 10026244"/>
              <a:gd name="connsiteY1" fmla="*/ 7913772 h 10288588"/>
              <a:gd name="connsiteX2" fmla="*/ 6818167 w 10026244"/>
              <a:gd name="connsiteY2" fmla="*/ 10288588 h 10288588"/>
              <a:gd name="connsiteX3" fmla="*/ 0 w 10026244"/>
              <a:gd name="connsiteY3" fmla="*/ 10288588 h 10288588"/>
              <a:gd name="connsiteX4" fmla="*/ 0 w 10026244"/>
              <a:gd name="connsiteY4" fmla="*/ 10199618 h 10288588"/>
              <a:gd name="connsiteX5" fmla="*/ 5187875 w 10026244"/>
              <a:gd name="connsiteY5" fmla="*/ 0 h 10288588"/>
              <a:gd name="connsiteX6" fmla="*/ 10026244 w 10026244"/>
              <a:gd name="connsiteY6" fmla="*/ 0 h 10288588"/>
              <a:gd name="connsiteX7" fmla="*/ 3125358 w 10026244"/>
              <a:gd name="connsiteY7" fmla="*/ 6866663 h 10288588"/>
              <a:gd name="connsiteX8" fmla="*/ 3125358 w 10026244"/>
              <a:gd name="connsiteY8" fmla="*/ 2052473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6244" h="10288588">
                <a:moveTo>
                  <a:pt x="9204982" y="1049390"/>
                </a:moveTo>
                <a:lnTo>
                  <a:pt x="9204982" y="7913772"/>
                </a:lnTo>
                <a:lnTo>
                  <a:pt x="6818167" y="10288588"/>
                </a:lnTo>
                <a:lnTo>
                  <a:pt x="0" y="10288588"/>
                </a:lnTo>
                <a:lnTo>
                  <a:pt x="0" y="10199618"/>
                </a:lnTo>
                <a:close/>
                <a:moveTo>
                  <a:pt x="5187875" y="0"/>
                </a:moveTo>
                <a:lnTo>
                  <a:pt x="10026244" y="0"/>
                </a:lnTo>
                <a:lnTo>
                  <a:pt x="3125358" y="6866663"/>
                </a:lnTo>
                <a:lnTo>
                  <a:pt x="3125358" y="2052473"/>
                </a:ln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4" name="Title 13">
            <a:extLst>
              <a:ext uri="{FF2B5EF4-FFF2-40B4-BE49-F238E27FC236}">
                <a16:creationId xmlns:a16="http://schemas.microsoft.com/office/drawing/2014/main" id="{A69A13D8-4AB5-19EA-9965-8F2AE9D1F2C0}"/>
              </a:ext>
            </a:extLst>
          </p:cNvPr>
          <p:cNvSpPr>
            <a:spLocks noGrp="1"/>
          </p:cNvSpPr>
          <p:nvPr>
            <p:ph type="title"/>
          </p:nvPr>
        </p:nvSpPr>
        <p:spPr>
          <a:xfrm>
            <a:off x="12785911" y="1042599"/>
            <a:ext cx="9616889" cy="2651125"/>
          </a:xfrm>
          <a:prstGeom prst="rect">
            <a:avLst/>
          </a:prstGeom>
        </p:spPr>
        <p:txBody>
          <a:bodyPr/>
          <a:lstStyle>
            <a:lvl1pPr>
              <a:defRPr sz="7200">
                <a:solidFill>
                  <a:schemeClr val="tx2"/>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0FF11A96-42F3-599C-41AF-B80C92776595}"/>
              </a:ext>
            </a:extLst>
          </p:cNvPr>
          <p:cNvSpPr>
            <a:spLocks noGrp="1"/>
          </p:cNvSpPr>
          <p:nvPr>
            <p:ph type="body" sz="quarter" idx="20"/>
          </p:nvPr>
        </p:nvSpPr>
        <p:spPr>
          <a:xfrm>
            <a:off x="12862109" y="4238469"/>
            <a:ext cx="9616889" cy="914400"/>
          </a:xfrm>
          <a:prstGeom prst="rect">
            <a:avLst/>
          </a:prstGeom>
        </p:spPr>
        <p:txBody>
          <a:bodyPr/>
          <a:lstStyle>
            <a:lvl1pPr marL="0" indent="0">
              <a:buNone/>
              <a:defRPr sz="3600" b="1">
                <a:solidFill>
                  <a:schemeClr val="accent1">
                    <a:lumMod val="75000"/>
                  </a:schemeClr>
                </a:solidFill>
              </a:defRPr>
            </a:lvl1pPr>
          </a:lstStyle>
          <a:p>
            <a:pPr lvl="0"/>
            <a:r>
              <a:rPr lang="en-US"/>
              <a:t>Click to edit Master text styles</a:t>
            </a:r>
          </a:p>
        </p:txBody>
      </p:sp>
      <p:sp>
        <p:nvSpPr>
          <p:cNvPr id="17" name="Text Placeholder 15">
            <a:extLst>
              <a:ext uri="{FF2B5EF4-FFF2-40B4-BE49-F238E27FC236}">
                <a16:creationId xmlns:a16="http://schemas.microsoft.com/office/drawing/2014/main" id="{8464B1BD-A792-71B4-5957-662754E6FD42}"/>
              </a:ext>
            </a:extLst>
          </p:cNvPr>
          <p:cNvSpPr>
            <a:spLocks noGrp="1"/>
          </p:cNvSpPr>
          <p:nvPr>
            <p:ph type="body" sz="quarter" idx="21"/>
          </p:nvPr>
        </p:nvSpPr>
        <p:spPr>
          <a:xfrm>
            <a:off x="12862111" y="6921564"/>
            <a:ext cx="9616889" cy="914400"/>
          </a:xfrm>
          <a:prstGeom prst="rect">
            <a:avLst/>
          </a:prstGeom>
        </p:spPr>
        <p:txBody>
          <a:bodyPr/>
          <a:lstStyle>
            <a:lvl1pPr marL="0" indent="0">
              <a:buNone/>
              <a:defRPr sz="3600" b="1">
                <a:solidFill>
                  <a:schemeClr val="accent1">
                    <a:lumMod val="75000"/>
                  </a:schemeClr>
                </a:solidFill>
              </a:defRPr>
            </a:lvl1pPr>
            <a:lvl2pPr>
              <a:defRPr>
                <a:solidFill>
                  <a:schemeClr val="accent1">
                    <a:lumMod val="75000"/>
                  </a:schemeClr>
                </a:solidFill>
              </a:defRPr>
            </a:lvl2pPr>
          </a:lstStyle>
          <a:p>
            <a:pPr lvl="0"/>
            <a:r>
              <a:rPr lang="en-US"/>
              <a:t>Click to edit Master text styles</a:t>
            </a:r>
          </a:p>
          <a:p>
            <a:pPr lvl="1"/>
            <a:r>
              <a:rPr lang="en-US"/>
              <a:t>Second level</a:t>
            </a:r>
          </a:p>
        </p:txBody>
      </p:sp>
      <p:sp>
        <p:nvSpPr>
          <p:cNvPr id="18" name="Text Placeholder 15">
            <a:extLst>
              <a:ext uri="{FF2B5EF4-FFF2-40B4-BE49-F238E27FC236}">
                <a16:creationId xmlns:a16="http://schemas.microsoft.com/office/drawing/2014/main" id="{35E41691-11BC-C61B-E4A7-000E7928273D}"/>
              </a:ext>
            </a:extLst>
          </p:cNvPr>
          <p:cNvSpPr>
            <a:spLocks noGrp="1"/>
          </p:cNvSpPr>
          <p:nvPr>
            <p:ph type="body" sz="quarter" idx="22"/>
          </p:nvPr>
        </p:nvSpPr>
        <p:spPr>
          <a:xfrm>
            <a:off x="12862108" y="9749818"/>
            <a:ext cx="9616889" cy="914400"/>
          </a:xfrm>
          <a:prstGeom prst="rect">
            <a:avLst/>
          </a:prstGeom>
        </p:spPr>
        <p:txBody>
          <a:bodyPr/>
          <a:lstStyle>
            <a:lvl1pPr marL="0" indent="0">
              <a:buNone/>
              <a:defRPr sz="3600" b="1">
                <a:solidFill>
                  <a:schemeClr val="accent1">
                    <a:lumMod val="75000"/>
                  </a:schemeClr>
                </a:solidFill>
              </a:defRPr>
            </a:lvl1pPr>
            <a:lvl2pPr>
              <a:defRPr>
                <a:solidFill>
                  <a:schemeClr val="accent1">
                    <a:lumMod val="75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914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4" name="Date Placeholder 3"/>
          <p:cNvSpPr>
            <a:spLocks noGrp="1"/>
          </p:cNvSpPr>
          <p:nvPr>
            <p:ph type="dt" sz="half" idx="10"/>
          </p:nvPr>
        </p:nvSpPr>
        <p:spPr/>
        <p:txBody>
          <a:bodyPr/>
          <a:lstStyle/>
          <a:p>
            <a:fld id="{AD041704-C086-874F-9335-9F37CC3EFB0C}"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42838"/>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2"/>
              </a:gs>
              <a:gs pos="99000">
                <a:schemeClr val="accent2">
                  <a:lumMod val="75000"/>
                  <a:alpha val="45902"/>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950816" y="4739990"/>
            <a:ext cx="13659706" cy="4775200"/>
          </a:xfrm>
          <a:prstGeom prst="rect">
            <a:avLst/>
          </a:prstGeom>
        </p:spPr>
        <p:txBody>
          <a:bodyPr anchor="b"/>
          <a:lstStyle>
            <a:lvl1pPr algn="l">
              <a:defRPr sz="10000">
                <a:solidFill>
                  <a:schemeClr val="accent5">
                    <a:lumMod val="10000"/>
                    <a:lumOff val="90000"/>
                  </a:schemeClr>
                </a:solidFill>
              </a:defRPr>
            </a:lvl1pPr>
          </a:lstStyle>
          <a:p>
            <a:r>
              <a:rPr lang="en-US"/>
              <a:t>Click to edit Master title style</a:t>
            </a:r>
          </a:p>
        </p:txBody>
      </p:sp>
      <p:sp>
        <p:nvSpPr>
          <p:cNvPr id="3" name="Subtitle 2"/>
          <p:cNvSpPr>
            <a:spLocks noGrp="1"/>
          </p:cNvSpPr>
          <p:nvPr>
            <p:ph type="subTitle" idx="1" hasCustomPrompt="1"/>
          </p:nvPr>
        </p:nvSpPr>
        <p:spPr>
          <a:xfrm>
            <a:off x="977164" y="10893087"/>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90882" y="528086"/>
            <a:ext cx="6764595" cy="2752223"/>
          </a:xfrm>
          <a:prstGeom prst="rect">
            <a:avLst/>
          </a:prstGeom>
        </p:spPr>
      </p:pic>
    </p:spTree>
    <p:extLst>
      <p:ext uri="{BB962C8B-B14F-4D97-AF65-F5344CB8AC3E}">
        <p14:creationId xmlns:p14="http://schemas.microsoft.com/office/powerpoint/2010/main" val="3994211952"/>
      </p:ext>
    </p:extLst>
  </p:cSld>
  <p:clrMapOvr>
    <a:masterClrMapping/>
  </p:clrMapOvr>
  <p:extLst>
    <p:ext uri="{DCECCB84-F9BA-43D5-87BE-67443E8EF086}">
      <p15:sldGuideLst xmlns:p15="http://schemas.microsoft.com/office/powerpoint/2012/main">
        <p15:guide id="2" pos="74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COMP">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9820924"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6" name="Text Placeholder 5">
            <a:extLst>
              <a:ext uri="{FF2B5EF4-FFF2-40B4-BE49-F238E27FC236}">
                <a16:creationId xmlns:a16="http://schemas.microsoft.com/office/drawing/2014/main" id="{B5313A7C-DABE-3DDB-F56E-B3B600FFA896}"/>
              </a:ext>
            </a:extLst>
          </p:cNvPr>
          <p:cNvSpPr>
            <a:spLocks noGrp="1"/>
          </p:cNvSpPr>
          <p:nvPr>
            <p:ph type="body" sz="quarter" idx="11" hasCustomPrompt="1"/>
          </p:nvPr>
        </p:nvSpPr>
        <p:spPr>
          <a:xfrm>
            <a:off x="984103" y="7736061"/>
            <a:ext cx="10553699" cy="3238687"/>
          </a:xfrm>
          <a:prstGeom prst="rect">
            <a:avLst/>
          </a:prstGeom>
        </p:spPr>
        <p:txBody>
          <a:bodyPr/>
          <a:lstStyle>
            <a:lvl1pPr marL="0" indent="0">
              <a:lnSpc>
                <a:spcPct val="112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9" name="Title 8">
            <a:extLst>
              <a:ext uri="{FF2B5EF4-FFF2-40B4-BE49-F238E27FC236}">
                <a16:creationId xmlns:a16="http://schemas.microsoft.com/office/drawing/2014/main" id="{7C77B454-F5E2-4B7F-8275-0AF48852AFAD}"/>
              </a:ext>
            </a:extLst>
          </p:cNvPr>
          <p:cNvSpPr>
            <a:spLocks noGrp="1"/>
          </p:cNvSpPr>
          <p:nvPr>
            <p:ph type="title"/>
          </p:nvPr>
        </p:nvSpPr>
        <p:spPr>
          <a:xfrm>
            <a:off x="984103" y="4126448"/>
            <a:ext cx="10525410" cy="323868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87240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MP2">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04184DE3-A60B-DF81-4F31-A9BB679168EB}"/>
              </a:ext>
            </a:extLst>
          </p:cNvPr>
          <p:cNvSpPr>
            <a:spLocks noGrp="1" noEditPoints="1"/>
          </p:cNvSpPr>
          <p:nvPr>
            <p:ph type="pic" sz="quarter" idx="10"/>
          </p:nvPr>
        </p:nvSpPr>
        <p:spPr bwMode="auto">
          <a:xfrm>
            <a:off x="11398699" y="0"/>
            <a:ext cx="12375701" cy="13716000"/>
          </a:xfrm>
          <a:custGeom>
            <a:avLst/>
            <a:gdLst>
              <a:gd name="T0" fmla="*/ 1824 w 4210"/>
              <a:gd name="T1" fmla="*/ 3060 h 4552"/>
              <a:gd name="T2" fmla="*/ 2693 w 4210"/>
              <a:gd name="T3" fmla="*/ 4552 h 4552"/>
              <a:gd name="T4" fmla="*/ 3562 w 4210"/>
              <a:gd name="T5" fmla="*/ 3060 h 4552"/>
              <a:gd name="T6" fmla="*/ 1824 w 4210"/>
              <a:gd name="T7" fmla="*/ 3060 h 4552"/>
              <a:gd name="T8" fmla="*/ 0 w 4210"/>
              <a:gd name="T9" fmla="*/ 0 h 4552"/>
              <a:gd name="T10" fmla="*/ 1737 w 4210"/>
              <a:gd name="T11" fmla="*/ 0 h 4552"/>
              <a:gd name="T12" fmla="*/ 868 w 4210"/>
              <a:gd name="T13" fmla="*/ 1492 h 4552"/>
              <a:gd name="T14" fmla="*/ 0 w 4210"/>
              <a:gd name="T15" fmla="*/ 0 h 4552"/>
              <a:gd name="T16" fmla="*/ 1781 w 4210"/>
              <a:gd name="T17" fmla="*/ 0 h 4552"/>
              <a:gd name="T18" fmla="*/ 1781 w 4210"/>
              <a:gd name="T19" fmla="*/ 0 h 4552"/>
              <a:gd name="T20" fmla="*/ 2650 w 4210"/>
              <a:gd name="T21" fmla="*/ 1492 h 4552"/>
              <a:gd name="T22" fmla="*/ 912 w 4210"/>
              <a:gd name="T23" fmla="*/ 1492 h 4552"/>
              <a:gd name="T24" fmla="*/ 1781 w 4210"/>
              <a:gd name="T25" fmla="*/ 0 h 4552"/>
              <a:gd name="T26" fmla="*/ 1824 w 4210"/>
              <a:gd name="T27" fmla="*/ 0 h 4552"/>
              <a:gd name="T28" fmla="*/ 3562 w 4210"/>
              <a:gd name="T29" fmla="*/ 0 h 4552"/>
              <a:gd name="T30" fmla="*/ 2693 w 4210"/>
              <a:gd name="T31" fmla="*/ 1492 h 4552"/>
              <a:gd name="T32" fmla="*/ 1824 w 4210"/>
              <a:gd name="T33" fmla="*/ 0 h 4552"/>
              <a:gd name="T34" fmla="*/ 3606 w 4210"/>
              <a:gd name="T35" fmla="*/ 0 h 4552"/>
              <a:gd name="T36" fmla="*/ 3606 w 4210"/>
              <a:gd name="T37" fmla="*/ 0 h 4552"/>
              <a:gd name="T38" fmla="*/ 4210 w 4210"/>
              <a:gd name="T39" fmla="*/ 1037 h 4552"/>
              <a:gd name="T40" fmla="*/ 4210 w 4210"/>
              <a:gd name="T41" fmla="*/ 1492 h 4552"/>
              <a:gd name="T42" fmla="*/ 2736 w 4210"/>
              <a:gd name="T43" fmla="*/ 1492 h 4552"/>
              <a:gd name="T44" fmla="*/ 3606 w 4210"/>
              <a:gd name="T45" fmla="*/ 0 h 4552"/>
              <a:gd name="T46" fmla="*/ 3649 w 4210"/>
              <a:gd name="T47" fmla="*/ 0 h 4552"/>
              <a:gd name="T48" fmla="*/ 4210 w 4210"/>
              <a:gd name="T49" fmla="*/ 0 h 4552"/>
              <a:gd name="T50" fmla="*/ 4210 w 4210"/>
              <a:gd name="T51" fmla="*/ 963 h 4552"/>
              <a:gd name="T52" fmla="*/ 3649 w 4210"/>
              <a:gd name="T53" fmla="*/ 0 h 4552"/>
              <a:gd name="T54" fmla="*/ 4210 w 4210"/>
              <a:gd name="T55" fmla="*/ 1530 h 4552"/>
              <a:gd name="T56" fmla="*/ 4210 w 4210"/>
              <a:gd name="T57" fmla="*/ 1986 h 4552"/>
              <a:gd name="T58" fmla="*/ 3606 w 4210"/>
              <a:gd name="T59" fmla="*/ 3023 h 4552"/>
              <a:gd name="T60" fmla="*/ 2736 w 4210"/>
              <a:gd name="T61" fmla="*/ 1530 h 4552"/>
              <a:gd name="T62" fmla="*/ 4210 w 4210"/>
              <a:gd name="T63" fmla="*/ 1530 h 4552"/>
              <a:gd name="T64" fmla="*/ 4210 w 4210"/>
              <a:gd name="T65" fmla="*/ 2061 h 4552"/>
              <a:gd name="T66" fmla="*/ 4210 w 4210"/>
              <a:gd name="T67" fmla="*/ 3023 h 4552"/>
              <a:gd name="T68" fmla="*/ 3649 w 4210"/>
              <a:gd name="T69" fmla="*/ 3023 h 4552"/>
              <a:gd name="T70" fmla="*/ 4210 w 4210"/>
              <a:gd name="T71" fmla="*/ 2061 h 4552"/>
              <a:gd name="T72" fmla="*/ 4210 w 4210"/>
              <a:gd name="T73" fmla="*/ 3060 h 4552"/>
              <a:gd name="T74" fmla="*/ 4210 w 4210"/>
              <a:gd name="T75" fmla="*/ 4022 h 4552"/>
              <a:gd name="T76" fmla="*/ 3649 w 4210"/>
              <a:gd name="T77" fmla="*/ 3060 h 4552"/>
              <a:gd name="T78" fmla="*/ 4210 w 4210"/>
              <a:gd name="T79" fmla="*/ 3060 h 4552"/>
              <a:gd name="T80" fmla="*/ 4210 w 4210"/>
              <a:gd name="T81" fmla="*/ 4097 h 4552"/>
              <a:gd name="T82" fmla="*/ 4210 w 4210"/>
              <a:gd name="T83" fmla="*/ 4552 h 4552"/>
              <a:gd name="T84" fmla="*/ 2736 w 4210"/>
              <a:gd name="T85" fmla="*/ 4552 h 4552"/>
              <a:gd name="T86" fmla="*/ 3606 w 4210"/>
              <a:gd name="T87" fmla="*/ 3060 h 4552"/>
              <a:gd name="T88" fmla="*/ 4210 w 4210"/>
              <a:gd name="T89" fmla="*/ 4097 h 4552"/>
              <a:gd name="T90" fmla="*/ 1737 w 4210"/>
              <a:gd name="T91" fmla="*/ 3023 h 4552"/>
              <a:gd name="T92" fmla="*/ 868 w 4210"/>
              <a:gd name="T93" fmla="*/ 1531 h 4552"/>
              <a:gd name="T94" fmla="*/ 0 w 4210"/>
              <a:gd name="T95" fmla="*/ 3023 h 4552"/>
              <a:gd name="T96" fmla="*/ 1737 w 4210"/>
              <a:gd name="T97" fmla="*/ 3023 h 4552"/>
              <a:gd name="T98" fmla="*/ 3562 w 4210"/>
              <a:gd name="T99" fmla="*/ 3023 h 4552"/>
              <a:gd name="T100" fmla="*/ 2693 w 4210"/>
              <a:gd name="T101" fmla="*/ 1530 h 4552"/>
              <a:gd name="T102" fmla="*/ 1825 w 4210"/>
              <a:gd name="T103" fmla="*/ 3023 h 4552"/>
              <a:gd name="T104" fmla="*/ 3562 w 4210"/>
              <a:gd name="T105" fmla="*/ 3023 h 4552"/>
              <a:gd name="T106" fmla="*/ 912 w 4210"/>
              <a:gd name="T107" fmla="*/ 1530 h 4552"/>
              <a:gd name="T108" fmla="*/ 1781 w 4210"/>
              <a:gd name="T109" fmla="*/ 3023 h 4552"/>
              <a:gd name="T110" fmla="*/ 2650 w 4210"/>
              <a:gd name="T111" fmla="*/ 1530 h 4552"/>
              <a:gd name="T112" fmla="*/ 912 w 4210"/>
              <a:gd name="T113" fmla="*/ 1530 h 4552"/>
              <a:gd name="T114" fmla="*/ 2650 w 4210"/>
              <a:gd name="T115" fmla="*/ 4552 h 4552"/>
              <a:gd name="T116" fmla="*/ 1781 w 4210"/>
              <a:gd name="T117" fmla="*/ 3060 h 4552"/>
              <a:gd name="T118" fmla="*/ 912 w 4210"/>
              <a:gd name="T119" fmla="*/ 4552 h 4552"/>
              <a:gd name="T120" fmla="*/ 2650 w 4210"/>
              <a:gd name="T121"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10" h="4552">
                <a:moveTo>
                  <a:pt x="1824" y="3060"/>
                </a:moveTo>
                <a:lnTo>
                  <a:pt x="2693" y="4552"/>
                </a:lnTo>
                <a:lnTo>
                  <a:pt x="3562" y="3060"/>
                </a:lnTo>
                <a:lnTo>
                  <a:pt x="1824" y="3060"/>
                </a:lnTo>
                <a:close/>
                <a:moveTo>
                  <a:pt x="0" y="0"/>
                </a:moveTo>
                <a:lnTo>
                  <a:pt x="1737" y="0"/>
                </a:lnTo>
                <a:lnTo>
                  <a:pt x="868" y="1492"/>
                </a:lnTo>
                <a:lnTo>
                  <a:pt x="0" y="0"/>
                </a:lnTo>
                <a:close/>
                <a:moveTo>
                  <a:pt x="1781" y="0"/>
                </a:moveTo>
                <a:lnTo>
                  <a:pt x="1781" y="0"/>
                </a:lnTo>
                <a:lnTo>
                  <a:pt x="2650" y="1492"/>
                </a:lnTo>
                <a:lnTo>
                  <a:pt x="912" y="1492"/>
                </a:lnTo>
                <a:lnTo>
                  <a:pt x="1781" y="0"/>
                </a:lnTo>
                <a:close/>
                <a:moveTo>
                  <a:pt x="1824" y="0"/>
                </a:moveTo>
                <a:lnTo>
                  <a:pt x="3562" y="0"/>
                </a:lnTo>
                <a:lnTo>
                  <a:pt x="2693" y="1492"/>
                </a:lnTo>
                <a:lnTo>
                  <a:pt x="1824" y="0"/>
                </a:lnTo>
                <a:close/>
                <a:moveTo>
                  <a:pt x="3606" y="0"/>
                </a:moveTo>
                <a:lnTo>
                  <a:pt x="3606" y="0"/>
                </a:lnTo>
                <a:lnTo>
                  <a:pt x="4210" y="1037"/>
                </a:lnTo>
                <a:lnTo>
                  <a:pt x="4210" y="1492"/>
                </a:lnTo>
                <a:lnTo>
                  <a:pt x="2736" y="1492"/>
                </a:lnTo>
                <a:lnTo>
                  <a:pt x="3606" y="0"/>
                </a:lnTo>
                <a:close/>
                <a:moveTo>
                  <a:pt x="3649" y="0"/>
                </a:moveTo>
                <a:lnTo>
                  <a:pt x="4210" y="0"/>
                </a:lnTo>
                <a:lnTo>
                  <a:pt x="4210" y="963"/>
                </a:lnTo>
                <a:lnTo>
                  <a:pt x="3649" y="0"/>
                </a:lnTo>
                <a:close/>
                <a:moveTo>
                  <a:pt x="4210" y="1530"/>
                </a:moveTo>
                <a:lnTo>
                  <a:pt x="4210" y="1986"/>
                </a:lnTo>
                <a:lnTo>
                  <a:pt x="3606" y="3023"/>
                </a:lnTo>
                <a:lnTo>
                  <a:pt x="2736" y="1530"/>
                </a:lnTo>
                <a:lnTo>
                  <a:pt x="4210" y="1530"/>
                </a:lnTo>
                <a:close/>
                <a:moveTo>
                  <a:pt x="4210" y="2061"/>
                </a:moveTo>
                <a:lnTo>
                  <a:pt x="4210" y="3023"/>
                </a:lnTo>
                <a:lnTo>
                  <a:pt x="3649" y="3023"/>
                </a:lnTo>
                <a:lnTo>
                  <a:pt x="4210" y="2061"/>
                </a:lnTo>
                <a:close/>
                <a:moveTo>
                  <a:pt x="4210" y="3060"/>
                </a:moveTo>
                <a:lnTo>
                  <a:pt x="4210" y="4022"/>
                </a:lnTo>
                <a:lnTo>
                  <a:pt x="3649" y="3060"/>
                </a:lnTo>
                <a:lnTo>
                  <a:pt x="4210" y="3060"/>
                </a:lnTo>
                <a:close/>
                <a:moveTo>
                  <a:pt x="4210" y="4097"/>
                </a:moveTo>
                <a:lnTo>
                  <a:pt x="4210" y="4552"/>
                </a:lnTo>
                <a:lnTo>
                  <a:pt x="2736" y="4552"/>
                </a:lnTo>
                <a:lnTo>
                  <a:pt x="3606" y="3060"/>
                </a:lnTo>
                <a:lnTo>
                  <a:pt x="4210" y="4097"/>
                </a:lnTo>
                <a:close/>
                <a:moveTo>
                  <a:pt x="1737" y="3023"/>
                </a:moveTo>
                <a:lnTo>
                  <a:pt x="868" y="1531"/>
                </a:lnTo>
                <a:lnTo>
                  <a:pt x="0" y="3023"/>
                </a:lnTo>
                <a:lnTo>
                  <a:pt x="1737" y="3023"/>
                </a:lnTo>
                <a:close/>
                <a:moveTo>
                  <a:pt x="3562" y="3023"/>
                </a:moveTo>
                <a:lnTo>
                  <a:pt x="2693" y="1530"/>
                </a:lnTo>
                <a:lnTo>
                  <a:pt x="1825" y="3023"/>
                </a:lnTo>
                <a:lnTo>
                  <a:pt x="3562" y="3023"/>
                </a:lnTo>
                <a:close/>
                <a:moveTo>
                  <a:pt x="912" y="1530"/>
                </a:moveTo>
                <a:lnTo>
                  <a:pt x="1781" y="3023"/>
                </a:lnTo>
                <a:lnTo>
                  <a:pt x="2650" y="1530"/>
                </a:lnTo>
                <a:lnTo>
                  <a:pt x="912" y="1530"/>
                </a:lnTo>
                <a:close/>
                <a:moveTo>
                  <a:pt x="2650" y="4552"/>
                </a:moveTo>
                <a:lnTo>
                  <a:pt x="1781" y="3060"/>
                </a:lnTo>
                <a:lnTo>
                  <a:pt x="912" y="4552"/>
                </a:lnTo>
                <a:lnTo>
                  <a:pt x="2650" y="4552"/>
                </a:lnTo>
                <a:close/>
              </a:path>
            </a:pathLst>
          </a:custGeom>
          <a:solidFill>
            <a:schemeClr val="bg2">
              <a:alpha val="80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2" name="Title 1">
            <a:extLst>
              <a:ext uri="{FF2B5EF4-FFF2-40B4-BE49-F238E27FC236}">
                <a16:creationId xmlns:a16="http://schemas.microsoft.com/office/drawing/2014/main" id="{224599BA-E886-32A6-389F-59336C75789B}"/>
              </a:ext>
            </a:extLst>
          </p:cNvPr>
          <p:cNvSpPr>
            <a:spLocks noGrp="1"/>
          </p:cNvSpPr>
          <p:nvPr>
            <p:ph type="title"/>
          </p:nvPr>
        </p:nvSpPr>
        <p:spPr>
          <a:xfrm>
            <a:off x="1082488" y="6333565"/>
            <a:ext cx="10553700" cy="1048870"/>
          </a:xfrm>
          <a:prstGeom prst="rect">
            <a:avLst/>
          </a:prstGeom>
        </p:spPr>
        <p:txBody>
          <a:bodyPr/>
          <a:lstStyle>
            <a:lvl1pPr>
              <a:defRPr sz="6200" baseline="0">
                <a:solidFill>
                  <a:schemeClr val="tx2"/>
                </a:solidFill>
              </a:defRPr>
            </a:lvl1pPr>
          </a:lstStyle>
          <a:p>
            <a:r>
              <a:rPr lang="en-US"/>
              <a:t>Click to edit Master title style</a:t>
            </a:r>
          </a:p>
        </p:txBody>
      </p:sp>
    </p:spTree>
    <p:extLst>
      <p:ext uri="{BB962C8B-B14F-4D97-AF65-F5344CB8AC3E}">
        <p14:creationId xmlns:p14="http://schemas.microsoft.com/office/powerpoint/2010/main" val="948171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2A1173-1796-64A9-0B52-E9212F519C06}"/>
              </a:ext>
            </a:extLst>
          </p:cNvPr>
          <p:cNvSpPr>
            <a:spLocks noGrp="1"/>
          </p:cNvSpPr>
          <p:nvPr>
            <p:ph type="pic" sz="quarter" idx="13"/>
          </p:nvPr>
        </p:nvSpPr>
        <p:spPr>
          <a:xfrm>
            <a:off x="1" y="1"/>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5" name="Picture Placeholder 2">
            <a:extLst>
              <a:ext uri="{FF2B5EF4-FFF2-40B4-BE49-F238E27FC236}">
                <a16:creationId xmlns:a16="http://schemas.microsoft.com/office/drawing/2014/main" id="{E1A76A61-3709-9661-F5D8-EEC5B56DDDFF}"/>
              </a:ext>
            </a:extLst>
          </p:cNvPr>
          <p:cNvSpPr>
            <a:spLocks noGrp="1"/>
          </p:cNvSpPr>
          <p:nvPr>
            <p:ph type="pic" sz="quarter" idx="14"/>
          </p:nvPr>
        </p:nvSpPr>
        <p:spPr>
          <a:xfrm>
            <a:off x="1" y="3429001"/>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6" name="Picture Placeholder 2">
            <a:extLst>
              <a:ext uri="{FF2B5EF4-FFF2-40B4-BE49-F238E27FC236}">
                <a16:creationId xmlns:a16="http://schemas.microsoft.com/office/drawing/2014/main" id="{AF31D8B6-6859-7D7B-FC49-47ACDA2C8C68}"/>
              </a:ext>
            </a:extLst>
          </p:cNvPr>
          <p:cNvSpPr>
            <a:spLocks noGrp="1"/>
          </p:cNvSpPr>
          <p:nvPr>
            <p:ph type="pic" sz="quarter" idx="15"/>
          </p:nvPr>
        </p:nvSpPr>
        <p:spPr>
          <a:xfrm>
            <a:off x="1" y="6858000"/>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7" name="Picture Placeholder 2">
            <a:extLst>
              <a:ext uri="{FF2B5EF4-FFF2-40B4-BE49-F238E27FC236}">
                <a16:creationId xmlns:a16="http://schemas.microsoft.com/office/drawing/2014/main" id="{01E9C72B-A381-74BF-B70B-AFFAB85EBC8F}"/>
              </a:ext>
            </a:extLst>
          </p:cNvPr>
          <p:cNvSpPr>
            <a:spLocks noGrp="1"/>
          </p:cNvSpPr>
          <p:nvPr>
            <p:ph type="pic" sz="quarter" idx="16"/>
          </p:nvPr>
        </p:nvSpPr>
        <p:spPr>
          <a:xfrm>
            <a:off x="1" y="10287000"/>
            <a:ext cx="10227140" cy="3428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3" name="Title 2">
            <a:extLst>
              <a:ext uri="{FF2B5EF4-FFF2-40B4-BE49-F238E27FC236}">
                <a16:creationId xmlns:a16="http://schemas.microsoft.com/office/drawing/2014/main" id="{9DC77E29-F49D-9323-3D36-EA53A2B4E08D}"/>
              </a:ext>
            </a:extLst>
          </p:cNvPr>
          <p:cNvSpPr>
            <a:spLocks noGrp="1"/>
          </p:cNvSpPr>
          <p:nvPr>
            <p:ph type="title"/>
          </p:nvPr>
        </p:nvSpPr>
        <p:spPr>
          <a:xfrm>
            <a:off x="11887200" y="3817937"/>
            <a:ext cx="10591800" cy="2651125"/>
          </a:xfrm>
        </p:spPr>
        <p:txBody>
          <a:bodyPr/>
          <a:lstStyle/>
          <a:p>
            <a:r>
              <a:rPr lang="en-US"/>
              <a:t>Click to edit Master title style</a:t>
            </a:r>
          </a:p>
        </p:txBody>
      </p:sp>
      <p:sp>
        <p:nvSpPr>
          <p:cNvPr id="12" name="Text Placeholder 11">
            <a:extLst>
              <a:ext uri="{FF2B5EF4-FFF2-40B4-BE49-F238E27FC236}">
                <a16:creationId xmlns:a16="http://schemas.microsoft.com/office/drawing/2014/main" id="{9EDB3B1B-D4BE-BC01-BA1C-62751DBE1516}"/>
              </a:ext>
            </a:extLst>
          </p:cNvPr>
          <p:cNvSpPr>
            <a:spLocks noGrp="1"/>
          </p:cNvSpPr>
          <p:nvPr>
            <p:ph type="body" sz="quarter" idx="17" hasCustomPrompt="1"/>
          </p:nvPr>
        </p:nvSpPr>
        <p:spPr>
          <a:xfrm>
            <a:off x="11887200" y="6858000"/>
            <a:ext cx="10591800" cy="914400"/>
          </a:xfrm>
          <a:prstGeom prst="rect">
            <a:avLst/>
          </a:prstGeom>
        </p:spPr>
        <p:txBody>
          <a:bodyPr/>
          <a:lstStyle>
            <a:lvl1pPr marL="0" indent="0">
              <a:lnSpc>
                <a:spcPct val="112000"/>
              </a:lnSpc>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copy</a:t>
            </a:r>
          </a:p>
        </p:txBody>
      </p:sp>
    </p:spTree>
    <p:extLst>
      <p:ext uri="{BB962C8B-B14F-4D97-AF65-F5344CB8AC3E}">
        <p14:creationId xmlns:p14="http://schemas.microsoft.com/office/powerpoint/2010/main" val="1267894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ANCY PHOTO LAYOUT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09E8A5C-79A3-1AF1-2D73-7DEDE2192224}"/>
              </a:ext>
            </a:extLst>
          </p:cNvPr>
          <p:cNvSpPr>
            <a:spLocks noGrp="1"/>
          </p:cNvSpPr>
          <p:nvPr>
            <p:ph type="pic" sz="quarter" idx="14"/>
          </p:nvPr>
        </p:nvSpPr>
        <p:spPr>
          <a:xfrm>
            <a:off x="1"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4" name="Picture Placeholder 2">
            <a:extLst>
              <a:ext uri="{FF2B5EF4-FFF2-40B4-BE49-F238E27FC236}">
                <a16:creationId xmlns:a16="http://schemas.microsoft.com/office/drawing/2014/main" id="{3E31A103-3AB9-544C-E2AD-83C719E58077}"/>
              </a:ext>
            </a:extLst>
          </p:cNvPr>
          <p:cNvSpPr>
            <a:spLocks noGrp="1"/>
          </p:cNvSpPr>
          <p:nvPr>
            <p:ph type="pic" sz="quarter" idx="15"/>
          </p:nvPr>
        </p:nvSpPr>
        <p:spPr>
          <a:xfrm>
            <a:off x="7983287"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5" name="Picture Placeholder 2">
            <a:extLst>
              <a:ext uri="{FF2B5EF4-FFF2-40B4-BE49-F238E27FC236}">
                <a16:creationId xmlns:a16="http://schemas.microsoft.com/office/drawing/2014/main" id="{1E5574E1-8030-D325-38E1-1A0BE8F5C020}"/>
              </a:ext>
            </a:extLst>
          </p:cNvPr>
          <p:cNvSpPr>
            <a:spLocks noGrp="1"/>
          </p:cNvSpPr>
          <p:nvPr>
            <p:ph type="pic" sz="quarter" idx="16"/>
          </p:nvPr>
        </p:nvSpPr>
        <p:spPr>
          <a:xfrm>
            <a:off x="15966572" y="4433527"/>
            <a:ext cx="7807829" cy="35300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6" name="Picture Placeholder 2">
            <a:extLst>
              <a:ext uri="{FF2B5EF4-FFF2-40B4-BE49-F238E27FC236}">
                <a16:creationId xmlns:a16="http://schemas.microsoft.com/office/drawing/2014/main" id="{B7941FFA-01F3-FFC1-80B2-B3B4335257A2}"/>
              </a:ext>
            </a:extLst>
          </p:cNvPr>
          <p:cNvSpPr>
            <a:spLocks noGrp="1"/>
          </p:cNvSpPr>
          <p:nvPr>
            <p:ph type="pic" sz="quarter" idx="17"/>
          </p:nvPr>
        </p:nvSpPr>
        <p:spPr>
          <a:xfrm>
            <a:off x="17976165"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7" name="Picture Placeholder 2">
            <a:extLst>
              <a:ext uri="{FF2B5EF4-FFF2-40B4-BE49-F238E27FC236}">
                <a16:creationId xmlns:a16="http://schemas.microsoft.com/office/drawing/2014/main" id="{0E7EF351-17FD-EE87-E697-D76970E96768}"/>
              </a:ext>
            </a:extLst>
          </p:cNvPr>
          <p:cNvSpPr>
            <a:spLocks noGrp="1"/>
          </p:cNvSpPr>
          <p:nvPr>
            <p:ph type="pic" sz="quarter" idx="18"/>
          </p:nvPr>
        </p:nvSpPr>
        <p:spPr>
          <a:xfrm>
            <a:off x="11984112"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0" name="Picture Placeholder 2">
            <a:extLst>
              <a:ext uri="{FF2B5EF4-FFF2-40B4-BE49-F238E27FC236}">
                <a16:creationId xmlns:a16="http://schemas.microsoft.com/office/drawing/2014/main" id="{47DFA674-A271-AB56-B638-EDAC5E0FB179}"/>
              </a:ext>
            </a:extLst>
          </p:cNvPr>
          <p:cNvSpPr>
            <a:spLocks noGrp="1"/>
          </p:cNvSpPr>
          <p:nvPr>
            <p:ph type="pic" sz="quarter" idx="19"/>
          </p:nvPr>
        </p:nvSpPr>
        <p:spPr>
          <a:xfrm>
            <a:off x="5992055"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11" name="Picture Placeholder 2">
            <a:extLst>
              <a:ext uri="{FF2B5EF4-FFF2-40B4-BE49-F238E27FC236}">
                <a16:creationId xmlns:a16="http://schemas.microsoft.com/office/drawing/2014/main" id="{675CD041-E64C-CC90-DD94-28EE30F027D0}"/>
              </a:ext>
            </a:extLst>
          </p:cNvPr>
          <p:cNvSpPr>
            <a:spLocks noGrp="1"/>
          </p:cNvSpPr>
          <p:nvPr>
            <p:ph type="pic" sz="quarter" idx="20"/>
          </p:nvPr>
        </p:nvSpPr>
        <p:spPr>
          <a:xfrm>
            <a:off x="0" y="8141355"/>
            <a:ext cx="5798235" cy="42411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30"/>
            </a:lvl1pPr>
          </a:lstStyle>
          <a:p>
            <a:pPr lvl="0"/>
            <a:r>
              <a:rPr lang="en-US"/>
              <a:t>Click icon to add picture</a:t>
            </a:r>
          </a:p>
        </p:txBody>
      </p:sp>
      <p:sp>
        <p:nvSpPr>
          <p:cNvPr id="3" name="Title 2">
            <a:extLst>
              <a:ext uri="{FF2B5EF4-FFF2-40B4-BE49-F238E27FC236}">
                <a16:creationId xmlns:a16="http://schemas.microsoft.com/office/drawing/2014/main" id="{508510BA-74B2-9F94-D6C6-14CF0C08F9FE}"/>
              </a:ext>
            </a:extLst>
          </p:cNvPr>
          <p:cNvSpPr>
            <a:spLocks noGrp="1"/>
          </p:cNvSpPr>
          <p:nvPr>
            <p:ph type="title"/>
          </p:nvPr>
        </p:nvSpPr>
        <p:spPr>
          <a:xfrm>
            <a:off x="1302126" y="999192"/>
            <a:ext cx="8671112" cy="2651125"/>
          </a:xfrm>
        </p:spPr>
        <p:txBody>
          <a:bodyPr/>
          <a:lstStyle/>
          <a:p>
            <a:r>
              <a:rPr lang="en-US"/>
              <a:t>Click to edit Master title style</a:t>
            </a:r>
          </a:p>
        </p:txBody>
      </p:sp>
      <p:sp>
        <p:nvSpPr>
          <p:cNvPr id="15" name="Text Placeholder 14">
            <a:extLst>
              <a:ext uri="{FF2B5EF4-FFF2-40B4-BE49-F238E27FC236}">
                <a16:creationId xmlns:a16="http://schemas.microsoft.com/office/drawing/2014/main" id="{406E255D-411A-DA10-443F-0362D1D0B2E2}"/>
              </a:ext>
            </a:extLst>
          </p:cNvPr>
          <p:cNvSpPr>
            <a:spLocks noGrp="1"/>
          </p:cNvSpPr>
          <p:nvPr>
            <p:ph type="body" sz="quarter" idx="21"/>
          </p:nvPr>
        </p:nvSpPr>
        <p:spPr>
          <a:xfrm>
            <a:off x="11887200" y="1371600"/>
            <a:ext cx="10643348" cy="2884154"/>
          </a:xfrm>
          <a:prstGeom prst="rect">
            <a:avLst/>
          </a:prstGeom>
        </p:spPr>
        <p:txBody>
          <a:bodyPr/>
          <a:lstStyle>
            <a:lvl1pPr marL="457200" indent="-457200">
              <a:lnSpc>
                <a:spcPct val="114000"/>
              </a:lnSpc>
              <a:buClr>
                <a:schemeClr val="accent1"/>
              </a:buClr>
              <a:buFont typeface="System Font Regular"/>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3908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TURE EVENTS PLACEHOL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4C8942E-D36C-8C5A-3D96-A4A6E0B57BE0}"/>
              </a:ext>
              <a:ext uri="{C183D7F6-B498-43B3-948B-1728B52AA6E4}">
                <adec:decorative xmlns:adec="http://schemas.microsoft.com/office/drawing/2017/decorative" val="1"/>
              </a:ext>
            </a:extLst>
          </p:cNvPr>
          <p:cNvSpPr>
            <a:spLocks/>
          </p:cNvSpPr>
          <p:nvPr userDrawn="1"/>
        </p:nvSpPr>
        <p:spPr bwMode="auto">
          <a:xfrm>
            <a:off x="-14448" y="-160513"/>
            <a:ext cx="24065186" cy="13884193"/>
          </a:xfrm>
          <a:custGeom>
            <a:avLst/>
            <a:gdLst>
              <a:gd name="T0" fmla="*/ 0 w 23019"/>
              <a:gd name="T1" fmla="*/ 0 h 12947"/>
              <a:gd name="T2" fmla="*/ 23019 w 23019"/>
              <a:gd name="T3" fmla="*/ 0 h 12947"/>
              <a:gd name="T4" fmla="*/ 0 w 23019"/>
              <a:gd name="T5" fmla="*/ 12947 h 12947"/>
              <a:gd name="T6" fmla="*/ 0 w 23019"/>
              <a:gd name="T7" fmla="*/ 0 h 12947"/>
            </a:gdLst>
            <a:ahLst/>
            <a:cxnLst>
              <a:cxn ang="0">
                <a:pos x="T0" y="T1"/>
              </a:cxn>
              <a:cxn ang="0">
                <a:pos x="T2" y="T3"/>
              </a:cxn>
              <a:cxn ang="0">
                <a:pos x="T4" y="T5"/>
              </a:cxn>
              <a:cxn ang="0">
                <a:pos x="T6" y="T7"/>
              </a:cxn>
            </a:cxnLst>
            <a:rect l="0" t="0" r="r" b="b"/>
            <a:pathLst>
              <a:path w="23019" h="12947">
                <a:moveTo>
                  <a:pt x="0" y="0"/>
                </a:moveTo>
                <a:lnTo>
                  <a:pt x="23019" y="0"/>
                </a:lnTo>
                <a:lnTo>
                  <a:pt x="0" y="12947"/>
                </a:lnTo>
                <a:lnTo>
                  <a:pt x="0" y="0"/>
                </a:lnTo>
                <a:close/>
              </a:path>
            </a:pathLst>
          </a:custGeom>
          <a:solidFill>
            <a:schemeClr val="tx2">
              <a:alpha val="90000"/>
            </a:schemeClr>
          </a:solidFill>
          <a:ln>
            <a:noFill/>
          </a:ln>
        </p:spPr>
        <p:txBody>
          <a:bodyPr vert="horz" wrap="square" lIns="118872" tIns="59436" rIns="118872" bIns="59436" numCol="1" anchor="t" anchorCtr="0" compatLnSpc="1">
            <a:prstTxWarp prst="textNoShape">
              <a:avLst/>
            </a:prstTxWarp>
          </a:bodyPr>
          <a:lstStyle/>
          <a:p>
            <a:endParaRPr lang="ru-RU">
              <a:latin typeface="+mj-lt"/>
            </a:endParaRPr>
          </a:p>
        </p:txBody>
      </p:sp>
      <p:sp>
        <p:nvSpPr>
          <p:cNvPr id="8" name="TextBox 7">
            <a:extLst>
              <a:ext uri="{FF2B5EF4-FFF2-40B4-BE49-F238E27FC236}">
                <a16:creationId xmlns:a16="http://schemas.microsoft.com/office/drawing/2014/main" id="{630F1D3F-17AA-A945-E59A-DB1C7ABDEE3D}"/>
              </a:ext>
              <a:ext uri="{C183D7F6-B498-43B3-948B-1728B52AA6E4}">
                <adec:decorative xmlns:adec="http://schemas.microsoft.com/office/drawing/2017/decorative" val="1"/>
              </a:ext>
            </a:extLst>
          </p:cNvPr>
          <p:cNvSpPr txBox="1"/>
          <p:nvPr userDrawn="1"/>
        </p:nvSpPr>
        <p:spPr>
          <a:xfrm>
            <a:off x="1535430" y="-5001222"/>
            <a:ext cx="8962808" cy="4093428"/>
          </a:xfrm>
          <a:prstGeom prst="rect">
            <a:avLst/>
          </a:prstGeom>
          <a:noFill/>
        </p:spPr>
        <p:txBody>
          <a:bodyPr wrap="square" rtlCol="0">
            <a:spAutoFit/>
          </a:bodyPr>
          <a:lstStyle/>
          <a:p>
            <a:r>
              <a:rPr lang="en-US" sz="26000" b="1" spc="-390">
                <a:solidFill>
                  <a:schemeClr val="bg2"/>
                </a:solidFill>
                <a:latin typeface="+mj-lt"/>
                <a:ea typeface="Roboto" panose="02000000000000000000" pitchFamily="2" charset="0"/>
                <a:cs typeface="Open Sans" panose="020B0606030504020204" pitchFamily="34" charset="0"/>
              </a:rPr>
              <a:t>2025</a:t>
            </a:r>
            <a:endParaRPr lang="ru-RU" sz="26000" b="1" spc="-390">
              <a:solidFill>
                <a:schemeClr val="bg2"/>
              </a:solidFill>
              <a:latin typeface="+mj-lt"/>
              <a:ea typeface="Roboto" panose="02000000000000000000" pitchFamily="2" charset="0"/>
              <a:cs typeface="Open Sans" panose="020B0606030504020204" pitchFamily="34" charset="0"/>
            </a:endParaRPr>
          </a:p>
        </p:txBody>
      </p:sp>
      <p:sp>
        <p:nvSpPr>
          <p:cNvPr id="9" name="TextBox 8">
            <a:extLst>
              <a:ext uri="{FF2B5EF4-FFF2-40B4-BE49-F238E27FC236}">
                <a16:creationId xmlns:a16="http://schemas.microsoft.com/office/drawing/2014/main" id="{627BE8B0-8D4F-2DDF-9CF1-F5946EE2DAA7}"/>
              </a:ext>
              <a:ext uri="{C183D7F6-B498-43B3-948B-1728B52AA6E4}">
                <adec:decorative xmlns:adec="http://schemas.microsoft.com/office/drawing/2017/decorative" val="1"/>
              </a:ext>
            </a:extLst>
          </p:cNvPr>
          <p:cNvSpPr txBox="1"/>
          <p:nvPr userDrawn="1"/>
        </p:nvSpPr>
        <p:spPr>
          <a:xfrm>
            <a:off x="1635125" y="-4076812"/>
            <a:ext cx="5671185" cy="892552"/>
          </a:xfrm>
          <a:prstGeom prst="rect">
            <a:avLst/>
          </a:prstGeom>
          <a:noFill/>
          <a:effectLst/>
        </p:spPr>
        <p:txBody>
          <a:bodyPr wrap="square" rtlCol="0">
            <a:spAutoFit/>
          </a:bodyPr>
          <a:lstStyle/>
          <a:p>
            <a:r>
              <a:rPr lang="en-US" sz="5200" b="1">
                <a:solidFill>
                  <a:schemeClr val="tx2"/>
                </a:solidFill>
                <a:latin typeface="+mj-lt"/>
                <a:ea typeface="Roboto" panose="02000000000000000000" pitchFamily="2" charset="0"/>
                <a:cs typeface="Open Sans" panose="020B0606030504020204" pitchFamily="34" charset="0"/>
              </a:rPr>
              <a:t>EVENT NAME</a:t>
            </a:r>
            <a:r>
              <a:rPr lang="ru-RU" sz="5200" b="1">
                <a:solidFill>
                  <a:schemeClr val="tx2"/>
                </a:solidFill>
                <a:latin typeface="+mj-lt"/>
                <a:ea typeface="Roboto" panose="02000000000000000000" pitchFamily="2" charset="0"/>
                <a:cs typeface="Open Sans" panose="020B0606030504020204" pitchFamily="34" charset="0"/>
              </a:rPr>
              <a:t>    </a:t>
            </a:r>
          </a:p>
        </p:txBody>
      </p:sp>
      <p:sp>
        <p:nvSpPr>
          <p:cNvPr id="12" name="TextBox 11">
            <a:extLst>
              <a:ext uri="{FF2B5EF4-FFF2-40B4-BE49-F238E27FC236}">
                <a16:creationId xmlns:a16="http://schemas.microsoft.com/office/drawing/2014/main" id="{12A02206-E294-EFB5-514D-1E6DC161027B}"/>
              </a:ext>
              <a:ext uri="{C183D7F6-B498-43B3-948B-1728B52AA6E4}">
                <adec:decorative xmlns:adec="http://schemas.microsoft.com/office/drawing/2017/decorative" val="1"/>
              </a:ext>
            </a:extLst>
          </p:cNvPr>
          <p:cNvSpPr txBox="1"/>
          <p:nvPr userDrawn="1"/>
        </p:nvSpPr>
        <p:spPr>
          <a:xfrm>
            <a:off x="1635125" y="-2732781"/>
            <a:ext cx="5671185" cy="1824987"/>
          </a:xfrm>
          <a:prstGeom prst="rect">
            <a:avLst/>
          </a:prstGeom>
          <a:noFill/>
        </p:spPr>
        <p:txBody>
          <a:bodyPr wrap="square" rtlCol="0">
            <a:spAutoFit/>
          </a:bodyPr>
          <a:lstStyle/>
          <a:p>
            <a:pPr defTabSz="468000">
              <a:lnSpc>
                <a:spcPct val="150000"/>
              </a:lnSpc>
            </a:pPr>
            <a:r>
              <a:rPr lang="en-US" sz="2600">
                <a:solidFill>
                  <a:schemeClr val="tx2"/>
                </a:solidFill>
                <a:latin typeface="+mj-lt"/>
                <a:ea typeface="Roboto Light" panose="02000000000000000000" pitchFamily="2" charset="0"/>
                <a:cs typeface="Open Sans Light" panose="020B0306030504020204" pitchFamily="34" charset="0"/>
              </a:rPr>
              <a:t>Lorem ipsum dolor sit </a:t>
            </a:r>
            <a:r>
              <a:rPr lang="en-US" sz="2600" err="1">
                <a:solidFill>
                  <a:schemeClr val="tx2"/>
                </a:solidFill>
                <a:latin typeface="+mj-lt"/>
                <a:ea typeface="Roboto Light" panose="02000000000000000000" pitchFamily="2" charset="0"/>
                <a:cs typeface="Open Sans Light" panose="020B0306030504020204" pitchFamily="34" charset="0"/>
              </a:rPr>
              <a:t>amet</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consectetur</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adipiscing</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olor</a:t>
            </a:r>
            <a:r>
              <a:rPr lang="en-US" sz="2600">
                <a:solidFill>
                  <a:schemeClr val="tx2"/>
                </a:solidFill>
                <a:latin typeface="+mj-lt"/>
                <a:ea typeface="Roboto Light" panose="02000000000000000000" pitchFamily="2" charset="0"/>
                <a:cs typeface="Open Sans Light" panose="020B0306030504020204" pitchFamily="34" charset="0"/>
              </a:rPr>
              <a:t> sit </a:t>
            </a:r>
            <a:r>
              <a:rPr lang="en-US" sz="2600" err="1">
                <a:solidFill>
                  <a:schemeClr val="tx2"/>
                </a:solidFill>
                <a:latin typeface="+mj-lt"/>
                <a:ea typeface="Roboto Light" panose="02000000000000000000" pitchFamily="2" charset="0"/>
                <a:cs typeface="Open Sans Light" panose="020B0306030504020204" pitchFamily="34" charset="0"/>
              </a:rPr>
              <a:t>amet</a:t>
            </a:r>
            <a:r>
              <a:rPr lang="en-US" sz="2600">
                <a:solidFill>
                  <a:schemeClr val="tx2"/>
                </a:solidFill>
                <a:latin typeface="+mj-lt"/>
                <a:ea typeface="Roboto Light" panose="02000000000000000000" pitchFamily="2" charset="0"/>
                <a:cs typeface="Open Sans Light" panose="020B0306030504020204" pitchFamily="34" charset="0"/>
              </a:rPr>
              <a:t>, </a:t>
            </a:r>
            <a:r>
              <a:rPr lang="en-US" sz="2600" err="1">
                <a:solidFill>
                  <a:schemeClr val="tx2"/>
                </a:solidFill>
                <a:latin typeface="+mj-lt"/>
                <a:ea typeface="Roboto Light" panose="02000000000000000000" pitchFamily="2" charset="0"/>
                <a:cs typeface="Open Sans Light" panose="020B0306030504020204" pitchFamily="34" charset="0"/>
              </a:rPr>
              <a:t>consectetur</a:t>
            </a:r>
            <a:r>
              <a:rPr lang="en-US" sz="2600">
                <a:solidFill>
                  <a:schemeClr val="tx2"/>
                </a:solidFill>
                <a:latin typeface="+mj-lt"/>
                <a:ea typeface="Roboto Light" panose="02000000000000000000" pitchFamily="2" charset="0"/>
                <a:cs typeface="Open Sans Light" panose="020B0306030504020204" pitchFamily="34" charset="0"/>
              </a:rPr>
              <a:t>.</a:t>
            </a:r>
            <a:endParaRPr lang="ru-RU" sz="2600" spc="-195">
              <a:solidFill>
                <a:schemeClr val="tx2"/>
              </a:solidFill>
              <a:latin typeface="+mj-lt"/>
              <a:ea typeface="Roboto Light" panose="02000000000000000000" pitchFamily="2" charset="0"/>
              <a:cs typeface="Open Sans Light" panose="020B0306030504020204" pitchFamily="34" charset="0"/>
            </a:endParaRPr>
          </a:p>
        </p:txBody>
      </p:sp>
      <p:sp>
        <p:nvSpPr>
          <p:cNvPr id="13" name="Полилиния: фигура 13">
            <a:extLst>
              <a:ext uri="{FF2B5EF4-FFF2-40B4-BE49-F238E27FC236}">
                <a16:creationId xmlns:a16="http://schemas.microsoft.com/office/drawing/2014/main" id="{A71E046B-2764-F729-C2D8-CE8BDC062116}"/>
              </a:ext>
              <a:ext uri="{C183D7F6-B498-43B3-948B-1728B52AA6E4}">
                <adec:decorative xmlns:adec="http://schemas.microsoft.com/office/drawing/2017/decorative" val="1"/>
              </a:ext>
            </a:extLst>
          </p:cNvPr>
          <p:cNvSpPr/>
          <p:nvPr userDrawn="1"/>
        </p:nvSpPr>
        <p:spPr>
          <a:xfrm>
            <a:off x="0" y="-147843"/>
            <a:ext cx="24069368" cy="13884193"/>
          </a:xfrm>
          <a:custGeom>
            <a:avLst/>
            <a:gdLst>
              <a:gd name="connsiteX0" fmla="*/ 0 w 18288000"/>
              <a:gd name="connsiteY0" fmla="*/ 0 h 10288588"/>
              <a:gd name="connsiteX1" fmla="*/ 18288000 w 18288000"/>
              <a:gd name="connsiteY1" fmla="*/ 0 h 10288588"/>
              <a:gd name="connsiteX2" fmla="*/ 18288000 w 18288000"/>
              <a:gd name="connsiteY2" fmla="*/ 10288588 h 10288588"/>
              <a:gd name="connsiteX3" fmla="*/ 0 w 18288000"/>
              <a:gd name="connsiteY3" fmla="*/ 10288588 h 10288588"/>
              <a:gd name="connsiteX4" fmla="*/ 0 w 18288000"/>
              <a:gd name="connsiteY4" fmla="*/ 0 h 10288588"/>
              <a:gd name="connsiteX5" fmla="*/ 3175 w 18288000"/>
              <a:gd name="connsiteY5" fmla="*/ 4764 h 10288588"/>
              <a:gd name="connsiteX6" fmla="*/ 3175 w 18288000"/>
              <a:gd name="connsiteY6" fmla="*/ 10280651 h 10288588"/>
              <a:gd name="connsiteX7" fmla="*/ 18273712 w 18288000"/>
              <a:gd name="connsiteY7" fmla="*/ 4764 h 10288588"/>
              <a:gd name="connsiteX8" fmla="*/ 3175 w 18288000"/>
              <a:gd name="connsiteY8" fmla="*/ 4764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0" h="10288588">
                <a:moveTo>
                  <a:pt x="0" y="0"/>
                </a:moveTo>
                <a:lnTo>
                  <a:pt x="18288000" y="0"/>
                </a:lnTo>
                <a:lnTo>
                  <a:pt x="18288000" y="10288588"/>
                </a:lnTo>
                <a:lnTo>
                  <a:pt x="0" y="10288588"/>
                </a:lnTo>
                <a:lnTo>
                  <a:pt x="0" y="0"/>
                </a:lnTo>
                <a:close/>
                <a:moveTo>
                  <a:pt x="3175" y="4764"/>
                </a:moveTo>
                <a:lnTo>
                  <a:pt x="3175" y="10280651"/>
                </a:lnTo>
                <a:lnTo>
                  <a:pt x="18273712" y="4764"/>
                </a:lnTo>
                <a:lnTo>
                  <a:pt x="3175" y="4764"/>
                </a:lnTo>
                <a:close/>
              </a:path>
            </a:pathLst>
          </a:custGeom>
          <a:solidFill>
            <a:schemeClr val="bg2">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latin typeface="+mj-lt"/>
            </a:endParaRPr>
          </a:p>
        </p:txBody>
      </p:sp>
      <p:sp>
        <p:nvSpPr>
          <p:cNvPr id="14" name="TextBox 13">
            <a:extLst>
              <a:ext uri="{FF2B5EF4-FFF2-40B4-BE49-F238E27FC236}">
                <a16:creationId xmlns:a16="http://schemas.microsoft.com/office/drawing/2014/main" id="{72B12F00-F554-093F-9883-C356B50BDB3E}"/>
              </a:ext>
              <a:ext uri="{C183D7F6-B498-43B3-948B-1728B52AA6E4}">
                <adec:decorative xmlns:adec="http://schemas.microsoft.com/office/drawing/2017/decorative" val="1"/>
              </a:ext>
            </a:extLst>
          </p:cNvPr>
          <p:cNvSpPr txBox="1"/>
          <p:nvPr userDrawn="1"/>
        </p:nvSpPr>
        <p:spPr>
          <a:xfrm>
            <a:off x="28325662" y="7789737"/>
            <a:ext cx="8962808" cy="4093428"/>
          </a:xfrm>
          <a:prstGeom prst="rect">
            <a:avLst/>
          </a:prstGeom>
          <a:noFill/>
        </p:spPr>
        <p:txBody>
          <a:bodyPr wrap="square" rtlCol="0">
            <a:spAutoFit/>
          </a:bodyPr>
          <a:lstStyle/>
          <a:p>
            <a:pPr algn="r"/>
            <a:r>
              <a:rPr lang="en-US" sz="26000" b="1" spc="-390">
                <a:solidFill>
                  <a:schemeClr val="tx2"/>
                </a:solidFill>
                <a:latin typeface="+mj-lt"/>
                <a:ea typeface="Roboto" panose="02000000000000000000" pitchFamily="2" charset="0"/>
                <a:cs typeface="Open Sans" panose="020B0606030504020204" pitchFamily="34" charset="0"/>
              </a:rPr>
              <a:t>2025</a:t>
            </a:r>
            <a:endParaRPr lang="ru-RU" sz="26000" b="1" spc="-390">
              <a:solidFill>
                <a:schemeClr val="tx2"/>
              </a:solidFill>
              <a:latin typeface="+mj-lt"/>
              <a:ea typeface="Roboto" panose="02000000000000000000" pitchFamily="2" charset="0"/>
              <a:cs typeface="Open Sans" panose="020B0606030504020204" pitchFamily="34" charset="0"/>
            </a:endParaRPr>
          </a:p>
        </p:txBody>
      </p:sp>
      <p:sp>
        <p:nvSpPr>
          <p:cNvPr id="2" name="Title 1">
            <a:extLst>
              <a:ext uri="{FF2B5EF4-FFF2-40B4-BE49-F238E27FC236}">
                <a16:creationId xmlns:a16="http://schemas.microsoft.com/office/drawing/2014/main" id="{CFF14708-A6C2-E3D1-9794-4FB39E31641D}"/>
              </a:ext>
            </a:extLst>
          </p:cNvPr>
          <p:cNvSpPr>
            <a:spLocks noGrp="1"/>
          </p:cNvSpPr>
          <p:nvPr>
            <p:ph type="title" hasCustomPrompt="1"/>
          </p:nvPr>
        </p:nvSpPr>
        <p:spPr>
          <a:xfrm>
            <a:off x="1333500" y="1425575"/>
            <a:ext cx="9375775" cy="2651125"/>
          </a:xfrm>
          <a:prstGeom prst="rect">
            <a:avLst/>
          </a:prstGeom>
        </p:spPr>
        <p:txBody>
          <a:bodyPr/>
          <a:lstStyle>
            <a:lvl1pPr>
              <a:defRPr sz="26000">
                <a:solidFill>
                  <a:schemeClr val="accent1">
                    <a:lumMod val="60000"/>
                    <a:lumOff val="40000"/>
                  </a:schemeClr>
                </a:solidFill>
              </a:defRPr>
            </a:lvl1pPr>
          </a:lstStyle>
          <a:p>
            <a:r>
              <a:rPr lang="en-US"/>
              <a:t>2025</a:t>
            </a:r>
          </a:p>
        </p:txBody>
      </p:sp>
      <p:sp>
        <p:nvSpPr>
          <p:cNvPr id="6" name="Text Placeholder 5">
            <a:extLst>
              <a:ext uri="{FF2B5EF4-FFF2-40B4-BE49-F238E27FC236}">
                <a16:creationId xmlns:a16="http://schemas.microsoft.com/office/drawing/2014/main" id="{0520A8D8-06E3-2BBC-55F4-7258D1C48C21}"/>
              </a:ext>
            </a:extLst>
          </p:cNvPr>
          <p:cNvSpPr>
            <a:spLocks noGrp="1"/>
          </p:cNvSpPr>
          <p:nvPr>
            <p:ph type="body" sz="quarter" idx="10" hasCustomPrompt="1"/>
          </p:nvPr>
        </p:nvSpPr>
        <p:spPr>
          <a:xfrm>
            <a:off x="1251230" y="4669686"/>
            <a:ext cx="10852538" cy="1269914"/>
          </a:xfrm>
          <a:prstGeom prst="rect">
            <a:avLst/>
          </a:prstGeom>
        </p:spPr>
        <p:txBody>
          <a:bodyPr/>
          <a:lstStyle>
            <a:lvl1pPr marL="0" indent="0">
              <a:buNone/>
              <a:defRPr sz="5400" b="1">
                <a:solidFill>
                  <a:schemeClr val="bg1"/>
                </a:solidFill>
              </a:defRPr>
            </a:lvl1pPr>
            <a:lvl2pPr marL="457200" indent="0">
              <a:buNone/>
              <a:defRPr sz="5400"/>
            </a:lvl2pPr>
            <a:lvl3pPr marL="914400" indent="0">
              <a:buNone/>
              <a:defRPr sz="5400"/>
            </a:lvl3pPr>
            <a:lvl4pPr marL="1371600" indent="0">
              <a:buNone/>
              <a:defRPr sz="5400"/>
            </a:lvl4pPr>
            <a:lvl5pPr marL="1828800" indent="0">
              <a:buNone/>
              <a:defRPr sz="5400"/>
            </a:lvl5pPr>
          </a:lstStyle>
          <a:p>
            <a:pPr lvl="0"/>
            <a:r>
              <a:rPr lang="en-US"/>
              <a:t>CLICK TO TYPE EVENT TITLE</a:t>
            </a:r>
          </a:p>
        </p:txBody>
      </p:sp>
      <p:sp>
        <p:nvSpPr>
          <p:cNvPr id="10" name="Text Placeholder 9">
            <a:extLst>
              <a:ext uri="{FF2B5EF4-FFF2-40B4-BE49-F238E27FC236}">
                <a16:creationId xmlns:a16="http://schemas.microsoft.com/office/drawing/2014/main" id="{491BF1AA-74EB-5597-6713-0425A30F6991}"/>
              </a:ext>
            </a:extLst>
          </p:cNvPr>
          <p:cNvSpPr>
            <a:spLocks noGrp="1"/>
          </p:cNvSpPr>
          <p:nvPr>
            <p:ph type="body" sz="quarter" idx="11" hasCustomPrompt="1"/>
          </p:nvPr>
        </p:nvSpPr>
        <p:spPr>
          <a:xfrm>
            <a:off x="1299905" y="5985384"/>
            <a:ext cx="8579201" cy="2190428"/>
          </a:xfrm>
          <a:prstGeom prst="rect">
            <a:avLst/>
          </a:prstGeom>
        </p:spPr>
        <p:txBody>
          <a:bodyPr/>
          <a:lstStyle>
            <a:lvl1pPr marL="0" indent="0">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Place and date</a:t>
            </a:r>
          </a:p>
        </p:txBody>
      </p:sp>
      <p:sp>
        <p:nvSpPr>
          <p:cNvPr id="18" name="Text Placeholder 5">
            <a:extLst>
              <a:ext uri="{FF2B5EF4-FFF2-40B4-BE49-F238E27FC236}">
                <a16:creationId xmlns:a16="http://schemas.microsoft.com/office/drawing/2014/main" id="{F129147F-34BE-261D-FF02-75BA7E34B95F}"/>
              </a:ext>
            </a:extLst>
          </p:cNvPr>
          <p:cNvSpPr>
            <a:spLocks noGrp="1"/>
          </p:cNvSpPr>
          <p:nvPr>
            <p:ph type="body" sz="quarter" idx="12" hasCustomPrompt="1"/>
          </p:nvPr>
        </p:nvSpPr>
        <p:spPr>
          <a:xfrm>
            <a:off x="11887201" y="10088432"/>
            <a:ext cx="10591800" cy="990600"/>
          </a:xfrm>
          <a:prstGeom prst="rect">
            <a:avLst/>
          </a:prstGeom>
        </p:spPr>
        <p:txBody>
          <a:bodyPr/>
          <a:lstStyle>
            <a:lvl1pPr marL="0" indent="0">
              <a:buNone/>
              <a:defRPr sz="5400" b="1">
                <a:solidFill>
                  <a:schemeClr val="tx1">
                    <a:lumMod val="75000"/>
                  </a:schemeClr>
                </a:solidFill>
              </a:defRPr>
            </a:lvl1pPr>
            <a:lvl2pPr marL="457200" indent="0">
              <a:buNone/>
              <a:defRPr sz="5400"/>
            </a:lvl2pPr>
            <a:lvl3pPr marL="914400" indent="0">
              <a:buNone/>
              <a:defRPr sz="5400"/>
            </a:lvl3pPr>
            <a:lvl4pPr marL="1371600" indent="0">
              <a:buNone/>
              <a:defRPr sz="5400"/>
            </a:lvl4pPr>
            <a:lvl5pPr marL="1828800" indent="0">
              <a:buNone/>
              <a:defRPr sz="5400"/>
            </a:lvl5pPr>
          </a:lstStyle>
          <a:p>
            <a:pPr lvl="0"/>
            <a:r>
              <a:rPr lang="en-US"/>
              <a:t>CLICK TO TYPE EVENT TITLE</a:t>
            </a:r>
          </a:p>
        </p:txBody>
      </p:sp>
      <p:sp>
        <p:nvSpPr>
          <p:cNvPr id="19" name="Text Placeholder 9">
            <a:extLst>
              <a:ext uri="{FF2B5EF4-FFF2-40B4-BE49-F238E27FC236}">
                <a16:creationId xmlns:a16="http://schemas.microsoft.com/office/drawing/2014/main" id="{9709B988-1FE8-79D7-C835-84CC2C70EDB9}"/>
              </a:ext>
            </a:extLst>
          </p:cNvPr>
          <p:cNvSpPr>
            <a:spLocks noGrp="1"/>
          </p:cNvSpPr>
          <p:nvPr>
            <p:ph type="body" sz="quarter" idx="13" hasCustomPrompt="1"/>
          </p:nvPr>
        </p:nvSpPr>
        <p:spPr>
          <a:xfrm>
            <a:off x="11887201" y="11499924"/>
            <a:ext cx="10591800" cy="914400"/>
          </a:xfrm>
          <a:prstGeom prst="rect">
            <a:avLst/>
          </a:prstGeom>
        </p:spPr>
        <p:txBody>
          <a:bodyPr/>
          <a:lstStyle>
            <a:lvl1pPr marL="0" indent="0">
              <a:buNone/>
              <a:defRPr sz="3200">
                <a:solidFill>
                  <a:schemeClr val="bg2">
                    <a:lumMod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Place and date</a:t>
            </a:r>
          </a:p>
        </p:txBody>
      </p:sp>
      <p:sp>
        <p:nvSpPr>
          <p:cNvPr id="15" name="Text Placeholder 14">
            <a:extLst>
              <a:ext uri="{FF2B5EF4-FFF2-40B4-BE49-F238E27FC236}">
                <a16:creationId xmlns:a16="http://schemas.microsoft.com/office/drawing/2014/main" id="{F7B78CCD-A6B3-1991-BD40-5917D248372D}"/>
              </a:ext>
            </a:extLst>
          </p:cNvPr>
          <p:cNvSpPr>
            <a:spLocks noGrp="1"/>
          </p:cNvSpPr>
          <p:nvPr>
            <p:ph type="body" sz="quarter" idx="14" hasCustomPrompt="1"/>
          </p:nvPr>
        </p:nvSpPr>
        <p:spPr>
          <a:xfrm>
            <a:off x="11905973" y="6699551"/>
            <a:ext cx="10117897" cy="3136900"/>
          </a:xfrm>
          <a:prstGeom prst="rect">
            <a:avLst/>
          </a:prstGeom>
        </p:spPr>
        <p:txBody>
          <a:bodyPr/>
          <a:lstStyle>
            <a:lvl1pPr marL="0" indent="0">
              <a:buNone/>
              <a:defRPr sz="260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YEAR</a:t>
            </a:r>
          </a:p>
        </p:txBody>
      </p:sp>
    </p:spTree>
    <p:extLst>
      <p:ext uri="{BB962C8B-B14F-4D97-AF65-F5344CB8AC3E}">
        <p14:creationId xmlns:p14="http://schemas.microsoft.com/office/powerpoint/2010/main" val="155682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5" presetClass="path" presetSubtype="0" accel="50000" decel="50000" fill="hold" grpId="1" nodeType="withEffect">
                                  <p:stCondLst>
                                    <p:cond delay="0"/>
                                  </p:stCondLst>
                                  <p:childTnLst>
                                    <p:animMotion origin="layout" path="M -0.17542 -0.2331 L 4.57265E-6 -4.44444E-6 " pathEditMode="relative" rAng="0" ptsTypes="AA">
                                      <p:cBhvr>
                                        <p:cTn id="9" dur="1000" fill="hold"/>
                                        <p:tgtEl>
                                          <p:spTgt spid="3"/>
                                        </p:tgtEl>
                                        <p:attrNameLst>
                                          <p:attrName>ppt_x</p:attrName>
                                          <p:attrName>ppt_y</p:attrName>
                                        </p:attrNameLst>
                                      </p:cBhvr>
                                      <p:rCtr x="8767" y="1165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35" presetClass="path" presetSubtype="0" accel="50000" decel="50000" fill="hold" grpId="1" nodeType="withEffect">
                                  <p:stCondLst>
                                    <p:cond delay="0"/>
                                  </p:stCondLst>
                                  <p:childTnLst>
                                    <p:animMotion origin="layout" path="M 0.18383 0.2228 L 6.41026E-8 -3.7037E-7 " pathEditMode="relative" rAng="0" ptsTypes="AA">
                                      <p:cBhvr>
                                        <p:cTn id="14" dur="1000" fill="hold"/>
                                        <p:tgtEl>
                                          <p:spTgt spid="13"/>
                                        </p:tgtEl>
                                        <p:attrNameLst>
                                          <p:attrName>ppt_x</p:attrName>
                                          <p:attrName>ppt_y</p:attrName>
                                        </p:attrNameLst>
                                      </p:cBhvr>
                                      <p:rCtr x="-9195" y="-11146"/>
                                    </p:animMotion>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p:bldP spid="9" grpId="0"/>
      <p:bldP spid="12" grpId="0"/>
      <p:bldP spid="13" grpId="0" animBg="1"/>
      <p:bldP spid="13" grpId="1" animBg="1"/>
      <p:bldP spid="1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ANCY PHOTO BULLETS MAGENTA">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192751"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rgbClr val="A125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rgbClr val="A125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6" name="Title 5">
            <a:extLst>
              <a:ext uri="{FF2B5EF4-FFF2-40B4-BE49-F238E27FC236}">
                <a16:creationId xmlns:a16="http://schemas.microsoft.com/office/drawing/2014/main" id="{5921370F-D871-0CD7-6AA1-10F9780FFD4B}"/>
              </a:ext>
            </a:extLst>
          </p:cNvPr>
          <p:cNvSpPr>
            <a:spLocks noGrp="1"/>
          </p:cNvSpPr>
          <p:nvPr>
            <p:ph type="title"/>
          </p:nvPr>
        </p:nvSpPr>
        <p:spPr>
          <a:xfrm>
            <a:off x="1333500" y="2096405"/>
            <a:ext cx="8635253" cy="3312832"/>
          </a:xfrm>
        </p:spPr>
        <p:txBody>
          <a:bodyPr>
            <a:normAutofit/>
          </a:bodyPr>
          <a:lstStyle>
            <a:lvl1pPr>
              <a:defRPr sz="8000">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F5536D60-5FCB-135C-D6B7-3A4AA2B115C8}"/>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4CACF780-31DA-B7BB-4EF0-9740DFAEB091}"/>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1" name="Text Placeholder 7">
            <a:extLst>
              <a:ext uri="{FF2B5EF4-FFF2-40B4-BE49-F238E27FC236}">
                <a16:creationId xmlns:a16="http://schemas.microsoft.com/office/drawing/2014/main" id="{D38D602E-94BD-6661-50F6-44071482AAE7}"/>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8CB69DD7-F99C-9A09-C73C-0FF2197E1208}"/>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3" name="Text Placeholder 7">
            <a:extLst>
              <a:ext uri="{FF2B5EF4-FFF2-40B4-BE49-F238E27FC236}">
                <a16:creationId xmlns:a16="http://schemas.microsoft.com/office/drawing/2014/main" id="{1C9DAC8A-6111-AB60-95C3-ABF917537559}"/>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AEE24279-C9CC-B349-0C98-DED51E6ED6AB}"/>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5" name="Text Placeholder 7">
            <a:extLst>
              <a:ext uri="{FF2B5EF4-FFF2-40B4-BE49-F238E27FC236}">
                <a16:creationId xmlns:a16="http://schemas.microsoft.com/office/drawing/2014/main" id="{3E0BECB3-899F-FA9C-1605-4F72138C3B4C}"/>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3BB9ACC8-4EA9-E2EF-8004-C0B1185544E2}"/>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accent5">
                    <a:lumMod val="10000"/>
                    <a:lumOff val="9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21537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NCY PHOTO BULLETS BLUE">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236822"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rgbClr val="0066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rgbClr val="0066A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10" name="Title 5">
            <a:extLst>
              <a:ext uri="{FF2B5EF4-FFF2-40B4-BE49-F238E27FC236}">
                <a16:creationId xmlns:a16="http://schemas.microsoft.com/office/drawing/2014/main" id="{47C6CBDB-4417-7524-F03F-C7EB7F1C2584}"/>
              </a:ext>
            </a:extLst>
          </p:cNvPr>
          <p:cNvSpPr>
            <a:spLocks noGrp="1"/>
          </p:cNvSpPr>
          <p:nvPr>
            <p:ph type="title"/>
          </p:nvPr>
        </p:nvSpPr>
        <p:spPr>
          <a:xfrm>
            <a:off x="1333500" y="2096405"/>
            <a:ext cx="8635253" cy="3312832"/>
          </a:xfrm>
        </p:spPr>
        <p:txBody>
          <a:bodyPr>
            <a:normAutofit/>
          </a:bodyPr>
          <a:lstStyle>
            <a:lvl1pPr>
              <a:defRPr sz="8000">
                <a:solidFill>
                  <a:schemeClr val="bg1"/>
                </a:solidFill>
              </a:defRPr>
            </a:lvl1pPr>
          </a:lstStyle>
          <a:p>
            <a:r>
              <a:rPr lang="en-US"/>
              <a:t>Click to edit Master title style</a:t>
            </a:r>
          </a:p>
        </p:txBody>
      </p:sp>
      <p:sp>
        <p:nvSpPr>
          <p:cNvPr id="11" name="Text Placeholder 7">
            <a:extLst>
              <a:ext uri="{FF2B5EF4-FFF2-40B4-BE49-F238E27FC236}">
                <a16:creationId xmlns:a16="http://schemas.microsoft.com/office/drawing/2014/main" id="{079A2043-4D62-2B51-5474-87F49DAA48DD}"/>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3F8E6F4E-B6A2-F7E6-DEFA-F3D66F8875C9}"/>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3" name="Text Placeholder 7">
            <a:extLst>
              <a:ext uri="{FF2B5EF4-FFF2-40B4-BE49-F238E27FC236}">
                <a16:creationId xmlns:a16="http://schemas.microsoft.com/office/drawing/2014/main" id="{526A7F78-E64C-D617-DBB5-2C47A2FA810E}"/>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5AF2815A-75F7-D8DB-C062-C2CD42A9E803}"/>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5" name="Text Placeholder 7">
            <a:extLst>
              <a:ext uri="{FF2B5EF4-FFF2-40B4-BE49-F238E27FC236}">
                <a16:creationId xmlns:a16="http://schemas.microsoft.com/office/drawing/2014/main" id="{6FD6DCD4-EB9A-B51F-1D50-37BD4DF101BD}"/>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A7147E32-4EEF-0AB7-0FD5-A0A269D9468A}"/>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7" name="Text Placeholder 7">
            <a:extLst>
              <a:ext uri="{FF2B5EF4-FFF2-40B4-BE49-F238E27FC236}">
                <a16:creationId xmlns:a16="http://schemas.microsoft.com/office/drawing/2014/main" id="{9274FEFB-1D71-91FE-B65C-4B644D6F551C}"/>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200" b="0"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8" name="Text Placeholder 9">
            <a:extLst>
              <a:ext uri="{FF2B5EF4-FFF2-40B4-BE49-F238E27FC236}">
                <a16:creationId xmlns:a16="http://schemas.microsoft.com/office/drawing/2014/main" id="{38C5DD85-0048-6B1C-0B04-22770C23BD3F}"/>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tx2">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171495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NCY PHOTO BULLETS TEAL">
    <p:spTree>
      <p:nvGrpSpPr>
        <p:cNvPr id="1" name=""/>
        <p:cNvGrpSpPr/>
        <p:nvPr/>
      </p:nvGrpSpPr>
      <p:grpSpPr>
        <a:xfrm>
          <a:off x="0" y="0"/>
          <a:ext cx="0" cy="0"/>
          <a:chOff x="0" y="0"/>
          <a:chExt cx="0" cy="0"/>
        </a:xfrm>
      </p:grpSpPr>
      <p:sp>
        <p:nvSpPr>
          <p:cNvPr id="2" name="Рисунок 3">
            <a:extLst>
              <a:ext uri="{FF2B5EF4-FFF2-40B4-BE49-F238E27FC236}">
                <a16:creationId xmlns:a16="http://schemas.microsoft.com/office/drawing/2014/main" id="{3460662E-F284-EBFF-62DF-1CA1098551A4}"/>
              </a:ext>
            </a:extLst>
          </p:cNvPr>
          <p:cNvSpPr>
            <a:spLocks noGrp="1"/>
          </p:cNvSpPr>
          <p:nvPr>
            <p:ph type="pic" sz="quarter" idx="10"/>
          </p:nvPr>
        </p:nvSpPr>
        <p:spPr bwMode="auto">
          <a:xfrm>
            <a:off x="10210682" y="0"/>
            <a:ext cx="13953476" cy="13716000"/>
          </a:xfrm>
          <a:custGeom>
            <a:avLst/>
            <a:gdLst>
              <a:gd name="connsiteX0" fmla="*/ 1818183 w 10733442"/>
              <a:gd name="connsiteY0" fmla="*/ 8486374 h 10288588"/>
              <a:gd name="connsiteX1" fmla="*/ 3638651 w 10733442"/>
              <a:gd name="connsiteY1" fmla="*/ 10288588 h 10288588"/>
              <a:gd name="connsiteX2" fmla="*/ 0 w 10733442"/>
              <a:gd name="connsiteY2" fmla="*/ 10288588 h 10288588"/>
              <a:gd name="connsiteX3" fmla="*/ 10733442 w 10733442"/>
              <a:gd name="connsiteY3" fmla="*/ 6148055 h 10288588"/>
              <a:gd name="connsiteX4" fmla="*/ 10733442 w 10733442"/>
              <a:gd name="connsiteY4" fmla="*/ 10288588 h 10288588"/>
              <a:gd name="connsiteX5" fmla="*/ 10350954 w 10733442"/>
              <a:gd name="connsiteY5" fmla="*/ 10288588 h 10288588"/>
              <a:gd name="connsiteX6" fmla="*/ 8463561 w 10733442"/>
              <a:gd name="connsiteY6" fmla="*/ 8407772 h 10288588"/>
              <a:gd name="connsiteX7" fmla="*/ 5103233 w 10733442"/>
              <a:gd name="connsiteY7" fmla="*/ 5212729 h 10288588"/>
              <a:gd name="connsiteX8" fmla="*/ 8315281 w 10733442"/>
              <a:gd name="connsiteY8" fmla="*/ 8407964 h 10288588"/>
              <a:gd name="connsiteX9" fmla="*/ 6427718 w 10733442"/>
              <a:gd name="connsiteY9" fmla="*/ 10288588 h 10288588"/>
              <a:gd name="connsiteX10" fmla="*/ 3778748 w 10733442"/>
              <a:gd name="connsiteY10" fmla="*/ 10288588 h 10288588"/>
              <a:gd name="connsiteX11" fmla="*/ 1893465 w 10733442"/>
              <a:gd name="connsiteY11" fmla="*/ 8407964 h 10288588"/>
              <a:gd name="connsiteX12" fmla="*/ 8390206 w 10733442"/>
              <a:gd name="connsiteY12" fmla="*/ 1950494 h 10288588"/>
              <a:gd name="connsiteX13" fmla="*/ 10733442 w 10733442"/>
              <a:gd name="connsiteY13" fmla="*/ 4280301 h 10288588"/>
              <a:gd name="connsiteX14" fmla="*/ 10733442 w 10733442"/>
              <a:gd name="connsiteY14" fmla="*/ 6008280 h 10288588"/>
              <a:gd name="connsiteX15" fmla="*/ 8390206 w 10733442"/>
              <a:gd name="connsiteY15" fmla="*/ 8338087 h 10288588"/>
              <a:gd name="connsiteX16" fmla="*/ 5178513 w 10733442"/>
              <a:gd name="connsiteY16" fmla="*/ 5146570 h 10288588"/>
              <a:gd name="connsiteX17" fmla="*/ 0 w 10733442"/>
              <a:gd name="connsiteY17" fmla="*/ 1 h 10288588"/>
              <a:gd name="connsiteX18" fmla="*/ 3638651 w 10733442"/>
              <a:gd name="connsiteY18" fmla="*/ 1 h 10288588"/>
              <a:gd name="connsiteX19" fmla="*/ 1818183 w 10733442"/>
              <a:gd name="connsiteY19" fmla="*/ 1802215 h 10288588"/>
              <a:gd name="connsiteX20" fmla="*/ 3778748 w 10733442"/>
              <a:gd name="connsiteY20" fmla="*/ 1 h 10288588"/>
              <a:gd name="connsiteX21" fmla="*/ 6427718 w 10733442"/>
              <a:gd name="connsiteY21" fmla="*/ 1 h 10288588"/>
              <a:gd name="connsiteX22" fmla="*/ 8315281 w 10733442"/>
              <a:gd name="connsiteY22" fmla="*/ 1880625 h 10288588"/>
              <a:gd name="connsiteX23" fmla="*/ 5103233 w 10733442"/>
              <a:gd name="connsiteY23" fmla="*/ 5075859 h 10288588"/>
              <a:gd name="connsiteX24" fmla="*/ 1893465 w 10733442"/>
              <a:gd name="connsiteY24" fmla="*/ 1880625 h 10288588"/>
              <a:gd name="connsiteX25" fmla="*/ 10350954 w 10733442"/>
              <a:gd name="connsiteY25" fmla="*/ 0 h 10288588"/>
              <a:gd name="connsiteX26" fmla="*/ 10733442 w 10733442"/>
              <a:gd name="connsiteY26" fmla="*/ 0 h 10288588"/>
              <a:gd name="connsiteX27" fmla="*/ 10733442 w 10733442"/>
              <a:gd name="connsiteY27" fmla="*/ 4140533 h 10288588"/>
              <a:gd name="connsiteX28" fmla="*/ 8463561 w 10733442"/>
              <a:gd name="connsiteY28" fmla="*/ 1880815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733442" h="10288588">
                <a:moveTo>
                  <a:pt x="1818183" y="8486374"/>
                </a:moveTo>
                <a:lnTo>
                  <a:pt x="3638651" y="10288588"/>
                </a:lnTo>
                <a:lnTo>
                  <a:pt x="0" y="10288588"/>
                </a:lnTo>
                <a:close/>
                <a:moveTo>
                  <a:pt x="10733442" y="6148055"/>
                </a:moveTo>
                <a:lnTo>
                  <a:pt x="10733442" y="10288588"/>
                </a:lnTo>
                <a:lnTo>
                  <a:pt x="10350954" y="10288588"/>
                </a:lnTo>
                <a:lnTo>
                  <a:pt x="8463561" y="8407772"/>
                </a:lnTo>
                <a:close/>
                <a:moveTo>
                  <a:pt x="5103233" y="5212729"/>
                </a:moveTo>
                <a:lnTo>
                  <a:pt x="8315281" y="8407964"/>
                </a:lnTo>
                <a:lnTo>
                  <a:pt x="6427718" y="10288588"/>
                </a:lnTo>
                <a:lnTo>
                  <a:pt x="3778748" y="10288588"/>
                </a:lnTo>
                <a:lnTo>
                  <a:pt x="1893465" y="8407964"/>
                </a:lnTo>
                <a:close/>
                <a:moveTo>
                  <a:pt x="8390206" y="1950494"/>
                </a:moveTo>
                <a:lnTo>
                  <a:pt x="10733442" y="4280301"/>
                </a:lnTo>
                <a:lnTo>
                  <a:pt x="10733442" y="6008280"/>
                </a:lnTo>
                <a:lnTo>
                  <a:pt x="8390206" y="8338087"/>
                </a:lnTo>
                <a:lnTo>
                  <a:pt x="5178513" y="5146570"/>
                </a:lnTo>
                <a:close/>
                <a:moveTo>
                  <a:pt x="0" y="1"/>
                </a:moveTo>
                <a:lnTo>
                  <a:pt x="3638651" y="1"/>
                </a:lnTo>
                <a:lnTo>
                  <a:pt x="1818183" y="1802215"/>
                </a:lnTo>
                <a:close/>
                <a:moveTo>
                  <a:pt x="3778748" y="1"/>
                </a:moveTo>
                <a:lnTo>
                  <a:pt x="6427718" y="1"/>
                </a:lnTo>
                <a:lnTo>
                  <a:pt x="8315281" y="1880625"/>
                </a:lnTo>
                <a:lnTo>
                  <a:pt x="5103233" y="5075859"/>
                </a:lnTo>
                <a:lnTo>
                  <a:pt x="1893465" y="1880625"/>
                </a:lnTo>
                <a:close/>
                <a:moveTo>
                  <a:pt x="10350954" y="0"/>
                </a:moveTo>
                <a:lnTo>
                  <a:pt x="10733442" y="0"/>
                </a:lnTo>
                <a:lnTo>
                  <a:pt x="10733442" y="4140533"/>
                </a:lnTo>
                <a:lnTo>
                  <a:pt x="8463561" y="188081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30"/>
            </a:lvl1pPr>
          </a:lstStyle>
          <a:p>
            <a:pPr lvl="0"/>
            <a:r>
              <a:rPr lang="en-US"/>
              <a:t>Click icon to add picture</a:t>
            </a:r>
          </a:p>
        </p:txBody>
      </p:sp>
      <p:sp>
        <p:nvSpPr>
          <p:cNvPr id="3" name="Полилиния 17">
            <a:extLst>
              <a:ext uri="{FF2B5EF4-FFF2-40B4-BE49-F238E27FC236}">
                <a16:creationId xmlns:a16="http://schemas.microsoft.com/office/drawing/2014/main" id="{083A953D-B12A-4A8B-114D-B552D9FBF28E}"/>
              </a:ext>
              <a:ext uri="{C183D7F6-B498-43B3-948B-1728B52AA6E4}">
                <adec:decorative xmlns:adec="http://schemas.microsoft.com/office/drawing/2017/decorative" val="1"/>
              </a:ext>
            </a:extLst>
          </p:cNvPr>
          <p:cNvSpPr/>
          <p:nvPr userDrawn="1"/>
        </p:nvSpPr>
        <p:spPr>
          <a:xfrm rot="5400000" flipH="1">
            <a:off x="-553722" y="-662702"/>
            <a:ext cx="16148859" cy="15041412"/>
          </a:xfrm>
          <a:custGeom>
            <a:avLst/>
            <a:gdLst>
              <a:gd name="connsiteX0" fmla="*/ 12422199 w 12422199"/>
              <a:gd name="connsiteY0" fmla="*/ 11570317 h 11570317"/>
              <a:gd name="connsiteX1" fmla="*/ 12422199 w 12422199"/>
              <a:gd name="connsiteY1" fmla="*/ 10891891 h 11570317"/>
              <a:gd name="connsiteX2" fmla="*/ 12422196 w 12422199"/>
              <a:gd name="connsiteY2" fmla="*/ 10891891 h 11570317"/>
              <a:gd name="connsiteX3" fmla="*/ 12422196 w 12422199"/>
              <a:gd name="connsiteY3" fmla="*/ 10515321 h 11570317"/>
              <a:gd name="connsiteX4" fmla="*/ 12422196 w 12422199"/>
              <a:gd name="connsiteY4" fmla="*/ 10137547 h 11570317"/>
              <a:gd name="connsiteX5" fmla="*/ 12422196 w 12422199"/>
              <a:gd name="connsiteY5" fmla="*/ 10126939 h 11570317"/>
              <a:gd name="connsiteX6" fmla="*/ 12422196 w 12422199"/>
              <a:gd name="connsiteY6" fmla="*/ 10097033 h 11570317"/>
              <a:gd name="connsiteX7" fmla="*/ 12422196 w 12422199"/>
              <a:gd name="connsiteY7" fmla="*/ 9514983 h 11570317"/>
              <a:gd name="connsiteX8" fmla="*/ 12422197 w 12422199"/>
              <a:gd name="connsiteY8" fmla="*/ 9514984 h 11570317"/>
              <a:gd name="connsiteX9" fmla="*/ 12422197 w 12422199"/>
              <a:gd name="connsiteY9" fmla="*/ 8363483 h 11570317"/>
              <a:gd name="connsiteX10" fmla="*/ 12422196 w 12422199"/>
              <a:gd name="connsiteY10" fmla="*/ 8363482 h 11570317"/>
              <a:gd name="connsiteX11" fmla="*/ 12422196 w 12422199"/>
              <a:gd name="connsiteY11" fmla="*/ 8003672 h 11570317"/>
              <a:gd name="connsiteX12" fmla="*/ 12422196 w 12422199"/>
              <a:gd name="connsiteY12" fmla="*/ 7973766 h 11570317"/>
              <a:gd name="connsiteX13" fmla="*/ 12422196 w 12422199"/>
              <a:gd name="connsiteY13" fmla="*/ 7391716 h 11570317"/>
              <a:gd name="connsiteX14" fmla="*/ 12422197 w 12422199"/>
              <a:gd name="connsiteY14" fmla="*/ 7391717 h 11570317"/>
              <a:gd name="connsiteX15" fmla="*/ 12422197 w 12422199"/>
              <a:gd name="connsiteY15" fmla="*/ 6240216 h 11570317"/>
              <a:gd name="connsiteX16" fmla="*/ 6211100 w 12422199"/>
              <a:gd name="connsiteY16" fmla="*/ 0 h 11570317"/>
              <a:gd name="connsiteX17" fmla="*/ 3 w 12422199"/>
              <a:gd name="connsiteY17" fmla="*/ 6240218 h 11570317"/>
              <a:gd name="connsiteX18" fmla="*/ 3 w 12422199"/>
              <a:gd name="connsiteY18" fmla="*/ 7240555 h 11570317"/>
              <a:gd name="connsiteX19" fmla="*/ 3 w 12422199"/>
              <a:gd name="connsiteY19" fmla="*/ 7391722 h 11570317"/>
              <a:gd name="connsiteX20" fmla="*/ 3 w 12422199"/>
              <a:gd name="connsiteY20" fmla="*/ 7973768 h 11570317"/>
              <a:gd name="connsiteX21" fmla="*/ 3 w 12422199"/>
              <a:gd name="connsiteY21" fmla="*/ 8003672 h 11570317"/>
              <a:gd name="connsiteX22" fmla="*/ 0 w 12422199"/>
              <a:gd name="connsiteY22" fmla="*/ 8003674 h 11570317"/>
              <a:gd name="connsiteX23" fmla="*/ 0 w 12422199"/>
              <a:gd name="connsiteY23" fmla="*/ 9004011 h 11570317"/>
              <a:gd name="connsiteX24" fmla="*/ 0 w 12422199"/>
              <a:gd name="connsiteY24" fmla="*/ 9155178 h 11570317"/>
              <a:gd name="connsiteX25" fmla="*/ 0 w 12422199"/>
              <a:gd name="connsiteY25" fmla="*/ 9737224 h 11570317"/>
              <a:gd name="connsiteX26" fmla="*/ 0 w 12422199"/>
              <a:gd name="connsiteY26" fmla="*/ 10126941 h 11570317"/>
              <a:gd name="connsiteX27" fmla="*/ 0 w 12422199"/>
              <a:gd name="connsiteY27" fmla="*/ 10155515 h 11570317"/>
              <a:gd name="connsiteX28" fmla="*/ 0 w 12422199"/>
              <a:gd name="connsiteY28" fmla="*/ 10737561 h 11570317"/>
              <a:gd name="connsiteX29" fmla="*/ 0 w 12422199"/>
              <a:gd name="connsiteY29" fmla="*/ 10888728 h 11570317"/>
              <a:gd name="connsiteX30" fmla="*/ 0 w 12422199"/>
              <a:gd name="connsiteY30" fmla="*/ 11127278 h 11570317"/>
              <a:gd name="connsiteX31" fmla="*/ 0 w 12422199"/>
              <a:gd name="connsiteY31" fmla="*/ 11216355 h 11570317"/>
              <a:gd name="connsiteX32" fmla="*/ 3 w 12422199"/>
              <a:gd name="connsiteY32" fmla="*/ 11216355 h 11570317"/>
              <a:gd name="connsiteX33" fmla="*/ 3 w 12422199"/>
              <a:gd name="connsiteY33" fmla="*/ 11570317 h 11570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22199" h="11570317">
                <a:moveTo>
                  <a:pt x="12422199" y="11570317"/>
                </a:moveTo>
                <a:lnTo>
                  <a:pt x="12422199" y="10891891"/>
                </a:lnTo>
                <a:lnTo>
                  <a:pt x="12422196" y="10891891"/>
                </a:lnTo>
                <a:lnTo>
                  <a:pt x="12422196" y="10515321"/>
                </a:lnTo>
                <a:lnTo>
                  <a:pt x="12422196" y="10137547"/>
                </a:lnTo>
                <a:lnTo>
                  <a:pt x="12422196" y="10126939"/>
                </a:lnTo>
                <a:lnTo>
                  <a:pt x="12422196" y="10097033"/>
                </a:lnTo>
                <a:lnTo>
                  <a:pt x="12422196" y="9514983"/>
                </a:lnTo>
                <a:lnTo>
                  <a:pt x="12422197" y="9514984"/>
                </a:lnTo>
                <a:lnTo>
                  <a:pt x="12422197" y="8363483"/>
                </a:lnTo>
                <a:lnTo>
                  <a:pt x="12422196" y="8363482"/>
                </a:lnTo>
                <a:lnTo>
                  <a:pt x="12422196" y="8003672"/>
                </a:lnTo>
                <a:lnTo>
                  <a:pt x="12422196" y="7973766"/>
                </a:lnTo>
                <a:lnTo>
                  <a:pt x="12422196" y="7391716"/>
                </a:lnTo>
                <a:lnTo>
                  <a:pt x="12422197" y="7391717"/>
                </a:lnTo>
                <a:lnTo>
                  <a:pt x="12422197" y="6240216"/>
                </a:lnTo>
                <a:lnTo>
                  <a:pt x="6211100" y="0"/>
                </a:lnTo>
                <a:lnTo>
                  <a:pt x="3" y="6240218"/>
                </a:lnTo>
                <a:lnTo>
                  <a:pt x="3" y="7240555"/>
                </a:lnTo>
                <a:lnTo>
                  <a:pt x="3" y="7391722"/>
                </a:lnTo>
                <a:lnTo>
                  <a:pt x="3" y="7973768"/>
                </a:lnTo>
                <a:lnTo>
                  <a:pt x="3" y="8003672"/>
                </a:lnTo>
                <a:lnTo>
                  <a:pt x="0" y="8003674"/>
                </a:lnTo>
                <a:lnTo>
                  <a:pt x="0" y="9004011"/>
                </a:lnTo>
                <a:lnTo>
                  <a:pt x="0" y="9155178"/>
                </a:lnTo>
                <a:lnTo>
                  <a:pt x="0" y="9737224"/>
                </a:lnTo>
                <a:lnTo>
                  <a:pt x="0" y="10126941"/>
                </a:lnTo>
                <a:lnTo>
                  <a:pt x="0" y="10155515"/>
                </a:lnTo>
                <a:lnTo>
                  <a:pt x="0" y="10737561"/>
                </a:lnTo>
                <a:lnTo>
                  <a:pt x="0" y="10888728"/>
                </a:lnTo>
                <a:lnTo>
                  <a:pt x="0" y="11127278"/>
                </a:lnTo>
                <a:lnTo>
                  <a:pt x="0" y="11216355"/>
                </a:lnTo>
                <a:lnTo>
                  <a:pt x="3" y="11216355"/>
                </a:lnTo>
                <a:lnTo>
                  <a:pt x="3" y="11570317"/>
                </a:lnTo>
                <a:close/>
              </a:path>
            </a:pathLst>
          </a:cu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75000"/>
                </a:schemeClr>
              </a:solidFill>
              <a:latin typeface="+mj-lt"/>
            </a:endParaRPr>
          </a:p>
        </p:txBody>
      </p:sp>
      <p:sp>
        <p:nvSpPr>
          <p:cNvPr id="5" name="Полилиния 23">
            <a:extLst>
              <a:ext uri="{FF2B5EF4-FFF2-40B4-BE49-F238E27FC236}">
                <a16:creationId xmlns:a16="http://schemas.microsoft.com/office/drawing/2014/main" id="{F27E8C4A-E8EA-50F5-D87D-887CA0F4D3D7}"/>
              </a:ext>
              <a:ext uri="{C183D7F6-B498-43B3-948B-1728B52AA6E4}">
                <adec:decorative xmlns:adec="http://schemas.microsoft.com/office/drawing/2017/decorative" val="1"/>
              </a:ext>
            </a:extLst>
          </p:cNvPr>
          <p:cNvSpPr/>
          <p:nvPr userDrawn="1"/>
        </p:nvSpPr>
        <p:spPr>
          <a:xfrm rot="5400000" flipH="1">
            <a:off x="3901793" y="2053382"/>
            <a:ext cx="16148854" cy="9609236"/>
          </a:xfrm>
          <a:custGeom>
            <a:avLst/>
            <a:gdLst>
              <a:gd name="connsiteX0" fmla="*/ 12422195 w 12422195"/>
              <a:gd name="connsiteY0" fmla="*/ 6240214 h 7391720"/>
              <a:gd name="connsiteX1" fmla="*/ 12422195 w 12422195"/>
              <a:gd name="connsiteY1" fmla="*/ 7391715 h 7391720"/>
              <a:gd name="connsiteX2" fmla="*/ 6211099 w 12422195"/>
              <a:gd name="connsiteY2" fmla="*/ 1151504 h 7391720"/>
              <a:gd name="connsiteX3" fmla="*/ 0 w 12422195"/>
              <a:gd name="connsiteY3" fmla="*/ 7391720 h 7391720"/>
              <a:gd name="connsiteX4" fmla="*/ 0 w 12422195"/>
              <a:gd name="connsiteY4" fmla="*/ 6240216 h 7391720"/>
              <a:gd name="connsiteX5" fmla="*/ 6211099 w 12422195"/>
              <a:gd name="connsiteY5" fmla="*/ 0 h 739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22195" h="7391720">
                <a:moveTo>
                  <a:pt x="12422195" y="6240214"/>
                </a:moveTo>
                <a:lnTo>
                  <a:pt x="12422195" y="7391715"/>
                </a:lnTo>
                <a:lnTo>
                  <a:pt x="6211099" y="1151504"/>
                </a:lnTo>
                <a:lnTo>
                  <a:pt x="0" y="7391720"/>
                </a:lnTo>
                <a:lnTo>
                  <a:pt x="0" y="6240216"/>
                </a:lnTo>
                <a:lnTo>
                  <a:pt x="6211099"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8" name="Title 5">
            <a:extLst>
              <a:ext uri="{FF2B5EF4-FFF2-40B4-BE49-F238E27FC236}">
                <a16:creationId xmlns:a16="http://schemas.microsoft.com/office/drawing/2014/main" id="{CE0CF164-2462-6028-C6C1-66851C38C607}"/>
              </a:ext>
            </a:extLst>
          </p:cNvPr>
          <p:cNvSpPr>
            <a:spLocks noGrp="1"/>
          </p:cNvSpPr>
          <p:nvPr>
            <p:ph type="title"/>
          </p:nvPr>
        </p:nvSpPr>
        <p:spPr>
          <a:xfrm>
            <a:off x="1409700" y="1118017"/>
            <a:ext cx="8635253" cy="3312832"/>
          </a:xfrm>
        </p:spPr>
        <p:txBody>
          <a:bodyPr>
            <a:normAutofit/>
          </a:bodyPr>
          <a:lstStyle>
            <a:lvl1pPr>
              <a:defRPr sz="8000" b="0">
                <a:solidFill>
                  <a:schemeClr val="bg1"/>
                </a:solidFill>
              </a:defRPr>
            </a:lvl1pPr>
          </a:lstStyle>
          <a:p>
            <a:r>
              <a:rPr lang="en-US"/>
              <a:t>Click to edit Master title style</a:t>
            </a:r>
          </a:p>
        </p:txBody>
      </p:sp>
      <p:sp>
        <p:nvSpPr>
          <p:cNvPr id="9" name="Text Placeholder 7">
            <a:extLst>
              <a:ext uri="{FF2B5EF4-FFF2-40B4-BE49-F238E27FC236}">
                <a16:creationId xmlns:a16="http://schemas.microsoft.com/office/drawing/2014/main" id="{27A1540E-8D9B-D4A4-D1B2-EFA2AB8D4E29}"/>
              </a:ext>
            </a:extLst>
          </p:cNvPr>
          <p:cNvSpPr>
            <a:spLocks noGrp="1"/>
          </p:cNvSpPr>
          <p:nvPr>
            <p:ph type="body" sz="quarter" idx="11"/>
          </p:nvPr>
        </p:nvSpPr>
        <p:spPr>
          <a:xfrm>
            <a:off x="2967198" y="6042025"/>
            <a:ext cx="8920002" cy="1541463"/>
          </a:xfrm>
          <a:prstGeom prst="rect">
            <a:avLst/>
          </a:prstGeom>
        </p:spPr>
        <p:txBody>
          <a:bodyPr anchor="ctr"/>
          <a:lstStyle>
            <a:lvl1pPr marL="0" indent="0">
              <a:lnSpc>
                <a:spcPct val="112000"/>
              </a:lnSpc>
              <a:buFont typeface="+mj-lt"/>
              <a:buNone/>
              <a:defRPr sz="3600" b="1"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0" name="Text Placeholder 9">
            <a:extLst>
              <a:ext uri="{FF2B5EF4-FFF2-40B4-BE49-F238E27FC236}">
                <a16:creationId xmlns:a16="http://schemas.microsoft.com/office/drawing/2014/main" id="{C9E8E8E4-8792-C483-695B-792A7A200BB3}"/>
              </a:ext>
            </a:extLst>
          </p:cNvPr>
          <p:cNvSpPr>
            <a:spLocks noGrp="1"/>
          </p:cNvSpPr>
          <p:nvPr>
            <p:ph type="body" sz="quarter" idx="12" hasCustomPrompt="1"/>
          </p:nvPr>
        </p:nvSpPr>
        <p:spPr>
          <a:xfrm>
            <a:off x="1409700" y="6042025"/>
            <a:ext cx="1333500" cy="1508855"/>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1</a:t>
            </a:r>
          </a:p>
        </p:txBody>
      </p:sp>
      <p:sp>
        <p:nvSpPr>
          <p:cNvPr id="11" name="Text Placeholder 7">
            <a:extLst>
              <a:ext uri="{FF2B5EF4-FFF2-40B4-BE49-F238E27FC236}">
                <a16:creationId xmlns:a16="http://schemas.microsoft.com/office/drawing/2014/main" id="{1D4DFC52-3D56-52E2-0E86-B50811D574D5}"/>
              </a:ext>
            </a:extLst>
          </p:cNvPr>
          <p:cNvSpPr>
            <a:spLocks noGrp="1"/>
          </p:cNvSpPr>
          <p:nvPr>
            <p:ph type="body" sz="quarter" idx="13"/>
          </p:nvPr>
        </p:nvSpPr>
        <p:spPr>
          <a:xfrm>
            <a:off x="2967198" y="7704761"/>
            <a:ext cx="8920002" cy="1541463"/>
          </a:xfrm>
          <a:prstGeom prst="rect">
            <a:avLst/>
          </a:prstGeom>
        </p:spPr>
        <p:txBody>
          <a:bodyPr anchor="ctr"/>
          <a:lstStyle>
            <a:lvl1pPr marL="0" indent="0">
              <a:lnSpc>
                <a:spcPct val="112000"/>
              </a:lnSpc>
              <a:buFont typeface="+mj-lt"/>
              <a:buNone/>
              <a:defRPr sz="3600" b="1"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2" name="Text Placeholder 9">
            <a:extLst>
              <a:ext uri="{FF2B5EF4-FFF2-40B4-BE49-F238E27FC236}">
                <a16:creationId xmlns:a16="http://schemas.microsoft.com/office/drawing/2014/main" id="{EADB7A1E-D700-7525-480D-D32B4CA2D3DC}"/>
              </a:ext>
            </a:extLst>
          </p:cNvPr>
          <p:cNvSpPr>
            <a:spLocks noGrp="1"/>
          </p:cNvSpPr>
          <p:nvPr>
            <p:ph type="body" sz="quarter" idx="14" hasCustomPrompt="1"/>
          </p:nvPr>
        </p:nvSpPr>
        <p:spPr>
          <a:xfrm>
            <a:off x="1409700" y="7704761"/>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2</a:t>
            </a:r>
          </a:p>
        </p:txBody>
      </p:sp>
      <p:sp>
        <p:nvSpPr>
          <p:cNvPr id="13" name="Text Placeholder 7">
            <a:extLst>
              <a:ext uri="{FF2B5EF4-FFF2-40B4-BE49-F238E27FC236}">
                <a16:creationId xmlns:a16="http://schemas.microsoft.com/office/drawing/2014/main" id="{9030542F-277C-9792-9452-1CB0791538B9}"/>
              </a:ext>
            </a:extLst>
          </p:cNvPr>
          <p:cNvSpPr>
            <a:spLocks noGrp="1"/>
          </p:cNvSpPr>
          <p:nvPr>
            <p:ph type="body" sz="quarter" idx="15"/>
          </p:nvPr>
        </p:nvSpPr>
        <p:spPr>
          <a:xfrm>
            <a:off x="2967198" y="9400104"/>
            <a:ext cx="7682873" cy="1541463"/>
          </a:xfrm>
          <a:prstGeom prst="rect">
            <a:avLst/>
          </a:prstGeom>
        </p:spPr>
        <p:txBody>
          <a:bodyPr anchor="ctr"/>
          <a:lstStyle>
            <a:lvl1pPr marL="0" indent="0">
              <a:lnSpc>
                <a:spcPct val="112000"/>
              </a:lnSpc>
              <a:buFont typeface="+mj-lt"/>
              <a:buNone/>
              <a:defRPr sz="3600" b="1"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4" name="Text Placeholder 9">
            <a:extLst>
              <a:ext uri="{FF2B5EF4-FFF2-40B4-BE49-F238E27FC236}">
                <a16:creationId xmlns:a16="http://schemas.microsoft.com/office/drawing/2014/main" id="{18168AF5-197E-6F7C-BE72-A39C5453DE77}"/>
              </a:ext>
            </a:extLst>
          </p:cNvPr>
          <p:cNvSpPr>
            <a:spLocks noGrp="1"/>
          </p:cNvSpPr>
          <p:nvPr>
            <p:ph type="body" sz="quarter" idx="16" hasCustomPrompt="1"/>
          </p:nvPr>
        </p:nvSpPr>
        <p:spPr>
          <a:xfrm>
            <a:off x="1409700" y="9400104"/>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3</a:t>
            </a:r>
          </a:p>
        </p:txBody>
      </p:sp>
      <p:sp>
        <p:nvSpPr>
          <p:cNvPr id="15" name="Text Placeholder 7">
            <a:extLst>
              <a:ext uri="{FF2B5EF4-FFF2-40B4-BE49-F238E27FC236}">
                <a16:creationId xmlns:a16="http://schemas.microsoft.com/office/drawing/2014/main" id="{E55FDA5C-446E-1D33-7DA1-DCA88BFF387F}"/>
              </a:ext>
            </a:extLst>
          </p:cNvPr>
          <p:cNvSpPr>
            <a:spLocks noGrp="1"/>
          </p:cNvSpPr>
          <p:nvPr>
            <p:ph type="body" sz="quarter" idx="17"/>
          </p:nvPr>
        </p:nvSpPr>
        <p:spPr>
          <a:xfrm>
            <a:off x="2967198" y="11126225"/>
            <a:ext cx="6302308" cy="1541463"/>
          </a:xfrm>
          <a:prstGeom prst="rect">
            <a:avLst/>
          </a:prstGeom>
        </p:spPr>
        <p:txBody>
          <a:bodyPr anchor="ctr"/>
          <a:lstStyle>
            <a:lvl1pPr marL="0" indent="0">
              <a:lnSpc>
                <a:spcPct val="112000"/>
              </a:lnSpc>
              <a:buFont typeface="+mj-lt"/>
              <a:buNone/>
              <a:defRPr sz="3600" b="1" baseline="0">
                <a:solidFill>
                  <a:schemeClr val="bg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p:txBody>
      </p:sp>
      <p:sp>
        <p:nvSpPr>
          <p:cNvPr id="16" name="Text Placeholder 9">
            <a:extLst>
              <a:ext uri="{FF2B5EF4-FFF2-40B4-BE49-F238E27FC236}">
                <a16:creationId xmlns:a16="http://schemas.microsoft.com/office/drawing/2014/main" id="{BB51C40F-5233-64D8-BCD4-E425ACCED9FD}"/>
              </a:ext>
            </a:extLst>
          </p:cNvPr>
          <p:cNvSpPr>
            <a:spLocks noGrp="1"/>
          </p:cNvSpPr>
          <p:nvPr>
            <p:ph type="body" sz="quarter" idx="18" hasCustomPrompt="1"/>
          </p:nvPr>
        </p:nvSpPr>
        <p:spPr>
          <a:xfrm>
            <a:off x="1409700" y="11126225"/>
            <a:ext cx="1333500" cy="1541463"/>
          </a:xfrm>
          <a:prstGeom prst="rect">
            <a:avLst/>
          </a:prstGeom>
        </p:spPr>
        <p:txBody>
          <a:bodyPr anchor="ctr"/>
          <a:lstStyle>
            <a:lvl1pPr marL="0" indent="0" algn="r">
              <a:buNone/>
              <a:defRPr sz="8800" b="1" cap="none" spc="0">
                <a:ln w="0"/>
                <a:solidFill>
                  <a:schemeClr val="accent1">
                    <a:lumMod val="20000"/>
                    <a:lumOff val="80000"/>
                  </a:schemeClr>
                </a:solidFill>
                <a:effectLst>
                  <a:outerShdw blurRad="38100" dist="19050" dir="2700000" algn="tl" rotWithShape="0">
                    <a:schemeClr val="dk1">
                      <a:alpha val="40000"/>
                    </a:schemeClr>
                  </a:outerShdw>
                </a:effectLst>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US"/>
              <a:t>4</a:t>
            </a:r>
          </a:p>
        </p:txBody>
      </p:sp>
    </p:spTree>
    <p:extLst>
      <p:ext uri="{BB962C8B-B14F-4D97-AF65-F5344CB8AC3E}">
        <p14:creationId xmlns:p14="http://schemas.microsoft.com/office/powerpoint/2010/main" val="302552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ANCY TIMELINE">
    <p:spTree>
      <p:nvGrpSpPr>
        <p:cNvPr id="1" name=""/>
        <p:cNvGrpSpPr/>
        <p:nvPr/>
      </p:nvGrpSpPr>
      <p:grpSpPr>
        <a:xfrm>
          <a:off x="0" y="0"/>
          <a:ext cx="0" cy="0"/>
          <a:chOff x="0" y="0"/>
          <a:chExt cx="0" cy="0"/>
        </a:xfrm>
      </p:grpSpPr>
      <p:sp>
        <p:nvSpPr>
          <p:cNvPr id="6" name="Прямоугольник 23">
            <a:extLst>
              <a:ext uri="{FF2B5EF4-FFF2-40B4-BE49-F238E27FC236}">
                <a16:creationId xmlns:a16="http://schemas.microsoft.com/office/drawing/2014/main" id="{18902132-DA97-309E-CE61-2053C42A0464}"/>
              </a:ext>
              <a:ext uri="{C183D7F6-B498-43B3-948B-1728B52AA6E4}">
                <adec:decorative xmlns:adec="http://schemas.microsoft.com/office/drawing/2017/decorative" val="1"/>
              </a:ext>
            </a:extLst>
          </p:cNvPr>
          <p:cNvSpPr/>
          <p:nvPr userDrawn="1"/>
        </p:nvSpPr>
        <p:spPr>
          <a:xfrm>
            <a:off x="0" y="13142"/>
            <a:ext cx="23774400" cy="13716000"/>
          </a:xfrm>
          <a:prstGeom prst="rect">
            <a:avLst/>
          </a:prstGeom>
          <a:gradFill flip="none" rotWithShape="1">
            <a:gsLst>
              <a:gs pos="0">
                <a:schemeClr val="accent4">
                  <a:lumMod val="40000"/>
                  <a:lumOff val="60000"/>
                </a:schemeClr>
              </a:gs>
              <a:gs pos="51000">
                <a:srgbClr val="0066AB"/>
              </a:gs>
              <a:gs pos="100000">
                <a:srgbClr val="003D84"/>
              </a:gs>
            </a:gsLst>
            <a:path path="circle">
              <a:fillToRect l="50000" t="130000" r="50000" b="-3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tx1">
                  <a:lumMod val="75000"/>
                </a:schemeClr>
              </a:solidFill>
              <a:latin typeface="+mj-lt"/>
            </a:endParaRPr>
          </a:p>
        </p:txBody>
      </p:sp>
      <p:sp>
        <p:nvSpPr>
          <p:cNvPr id="7" name="Равнобедренный треугольник 22">
            <a:extLst>
              <a:ext uri="{FF2B5EF4-FFF2-40B4-BE49-F238E27FC236}">
                <a16:creationId xmlns:a16="http://schemas.microsoft.com/office/drawing/2014/main" id="{4D8C3D02-CD51-CDF2-DAE3-8B59BB15729F}"/>
              </a:ext>
              <a:ext uri="{C183D7F6-B498-43B3-948B-1728B52AA6E4}">
                <adec:decorative xmlns:adec="http://schemas.microsoft.com/office/drawing/2017/decorative" val="1"/>
              </a:ext>
            </a:extLst>
          </p:cNvPr>
          <p:cNvSpPr/>
          <p:nvPr userDrawn="1"/>
        </p:nvSpPr>
        <p:spPr>
          <a:xfrm rot="5400000">
            <a:off x="7926997"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8" name="Равнобедренный треугольник 33">
            <a:extLst>
              <a:ext uri="{FF2B5EF4-FFF2-40B4-BE49-F238E27FC236}">
                <a16:creationId xmlns:a16="http://schemas.microsoft.com/office/drawing/2014/main" id="{1C7E8113-EABB-5BB3-2408-61239F3834B1}"/>
              </a:ext>
              <a:ext uri="{C183D7F6-B498-43B3-948B-1728B52AA6E4}">
                <adec:decorative xmlns:adec="http://schemas.microsoft.com/office/drawing/2017/decorative" val="1"/>
              </a:ext>
            </a:extLst>
          </p:cNvPr>
          <p:cNvSpPr/>
          <p:nvPr userDrawn="1"/>
        </p:nvSpPr>
        <p:spPr>
          <a:xfrm rot="5400000">
            <a:off x="13024842"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9" name="Равнобедренный треугольник 41">
            <a:extLst>
              <a:ext uri="{FF2B5EF4-FFF2-40B4-BE49-F238E27FC236}">
                <a16:creationId xmlns:a16="http://schemas.microsoft.com/office/drawing/2014/main" id="{32563D04-8D2F-388D-255F-1C34381E2A7C}"/>
              </a:ext>
              <a:ext uri="{C183D7F6-B498-43B3-948B-1728B52AA6E4}">
                <adec:decorative xmlns:adec="http://schemas.microsoft.com/office/drawing/2017/decorative" val="1"/>
              </a:ext>
            </a:extLst>
          </p:cNvPr>
          <p:cNvSpPr/>
          <p:nvPr userDrawn="1"/>
        </p:nvSpPr>
        <p:spPr>
          <a:xfrm rot="5400000">
            <a:off x="18122686"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10" name="Равнобедренный треугольник 50">
            <a:extLst>
              <a:ext uri="{FF2B5EF4-FFF2-40B4-BE49-F238E27FC236}">
                <a16:creationId xmlns:a16="http://schemas.microsoft.com/office/drawing/2014/main" id="{A95E852C-82EF-8D50-BB57-47CC5340EE01}"/>
              </a:ext>
              <a:ext uri="{C183D7F6-B498-43B3-948B-1728B52AA6E4}">
                <adec:decorative xmlns:adec="http://schemas.microsoft.com/office/drawing/2017/decorative" val="1"/>
              </a:ext>
            </a:extLst>
          </p:cNvPr>
          <p:cNvSpPr/>
          <p:nvPr userDrawn="1"/>
        </p:nvSpPr>
        <p:spPr>
          <a:xfrm rot="5400000">
            <a:off x="2829151" y="4295814"/>
            <a:ext cx="5211669" cy="4181068"/>
          </a:xfrm>
          <a:prstGeom prst="triangle">
            <a:avLst/>
          </a:prstGeom>
          <a:gradFill flip="none" rotWithShape="1">
            <a:gsLst>
              <a:gs pos="0">
                <a:schemeClr val="bg2">
                  <a:alpha val="0"/>
                </a:schemeClr>
              </a:gs>
              <a:gs pos="100000">
                <a:schemeClr val="bg2">
                  <a:alpha val="30000"/>
                </a:schemeClr>
              </a:gs>
            </a:gsLst>
            <a:lin ang="11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schemeClr>
              </a:solidFill>
              <a:latin typeface="+mj-lt"/>
            </a:endParaRPr>
          </a:p>
        </p:txBody>
      </p:sp>
      <p:sp>
        <p:nvSpPr>
          <p:cNvPr id="22" name="Рисунок 5">
            <a:extLst>
              <a:ext uri="{FF2B5EF4-FFF2-40B4-BE49-F238E27FC236}">
                <a16:creationId xmlns:a16="http://schemas.microsoft.com/office/drawing/2014/main" id="{1BE49492-DDF1-B980-CCEC-A7F8C84A7E4E}"/>
              </a:ext>
              <a:ext uri="{C183D7F6-B498-43B3-948B-1728B52AA6E4}">
                <adec:decorative xmlns:adec="http://schemas.microsoft.com/office/drawing/2017/decorative" val="1"/>
              </a:ext>
            </a:extLst>
          </p:cNvPr>
          <p:cNvSpPr>
            <a:spLocks noGrp="1"/>
          </p:cNvSpPr>
          <p:nvPr>
            <p:ph type="pic" sz="quarter" idx="14"/>
          </p:nvPr>
        </p:nvSpPr>
        <p:spPr>
          <a:xfrm>
            <a:off x="1586138"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lvl1pPr>
              <a:defRPr>
                <a:solidFill>
                  <a:schemeClr val="bg1"/>
                </a:solidFill>
              </a:defRPr>
            </a:lvl1pPr>
          </a:lstStyle>
          <a:p>
            <a:r>
              <a:rPr lang="en-US">
                <a:solidFill>
                  <a:schemeClr val="tx1">
                    <a:lumMod val="75000"/>
                  </a:schemeClr>
                </a:solidFill>
                <a:latin typeface="+mj-lt"/>
              </a:rPr>
              <a:t>Click icon to add picture</a:t>
            </a:r>
          </a:p>
        </p:txBody>
      </p:sp>
      <p:sp>
        <p:nvSpPr>
          <p:cNvPr id="23" name="Рисунок 7">
            <a:extLst>
              <a:ext uri="{FF2B5EF4-FFF2-40B4-BE49-F238E27FC236}">
                <a16:creationId xmlns:a16="http://schemas.microsoft.com/office/drawing/2014/main" id="{D6DDD9CB-AB28-E11B-8E6A-31E8016DE525}"/>
              </a:ext>
              <a:ext uri="{C183D7F6-B498-43B3-948B-1728B52AA6E4}">
                <adec:decorative xmlns:adec="http://schemas.microsoft.com/office/drawing/2017/decorative" val="1"/>
              </a:ext>
            </a:extLst>
          </p:cNvPr>
          <p:cNvSpPr>
            <a:spLocks noGrp="1"/>
          </p:cNvSpPr>
          <p:nvPr>
            <p:ph type="pic" sz="quarter" idx="15"/>
          </p:nvPr>
        </p:nvSpPr>
        <p:spPr>
          <a:xfrm>
            <a:off x="6683982"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4" name="Рисунок 9">
            <a:extLst>
              <a:ext uri="{FF2B5EF4-FFF2-40B4-BE49-F238E27FC236}">
                <a16:creationId xmlns:a16="http://schemas.microsoft.com/office/drawing/2014/main" id="{0CCEF4A1-6203-0543-B3B0-E80A1D0C0C54}"/>
              </a:ext>
              <a:ext uri="{C183D7F6-B498-43B3-948B-1728B52AA6E4}">
                <adec:decorative xmlns:adec="http://schemas.microsoft.com/office/drawing/2017/decorative" val="1"/>
              </a:ext>
            </a:extLst>
          </p:cNvPr>
          <p:cNvSpPr>
            <a:spLocks noGrp="1"/>
          </p:cNvSpPr>
          <p:nvPr>
            <p:ph type="pic" sz="quarter" idx="16"/>
          </p:nvPr>
        </p:nvSpPr>
        <p:spPr>
          <a:xfrm>
            <a:off x="11781827"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5" name="Рисунок 11">
            <a:extLst>
              <a:ext uri="{FF2B5EF4-FFF2-40B4-BE49-F238E27FC236}">
                <a16:creationId xmlns:a16="http://schemas.microsoft.com/office/drawing/2014/main" id="{F168949C-3B86-2806-7879-D86FE12B5AEA}"/>
              </a:ext>
              <a:ext uri="{C183D7F6-B498-43B3-948B-1728B52AA6E4}">
                <adec:decorative xmlns:adec="http://schemas.microsoft.com/office/drawing/2017/decorative" val="1"/>
              </a:ext>
            </a:extLst>
          </p:cNvPr>
          <p:cNvSpPr>
            <a:spLocks noGrp="1"/>
          </p:cNvSpPr>
          <p:nvPr>
            <p:ph type="pic" sz="quarter" idx="17"/>
          </p:nvPr>
        </p:nvSpPr>
        <p:spPr>
          <a:xfrm>
            <a:off x="16879672" y="4190353"/>
            <a:ext cx="4181068" cy="5344476"/>
          </a:xfrm>
          <a:custGeom>
            <a:avLst/>
            <a:gdLst>
              <a:gd name="connsiteX0" fmla="*/ 0 w 3216206"/>
              <a:gd name="connsiteY0" fmla="*/ 0 h 4008976"/>
              <a:gd name="connsiteX1" fmla="*/ 3216206 w 3216206"/>
              <a:gd name="connsiteY1" fmla="*/ 2004488 h 4008976"/>
              <a:gd name="connsiteX2" fmla="*/ 0 w 3216206"/>
              <a:gd name="connsiteY2" fmla="*/ 4008976 h 4008976"/>
            </a:gdLst>
            <a:ahLst/>
            <a:cxnLst>
              <a:cxn ang="0">
                <a:pos x="connsiteX0" y="connsiteY0"/>
              </a:cxn>
              <a:cxn ang="0">
                <a:pos x="connsiteX1" y="connsiteY1"/>
              </a:cxn>
              <a:cxn ang="0">
                <a:pos x="connsiteX2" y="connsiteY2"/>
              </a:cxn>
            </a:cxnLst>
            <a:rect l="l" t="t" r="r" b="b"/>
            <a:pathLst>
              <a:path w="3216206" h="4008976">
                <a:moveTo>
                  <a:pt x="0" y="0"/>
                </a:moveTo>
                <a:lnTo>
                  <a:pt x="3216206" y="2004488"/>
                </a:lnTo>
                <a:lnTo>
                  <a:pt x="0" y="4008976"/>
                </a:lnTo>
                <a:close/>
              </a:path>
            </a:pathLst>
          </a:custGeom>
        </p:spPr>
        <p:txBody>
          <a:bodyPr/>
          <a:lstStyle/>
          <a:p>
            <a:r>
              <a:rPr lang="en-US">
                <a:solidFill>
                  <a:schemeClr val="tx1">
                    <a:lumMod val="75000"/>
                  </a:schemeClr>
                </a:solidFill>
                <a:latin typeface="+mj-lt"/>
              </a:rPr>
              <a:t>Click icon to add picture</a:t>
            </a:r>
          </a:p>
        </p:txBody>
      </p:sp>
      <p:sp>
        <p:nvSpPr>
          <p:cNvPr id="2" name="Title 1">
            <a:extLst>
              <a:ext uri="{FF2B5EF4-FFF2-40B4-BE49-F238E27FC236}">
                <a16:creationId xmlns:a16="http://schemas.microsoft.com/office/drawing/2014/main" id="{27D5D9CF-5B0F-2369-91D6-44738029EFEF}"/>
              </a:ext>
            </a:extLst>
          </p:cNvPr>
          <p:cNvSpPr>
            <a:spLocks noGrp="1"/>
          </p:cNvSpPr>
          <p:nvPr>
            <p:ph type="title"/>
          </p:nvPr>
        </p:nvSpPr>
        <p:spPr>
          <a:xfrm>
            <a:off x="1409700" y="640603"/>
            <a:ext cx="20993100" cy="2651125"/>
          </a:xfrm>
        </p:spPr>
        <p:txBody>
          <a:bodyPr/>
          <a:lstStyle>
            <a:lvl1pPr algn="ctr">
              <a:defRPr>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F7B7A142-7D6E-F5BA-4002-E1F40C921C18}"/>
              </a:ext>
            </a:extLst>
          </p:cNvPr>
          <p:cNvSpPr>
            <a:spLocks noGrp="1"/>
          </p:cNvSpPr>
          <p:nvPr>
            <p:ph type="body" sz="quarter" idx="18" hasCustomPrompt="1"/>
          </p:nvPr>
        </p:nvSpPr>
        <p:spPr>
          <a:xfrm>
            <a:off x="2307698" y="9686520"/>
            <a:ext cx="3928837" cy="1109663"/>
          </a:xfrm>
          <a:prstGeom prst="rect">
            <a:avLst/>
          </a:prstGeom>
        </p:spPr>
        <p:txBody>
          <a:bodyPr/>
          <a:lstStyle>
            <a:lvl1pPr marL="0" indent="0">
              <a:buNone/>
              <a:defRPr sz="6600">
                <a:solidFill>
                  <a:schemeClr val="bg1"/>
                </a:solidFill>
              </a:defRPr>
            </a:lvl1pPr>
          </a:lstStyle>
          <a:p>
            <a:pPr lvl="0"/>
            <a:r>
              <a:rPr lang="en-US"/>
              <a:t>Year</a:t>
            </a:r>
          </a:p>
        </p:txBody>
      </p:sp>
      <p:sp>
        <p:nvSpPr>
          <p:cNvPr id="11" name="Text Placeholder 10">
            <a:extLst>
              <a:ext uri="{FF2B5EF4-FFF2-40B4-BE49-F238E27FC236}">
                <a16:creationId xmlns:a16="http://schemas.microsoft.com/office/drawing/2014/main" id="{B10604C5-B0B1-63A9-EC2C-1FF5261CE202}"/>
              </a:ext>
            </a:extLst>
          </p:cNvPr>
          <p:cNvSpPr>
            <a:spLocks noGrp="1"/>
          </p:cNvSpPr>
          <p:nvPr>
            <p:ph type="body" sz="quarter" idx="19" hasCustomPrompt="1"/>
          </p:nvPr>
        </p:nvSpPr>
        <p:spPr>
          <a:xfrm>
            <a:off x="2307698"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12" name="Text Placeholder 3">
            <a:extLst>
              <a:ext uri="{FF2B5EF4-FFF2-40B4-BE49-F238E27FC236}">
                <a16:creationId xmlns:a16="http://schemas.microsoft.com/office/drawing/2014/main" id="{7AB89499-CADF-FBF2-B540-9690FD392892}"/>
              </a:ext>
            </a:extLst>
          </p:cNvPr>
          <p:cNvSpPr>
            <a:spLocks noGrp="1"/>
          </p:cNvSpPr>
          <p:nvPr>
            <p:ph type="body" sz="quarter" idx="20" hasCustomPrompt="1"/>
          </p:nvPr>
        </p:nvSpPr>
        <p:spPr>
          <a:xfrm>
            <a:off x="7379686" y="970868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13" name="Text Placeholder 10">
            <a:extLst>
              <a:ext uri="{FF2B5EF4-FFF2-40B4-BE49-F238E27FC236}">
                <a16:creationId xmlns:a16="http://schemas.microsoft.com/office/drawing/2014/main" id="{4B407C78-6953-7B44-3180-F6EA879C6030}"/>
              </a:ext>
            </a:extLst>
          </p:cNvPr>
          <p:cNvSpPr>
            <a:spLocks noGrp="1"/>
          </p:cNvSpPr>
          <p:nvPr>
            <p:ph type="body" sz="quarter" idx="21" hasCustomPrompt="1"/>
          </p:nvPr>
        </p:nvSpPr>
        <p:spPr>
          <a:xfrm>
            <a:off x="7379686" y="1097004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26" name="Text Placeholder 3">
            <a:extLst>
              <a:ext uri="{FF2B5EF4-FFF2-40B4-BE49-F238E27FC236}">
                <a16:creationId xmlns:a16="http://schemas.microsoft.com/office/drawing/2014/main" id="{56E4C634-FBCA-ACFF-D22A-73DB71D2F896}"/>
              </a:ext>
            </a:extLst>
          </p:cNvPr>
          <p:cNvSpPr>
            <a:spLocks noGrp="1"/>
          </p:cNvSpPr>
          <p:nvPr>
            <p:ph type="body" sz="quarter" idx="22" hasCustomPrompt="1"/>
          </p:nvPr>
        </p:nvSpPr>
        <p:spPr>
          <a:xfrm>
            <a:off x="12520320" y="970357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27" name="Text Placeholder 10">
            <a:extLst>
              <a:ext uri="{FF2B5EF4-FFF2-40B4-BE49-F238E27FC236}">
                <a16:creationId xmlns:a16="http://schemas.microsoft.com/office/drawing/2014/main" id="{6C2EA453-1A7A-01E8-25BE-EDA05256A836}"/>
              </a:ext>
            </a:extLst>
          </p:cNvPr>
          <p:cNvSpPr>
            <a:spLocks noGrp="1"/>
          </p:cNvSpPr>
          <p:nvPr>
            <p:ph type="body" sz="quarter" idx="23" hasCustomPrompt="1"/>
          </p:nvPr>
        </p:nvSpPr>
        <p:spPr>
          <a:xfrm>
            <a:off x="12520320"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
        <p:nvSpPr>
          <p:cNvPr id="28" name="Text Placeholder 3">
            <a:extLst>
              <a:ext uri="{FF2B5EF4-FFF2-40B4-BE49-F238E27FC236}">
                <a16:creationId xmlns:a16="http://schemas.microsoft.com/office/drawing/2014/main" id="{C369FE82-1E54-FA01-94B3-FE18875783DA}"/>
              </a:ext>
            </a:extLst>
          </p:cNvPr>
          <p:cNvSpPr>
            <a:spLocks noGrp="1"/>
          </p:cNvSpPr>
          <p:nvPr>
            <p:ph type="body" sz="quarter" idx="24" hasCustomPrompt="1"/>
          </p:nvPr>
        </p:nvSpPr>
        <p:spPr>
          <a:xfrm>
            <a:off x="17592308" y="9703576"/>
            <a:ext cx="3874396" cy="1109663"/>
          </a:xfrm>
          <a:prstGeom prst="rect">
            <a:avLst/>
          </a:prstGeom>
        </p:spPr>
        <p:txBody>
          <a:bodyPr/>
          <a:lstStyle>
            <a:lvl1pPr marL="0" indent="0">
              <a:buNone/>
              <a:defRPr sz="6600">
                <a:solidFill>
                  <a:schemeClr val="bg1"/>
                </a:solidFill>
              </a:defRPr>
            </a:lvl1pPr>
          </a:lstStyle>
          <a:p>
            <a:pPr lvl="0"/>
            <a:r>
              <a:rPr lang="en-US"/>
              <a:t>Year</a:t>
            </a:r>
          </a:p>
        </p:txBody>
      </p:sp>
      <p:sp>
        <p:nvSpPr>
          <p:cNvPr id="29" name="Text Placeholder 10">
            <a:extLst>
              <a:ext uri="{FF2B5EF4-FFF2-40B4-BE49-F238E27FC236}">
                <a16:creationId xmlns:a16="http://schemas.microsoft.com/office/drawing/2014/main" id="{90CA932C-008F-A694-9119-3E8B63E4693D}"/>
              </a:ext>
            </a:extLst>
          </p:cNvPr>
          <p:cNvSpPr>
            <a:spLocks noGrp="1"/>
          </p:cNvSpPr>
          <p:nvPr>
            <p:ph type="body" sz="quarter" idx="25" hasCustomPrompt="1"/>
          </p:nvPr>
        </p:nvSpPr>
        <p:spPr>
          <a:xfrm>
            <a:off x="17592308" y="10964930"/>
            <a:ext cx="3874396" cy="2262158"/>
          </a:xfrm>
          <a:prstGeom prst="rect">
            <a:avLst/>
          </a:prstGeom>
        </p:spPr>
        <p:txBody>
          <a:bodyPr/>
          <a:lstStyle>
            <a:lvl1pPr marL="0" indent="0">
              <a:buNone/>
              <a:defRPr>
                <a:solidFill>
                  <a:schemeClr val="bg1"/>
                </a:solidFill>
              </a:defRPr>
            </a:lvl1pPr>
          </a:lstStyle>
          <a:p>
            <a:pPr lvl="0"/>
            <a:r>
              <a:rPr lang="en-US"/>
              <a:t>Body Copy here</a:t>
            </a:r>
          </a:p>
        </p:txBody>
      </p:sp>
    </p:spTree>
    <p:extLst>
      <p:ext uri="{BB962C8B-B14F-4D97-AF65-F5344CB8AC3E}">
        <p14:creationId xmlns:p14="http://schemas.microsoft.com/office/powerpoint/2010/main" val="23942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par>
                                <p:cTn id="11" presetID="49" presetClass="entr" presetSubtype="0" decel="100000" fill="hold" grpId="0" nodeType="withEffect">
                                  <p:stCondLst>
                                    <p:cond delay="23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360"/>
                                          </p:val>
                                        </p:tav>
                                        <p:tav tm="100000">
                                          <p:val>
                                            <p:fltVal val="0"/>
                                          </p:val>
                                        </p:tav>
                                      </p:tavLst>
                                    </p:anim>
                                    <p:animEffect transition="in" filter="fade">
                                      <p:cBhvr>
                                        <p:cTn id="16" dur="1000"/>
                                        <p:tgtEl>
                                          <p:spTgt spid="7"/>
                                        </p:tgtEl>
                                      </p:cBhvr>
                                    </p:animEffect>
                                  </p:childTnLst>
                                </p:cTn>
                              </p:par>
                              <p:par>
                                <p:cTn id="17" presetID="49" presetClass="entr" presetSubtype="0" decel="100000" fill="hold" grpId="0" nodeType="withEffect">
                                  <p:stCondLst>
                                    <p:cond delay="35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360"/>
                                          </p:val>
                                        </p:tav>
                                        <p:tav tm="100000">
                                          <p:val>
                                            <p:fltVal val="0"/>
                                          </p:val>
                                        </p:tav>
                                      </p:tavLst>
                                    </p:anim>
                                    <p:animEffect transition="in" filter="fade">
                                      <p:cBhvr>
                                        <p:cTn id="22" dur="1000"/>
                                        <p:tgtEl>
                                          <p:spTgt spid="8"/>
                                        </p:tgtEl>
                                      </p:cBhvr>
                                    </p:animEffect>
                                  </p:childTnLst>
                                </p:cTn>
                              </p:par>
                              <p:par>
                                <p:cTn id="23" presetID="49" presetClass="entr" presetSubtype="0" decel="100000" fill="hold" grpId="0" nodeType="withEffect">
                                  <p:stCondLst>
                                    <p:cond delay="48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36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A7B7A5-839A-F99B-7250-F92561F3F59D}"/>
              </a:ext>
            </a:extLst>
          </p:cNvPr>
          <p:cNvSpPr/>
          <p:nvPr userDrawn="1"/>
        </p:nvSpPr>
        <p:spPr>
          <a:xfrm rot="10800000">
            <a:off x="-142259" y="-52960"/>
            <a:ext cx="24058917" cy="3679902"/>
          </a:xfrm>
          <a:custGeom>
            <a:avLst/>
            <a:gdLst>
              <a:gd name="connsiteX0" fmla="*/ 0 w 23774400"/>
              <a:gd name="connsiteY0" fmla="*/ 0 h 2660073"/>
              <a:gd name="connsiteX1" fmla="*/ 23774400 w 23774400"/>
              <a:gd name="connsiteY1" fmla="*/ 0 h 2660073"/>
              <a:gd name="connsiteX2" fmla="*/ 23774400 w 23774400"/>
              <a:gd name="connsiteY2" fmla="*/ 2660073 h 2660073"/>
              <a:gd name="connsiteX3" fmla="*/ 0 w 23774400"/>
              <a:gd name="connsiteY3" fmla="*/ 2660073 h 2660073"/>
              <a:gd name="connsiteX4" fmla="*/ 0 w 23774400"/>
              <a:gd name="connsiteY4" fmla="*/ 0 h 2660073"/>
              <a:gd name="connsiteX0" fmla="*/ 0 w 23774400"/>
              <a:gd name="connsiteY0" fmla="*/ 0 h 2660073"/>
              <a:gd name="connsiteX1" fmla="*/ 23774400 w 23774400"/>
              <a:gd name="connsiteY1" fmla="*/ 0 h 2660073"/>
              <a:gd name="connsiteX2" fmla="*/ 21426055 w 23774400"/>
              <a:gd name="connsiteY2" fmla="*/ 2660073 h 2660073"/>
              <a:gd name="connsiteX3" fmla="*/ 0 w 23774400"/>
              <a:gd name="connsiteY3" fmla="*/ 2660073 h 2660073"/>
              <a:gd name="connsiteX4" fmla="*/ 0 w 23774400"/>
              <a:gd name="connsiteY4" fmla="*/ 0 h 2660073"/>
              <a:gd name="connsiteX0" fmla="*/ 0 w 21471052"/>
              <a:gd name="connsiteY0" fmla="*/ 0 h 2660073"/>
              <a:gd name="connsiteX1" fmla="*/ 21471052 w 21471052"/>
              <a:gd name="connsiteY1" fmla="*/ 24716 h 2660073"/>
              <a:gd name="connsiteX2" fmla="*/ 21426055 w 21471052"/>
              <a:gd name="connsiteY2" fmla="*/ 2660073 h 2660073"/>
              <a:gd name="connsiteX3" fmla="*/ 0 w 21471052"/>
              <a:gd name="connsiteY3" fmla="*/ 2660073 h 2660073"/>
              <a:gd name="connsiteX4" fmla="*/ 0 w 21471052"/>
              <a:gd name="connsiteY4" fmla="*/ 0 h 2660073"/>
              <a:gd name="connsiteX0" fmla="*/ 0 w 21426055"/>
              <a:gd name="connsiteY0" fmla="*/ 0 h 2660073"/>
              <a:gd name="connsiteX1" fmla="*/ 21404610 w 21426055"/>
              <a:gd name="connsiteY1" fmla="*/ 24716 h 2660073"/>
              <a:gd name="connsiteX2" fmla="*/ 21426055 w 21426055"/>
              <a:gd name="connsiteY2" fmla="*/ 2660073 h 2660073"/>
              <a:gd name="connsiteX3" fmla="*/ 0 w 21426055"/>
              <a:gd name="connsiteY3" fmla="*/ 2660073 h 2660073"/>
              <a:gd name="connsiteX4" fmla="*/ 0 w 21426055"/>
              <a:gd name="connsiteY4" fmla="*/ 0 h 2660073"/>
              <a:gd name="connsiteX0" fmla="*/ 0 w 21448821"/>
              <a:gd name="connsiteY0" fmla="*/ 0 h 2660073"/>
              <a:gd name="connsiteX1" fmla="*/ 21448821 w 21448821"/>
              <a:gd name="connsiteY1" fmla="*/ 24716 h 2660073"/>
              <a:gd name="connsiteX2" fmla="*/ 21426055 w 21448821"/>
              <a:gd name="connsiteY2" fmla="*/ 2660073 h 2660073"/>
              <a:gd name="connsiteX3" fmla="*/ 0 w 21448821"/>
              <a:gd name="connsiteY3" fmla="*/ 2660073 h 2660073"/>
              <a:gd name="connsiteX4" fmla="*/ 0 w 21448821"/>
              <a:gd name="connsiteY4" fmla="*/ 0 h 2660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8821" h="2660073">
                <a:moveTo>
                  <a:pt x="0" y="0"/>
                </a:moveTo>
                <a:lnTo>
                  <a:pt x="21448821" y="24716"/>
                </a:lnTo>
                <a:lnTo>
                  <a:pt x="21426055" y="2660073"/>
                </a:lnTo>
                <a:lnTo>
                  <a:pt x="0" y="2660073"/>
                </a:lnTo>
                <a:lnTo>
                  <a:pt x="0" y="0"/>
                </a:lnTo>
                <a:close/>
              </a:path>
            </a:pathLst>
          </a:custGeom>
          <a:gradFill flip="none" rotWithShape="1">
            <a:gsLst>
              <a:gs pos="2000">
                <a:schemeClr val="bg1"/>
              </a:gs>
              <a:gs pos="89000">
                <a:schemeClr val="tx2"/>
              </a:gs>
              <a:gs pos="49000">
                <a:schemeClr val="tx2">
                  <a:alpha val="68794"/>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C764DE79-268F-4C1A-8933-263129D2AF90}" type="datetimeFigureOut">
              <a:rPr lang="en-US" dirty="0"/>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9F8F87DE-F6C5-A0F4-194A-14B2CD5B8032}"/>
              </a:ext>
            </a:extLst>
          </p:cNvPr>
          <p:cNvSpPr>
            <a:spLocks noGrp="1"/>
          </p:cNvSpPr>
          <p:nvPr>
            <p:ph type="title"/>
          </p:nvPr>
        </p:nvSpPr>
        <p:spPr>
          <a:xfrm>
            <a:off x="759067" y="736078"/>
            <a:ext cx="20505420" cy="2651126"/>
          </a:xfrm>
          <a:prstGeom prst="rect">
            <a:avLst/>
          </a:prstGeom>
        </p:spPr>
        <p:txBody>
          <a:bodyPr/>
          <a:lstStyle>
            <a:lvl1pPr>
              <a:defRPr sz="8000">
                <a:solidFill>
                  <a:schemeClr val="bg1"/>
                </a:solidFill>
              </a:defRPr>
            </a:lvl1pPr>
          </a:lstStyle>
          <a:p>
            <a:r>
              <a:rPr lang="en-US"/>
              <a:t>Click to edit Master title style</a:t>
            </a:r>
          </a:p>
        </p:txBody>
      </p:sp>
    </p:spTree>
    <p:extLst>
      <p:ext uri="{BB962C8B-B14F-4D97-AF65-F5344CB8AC3E}">
        <p14:creationId xmlns:p14="http://schemas.microsoft.com/office/powerpoint/2010/main" val="398552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4" name="Date Placeholder 3"/>
          <p:cNvSpPr>
            <a:spLocks noGrp="1"/>
          </p:cNvSpPr>
          <p:nvPr>
            <p:ph type="dt" sz="half" idx="10"/>
          </p:nvPr>
        </p:nvSpPr>
        <p:spPr/>
        <p:txBody>
          <a:bodyPr/>
          <a:lstStyle/>
          <a:p>
            <a:fld id="{AD041704-C086-874F-9335-9F37CC3EFB0C}"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0" y="-31912"/>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1">
                  <a:lumMod val="75000"/>
                  <a:alpha val="0"/>
                </a:schemeClr>
              </a:gs>
              <a:gs pos="99000">
                <a:schemeClr val="accent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777905" y="4739990"/>
            <a:ext cx="12528591" cy="4775200"/>
          </a:xfrm>
          <a:prstGeom prst="rect">
            <a:avLst/>
          </a:prstGeom>
        </p:spPr>
        <p:txBody>
          <a:bodyPr anchor="b"/>
          <a:lstStyle>
            <a:lvl1pPr algn="l">
              <a:defRPr sz="10000">
                <a:solidFill>
                  <a:schemeClr val="accent1">
                    <a:lumMod val="20000"/>
                    <a:lumOff val="80000"/>
                  </a:schemeClr>
                </a:solidFill>
              </a:defRPr>
            </a:lvl1pPr>
          </a:lstStyle>
          <a:p>
            <a:r>
              <a:rPr lang="en-US"/>
              <a:t>Click to edit Master title style</a:t>
            </a:r>
          </a:p>
        </p:txBody>
      </p:sp>
      <p:sp>
        <p:nvSpPr>
          <p:cNvPr id="3" name="Subtitle 2"/>
          <p:cNvSpPr>
            <a:spLocks noGrp="1"/>
          </p:cNvSpPr>
          <p:nvPr>
            <p:ph type="subTitle" idx="1" hasCustomPrompt="1"/>
          </p:nvPr>
        </p:nvSpPr>
        <p:spPr>
          <a:xfrm>
            <a:off x="777905" y="10696290"/>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2330" y="564293"/>
            <a:ext cx="6764595" cy="2752223"/>
          </a:xfrm>
          <a:prstGeom prst="rect">
            <a:avLst/>
          </a:prstGeom>
        </p:spPr>
      </p:pic>
    </p:spTree>
    <p:extLst>
      <p:ext uri="{BB962C8B-B14F-4D97-AF65-F5344CB8AC3E}">
        <p14:creationId xmlns:p14="http://schemas.microsoft.com/office/powerpoint/2010/main" val="4201911453"/>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0639B-3E38-9F2C-9C46-0B0A82DF021F}"/>
              </a:ext>
            </a:extLst>
          </p:cNvPr>
          <p:cNvSpPr>
            <a:spLocks noGrp="1"/>
          </p:cNvSpPr>
          <p:nvPr>
            <p:ph type="title"/>
          </p:nvPr>
        </p:nvSpPr>
        <p:spPr>
          <a:xfrm>
            <a:off x="1635125" y="730250"/>
            <a:ext cx="20504150" cy="2651125"/>
          </a:xfrm>
          <a:prstGeom prst="rect">
            <a:avLst/>
          </a:prstGeom>
        </p:spPr>
        <p:txBody>
          <a:bodyPr/>
          <a:lstStyle>
            <a:lvl1pPr>
              <a:defRPr sz="8000">
                <a:solidFill>
                  <a:schemeClr val="tx2"/>
                </a:solidFill>
              </a:defRPr>
            </a:lvl1pPr>
          </a:lstStyle>
          <a:p>
            <a:r>
              <a:rPr lang="en-US"/>
              <a:t>Click to edit Master title style</a:t>
            </a:r>
          </a:p>
        </p:txBody>
      </p:sp>
      <p:sp>
        <p:nvSpPr>
          <p:cNvPr id="3" name="Date Placeholder 2">
            <a:extLst>
              <a:ext uri="{FF2B5EF4-FFF2-40B4-BE49-F238E27FC236}">
                <a16:creationId xmlns:a16="http://schemas.microsoft.com/office/drawing/2014/main" id="{7D6AF751-4BF2-9879-8382-D46B02E59CFD}"/>
              </a:ext>
            </a:extLst>
          </p:cNvPr>
          <p:cNvSpPr>
            <a:spLocks noGrp="1"/>
          </p:cNvSpPr>
          <p:nvPr>
            <p:ph type="dt" sz="half" idx="10"/>
          </p:nvPr>
        </p:nvSpPr>
        <p:spPr/>
        <p:txBody>
          <a:bodyPr/>
          <a:lstStyle/>
          <a:p>
            <a:fld id="{C764DE79-268F-4C1A-8933-263129D2AF90}" type="datetimeFigureOut">
              <a:rPr lang="en-US" smtClean="0"/>
              <a:t>10/28/2025</a:t>
            </a:fld>
            <a:endParaRPr lang="en-US"/>
          </a:p>
        </p:txBody>
      </p:sp>
      <p:sp>
        <p:nvSpPr>
          <p:cNvPr id="4" name="Footer Placeholder 3">
            <a:extLst>
              <a:ext uri="{FF2B5EF4-FFF2-40B4-BE49-F238E27FC236}">
                <a16:creationId xmlns:a16="http://schemas.microsoft.com/office/drawing/2014/main" id="{479F9FFE-EA4E-75C7-D001-5B7CA21C31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84287-CEBE-D051-23B0-C45869A9BD6D}"/>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4794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ANCY IMAGE BULLETS">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7EFBC1-FBBE-4EA7-99C7-95E23439320A}"/>
              </a:ext>
            </a:extLst>
          </p:cNvPr>
          <p:cNvSpPr>
            <a:spLocks noGrp="1" noChangeAspect="1"/>
          </p:cNvSpPr>
          <p:nvPr>
            <p:ph type="pic" sz="quarter" idx="10"/>
          </p:nvPr>
        </p:nvSpPr>
        <p:spPr>
          <a:xfrm>
            <a:off x="-73224" y="2427347"/>
            <a:ext cx="11887202" cy="9917053"/>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solidFill>
            <a:schemeClr val="bg1">
              <a:lumMod val="95000"/>
            </a:schemeClr>
          </a:solidFill>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
        <p:nvSpPr>
          <p:cNvPr id="6" name="Arrow: Pentagon 10">
            <a:extLst>
              <a:ext uri="{FF2B5EF4-FFF2-40B4-BE49-F238E27FC236}">
                <a16:creationId xmlns:a16="http://schemas.microsoft.com/office/drawing/2014/main" id="{72CEB5D4-D9F7-2DB8-5A11-91050E155A21}"/>
              </a:ext>
            </a:extLst>
          </p:cNvPr>
          <p:cNvSpPr/>
          <p:nvPr userDrawn="1"/>
        </p:nvSpPr>
        <p:spPr>
          <a:xfrm rot="5400000">
            <a:off x="23930399" y="5636419"/>
            <a:ext cx="923133" cy="930106"/>
          </a:xfrm>
          <a:prstGeom prst="homePlate">
            <a:avLst>
              <a:gd name="adj" fmla="val 48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12" name="Arrow: Pentagon 9">
            <a:extLst>
              <a:ext uri="{FF2B5EF4-FFF2-40B4-BE49-F238E27FC236}">
                <a16:creationId xmlns:a16="http://schemas.microsoft.com/office/drawing/2014/main" id="{CF2D95B5-4876-52CD-868C-8188A8A2E937}"/>
              </a:ext>
            </a:extLst>
          </p:cNvPr>
          <p:cNvSpPr/>
          <p:nvPr userDrawn="1"/>
        </p:nvSpPr>
        <p:spPr>
          <a:xfrm rot="5400000">
            <a:off x="23930399" y="3369707"/>
            <a:ext cx="923133" cy="930106"/>
          </a:xfrm>
          <a:prstGeom prst="homePlate">
            <a:avLst>
              <a:gd name="adj" fmla="val 4897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tx2"/>
              </a:solidFill>
            </a:endParaRPr>
          </a:p>
        </p:txBody>
      </p:sp>
      <p:sp>
        <p:nvSpPr>
          <p:cNvPr id="22" name="Arrow: Pentagon 23">
            <a:extLst>
              <a:ext uri="{FF2B5EF4-FFF2-40B4-BE49-F238E27FC236}">
                <a16:creationId xmlns:a16="http://schemas.microsoft.com/office/drawing/2014/main" id="{A1F3E4A5-4BFB-4E70-AEA0-E7FE96CAB6E5}"/>
              </a:ext>
            </a:extLst>
          </p:cNvPr>
          <p:cNvSpPr/>
          <p:nvPr userDrawn="1"/>
        </p:nvSpPr>
        <p:spPr>
          <a:xfrm rot="5400000">
            <a:off x="23963384" y="10751578"/>
            <a:ext cx="923133" cy="930106"/>
          </a:xfrm>
          <a:prstGeom prst="homePlate">
            <a:avLst>
              <a:gd name="adj" fmla="val 48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4" name="Arrow: Pentagon 22">
            <a:extLst>
              <a:ext uri="{FF2B5EF4-FFF2-40B4-BE49-F238E27FC236}">
                <a16:creationId xmlns:a16="http://schemas.microsoft.com/office/drawing/2014/main" id="{450E5DC4-09A8-3A5A-2DA8-6FF381387CED}"/>
              </a:ext>
            </a:extLst>
          </p:cNvPr>
          <p:cNvSpPr/>
          <p:nvPr userDrawn="1"/>
        </p:nvSpPr>
        <p:spPr>
          <a:xfrm rot="5400000">
            <a:off x="23930399" y="8250135"/>
            <a:ext cx="923133" cy="930106"/>
          </a:xfrm>
          <a:prstGeom prst="homePlate">
            <a:avLst>
              <a:gd name="adj" fmla="val 489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8" name="Text Placeholder 27">
            <a:extLst>
              <a:ext uri="{FF2B5EF4-FFF2-40B4-BE49-F238E27FC236}">
                <a16:creationId xmlns:a16="http://schemas.microsoft.com/office/drawing/2014/main" id="{F81B5062-E349-C1C6-B68B-650EC31E1060}"/>
              </a:ext>
            </a:extLst>
          </p:cNvPr>
          <p:cNvSpPr>
            <a:spLocks noGrp="1"/>
          </p:cNvSpPr>
          <p:nvPr>
            <p:ph type="body" sz="quarter" idx="11" hasCustomPrompt="1"/>
          </p:nvPr>
        </p:nvSpPr>
        <p:spPr>
          <a:xfrm>
            <a:off x="13220595" y="2427347"/>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30" name="Text Placeholder 29">
            <a:extLst>
              <a:ext uri="{FF2B5EF4-FFF2-40B4-BE49-F238E27FC236}">
                <a16:creationId xmlns:a16="http://schemas.microsoft.com/office/drawing/2014/main" id="{1278F7EB-0092-53A7-F685-8BFE7BE0B06E}"/>
              </a:ext>
            </a:extLst>
          </p:cNvPr>
          <p:cNvSpPr>
            <a:spLocks noGrp="1"/>
          </p:cNvSpPr>
          <p:nvPr>
            <p:ph type="body" sz="quarter" idx="12" hasCustomPrompt="1"/>
          </p:nvPr>
        </p:nvSpPr>
        <p:spPr>
          <a:xfrm>
            <a:off x="13220595" y="3131746"/>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31" name="Text Placeholder 27">
            <a:extLst>
              <a:ext uri="{FF2B5EF4-FFF2-40B4-BE49-F238E27FC236}">
                <a16:creationId xmlns:a16="http://schemas.microsoft.com/office/drawing/2014/main" id="{600970AA-8E0F-D1DF-3B52-9ADFE64B8265}"/>
              </a:ext>
            </a:extLst>
          </p:cNvPr>
          <p:cNvSpPr>
            <a:spLocks noGrp="1"/>
          </p:cNvSpPr>
          <p:nvPr>
            <p:ph type="body" sz="quarter" idx="13" hasCustomPrompt="1"/>
          </p:nvPr>
        </p:nvSpPr>
        <p:spPr>
          <a:xfrm>
            <a:off x="13220595" y="4975631"/>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32" name="Text Placeholder 29">
            <a:extLst>
              <a:ext uri="{FF2B5EF4-FFF2-40B4-BE49-F238E27FC236}">
                <a16:creationId xmlns:a16="http://schemas.microsoft.com/office/drawing/2014/main" id="{11DB4F56-51B5-3B71-A324-6AB6D02AF8FD}"/>
              </a:ext>
            </a:extLst>
          </p:cNvPr>
          <p:cNvSpPr>
            <a:spLocks noGrp="1"/>
          </p:cNvSpPr>
          <p:nvPr>
            <p:ph type="body" sz="quarter" idx="14" hasCustomPrompt="1"/>
          </p:nvPr>
        </p:nvSpPr>
        <p:spPr>
          <a:xfrm>
            <a:off x="13220595" y="5680029"/>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33" name="Text Placeholder 27">
            <a:extLst>
              <a:ext uri="{FF2B5EF4-FFF2-40B4-BE49-F238E27FC236}">
                <a16:creationId xmlns:a16="http://schemas.microsoft.com/office/drawing/2014/main" id="{D07E5939-B526-EA19-5337-2CBDF68C031F}"/>
              </a:ext>
            </a:extLst>
          </p:cNvPr>
          <p:cNvSpPr>
            <a:spLocks noGrp="1"/>
          </p:cNvSpPr>
          <p:nvPr>
            <p:ph type="body" sz="quarter" idx="15" hasCustomPrompt="1"/>
          </p:nvPr>
        </p:nvSpPr>
        <p:spPr>
          <a:xfrm>
            <a:off x="13220595" y="7575603"/>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34" name="Text Placeholder 29">
            <a:extLst>
              <a:ext uri="{FF2B5EF4-FFF2-40B4-BE49-F238E27FC236}">
                <a16:creationId xmlns:a16="http://schemas.microsoft.com/office/drawing/2014/main" id="{F6BA851F-5028-55D7-010D-89D91EE0D6B1}"/>
              </a:ext>
            </a:extLst>
          </p:cNvPr>
          <p:cNvSpPr>
            <a:spLocks noGrp="1"/>
          </p:cNvSpPr>
          <p:nvPr>
            <p:ph type="body" sz="quarter" idx="16" hasCustomPrompt="1"/>
          </p:nvPr>
        </p:nvSpPr>
        <p:spPr>
          <a:xfrm>
            <a:off x="13220595" y="8280002"/>
            <a:ext cx="8934867" cy="1343218"/>
          </a:xfrm>
          <a:prstGeom prst="rect">
            <a:avLst/>
          </a:prstGeom>
        </p:spPr>
        <p:txBody>
          <a:bodyPr/>
          <a:lstStyle>
            <a:lvl1pPr marL="0" indent="0">
              <a:lnSpc>
                <a:spcPct val="100000"/>
              </a:lnSpc>
              <a:buNone/>
              <a:defRPr sz="2400"/>
            </a:lvl1pPr>
          </a:lstStyle>
          <a:p>
            <a:pPr lvl="0"/>
            <a:r>
              <a:rPr lang="en-US"/>
              <a:t>Click to insert copy text</a:t>
            </a:r>
          </a:p>
        </p:txBody>
      </p:sp>
      <p:sp>
        <p:nvSpPr>
          <p:cNvPr id="35" name="Text Placeholder 27">
            <a:extLst>
              <a:ext uri="{FF2B5EF4-FFF2-40B4-BE49-F238E27FC236}">
                <a16:creationId xmlns:a16="http://schemas.microsoft.com/office/drawing/2014/main" id="{BC4AA515-BCDA-CA2A-4D5A-0C74B56C18C1}"/>
              </a:ext>
            </a:extLst>
          </p:cNvPr>
          <p:cNvSpPr>
            <a:spLocks noGrp="1"/>
          </p:cNvSpPr>
          <p:nvPr>
            <p:ph type="body" sz="quarter" idx="17" hasCustomPrompt="1"/>
          </p:nvPr>
        </p:nvSpPr>
        <p:spPr>
          <a:xfrm>
            <a:off x="13220595" y="10154397"/>
            <a:ext cx="8934867" cy="600666"/>
          </a:xfrm>
          <a:prstGeom prst="rect">
            <a:avLst/>
          </a:prstGeom>
        </p:spPr>
        <p:txBody>
          <a:bodyPr/>
          <a:lstStyle>
            <a:lvl1pPr marL="0" indent="0">
              <a:lnSpc>
                <a:spcPct val="100000"/>
              </a:lnSpc>
              <a:buNone/>
              <a:defRPr sz="3200" b="1">
                <a:solidFill>
                  <a:schemeClr val="accent2"/>
                </a:solidFill>
              </a:defRPr>
            </a:lvl1pPr>
          </a:lstStyle>
          <a:p>
            <a:pPr lvl="0"/>
            <a:r>
              <a:rPr lang="en-US"/>
              <a:t>Click to edit Heading</a:t>
            </a:r>
          </a:p>
        </p:txBody>
      </p:sp>
      <p:sp>
        <p:nvSpPr>
          <p:cNvPr id="36" name="Text Placeholder 29">
            <a:extLst>
              <a:ext uri="{FF2B5EF4-FFF2-40B4-BE49-F238E27FC236}">
                <a16:creationId xmlns:a16="http://schemas.microsoft.com/office/drawing/2014/main" id="{DBFD7949-9ADA-DD8A-934E-0CBAEA94E4E7}"/>
              </a:ext>
            </a:extLst>
          </p:cNvPr>
          <p:cNvSpPr>
            <a:spLocks noGrp="1"/>
          </p:cNvSpPr>
          <p:nvPr>
            <p:ph type="body" sz="quarter" idx="18" hasCustomPrompt="1"/>
          </p:nvPr>
        </p:nvSpPr>
        <p:spPr>
          <a:xfrm>
            <a:off x="13220595" y="10858796"/>
            <a:ext cx="8934867" cy="1418148"/>
          </a:xfrm>
          <a:prstGeom prst="rect">
            <a:avLst/>
          </a:prstGeom>
        </p:spPr>
        <p:txBody>
          <a:bodyPr/>
          <a:lstStyle>
            <a:lvl1pPr marL="0" indent="0">
              <a:lnSpc>
                <a:spcPct val="100000"/>
              </a:lnSpc>
              <a:buNone/>
              <a:defRPr sz="2400"/>
            </a:lvl1pPr>
          </a:lstStyle>
          <a:p>
            <a:pPr lvl="0"/>
            <a:r>
              <a:rPr lang="en-US"/>
              <a:t>Click to insert copy text</a:t>
            </a:r>
          </a:p>
        </p:txBody>
      </p:sp>
      <p:grpSp>
        <p:nvGrpSpPr>
          <p:cNvPr id="46" name="Group 45">
            <a:extLst>
              <a:ext uri="{FF2B5EF4-FFF2-40B4-BE49-F238E27FC236}">
                <a16:creationId xmlns:a16="http://schemas.microsoft.com/office/drawing/2014/main" id="{33B1EADC-45A4-6EBC-A781-80F43810BB12}"/>
              </a:ext>
            </a:extLst>
          </p:cNvPr>
          <p:cNvGrpSpPr/>
          <p:nvPr userDrawn="1"/>
        </p:nvGrpSpPr>
        <p:grpSpPr>
          <a:xfrm>
            <a:off x="25591432" y="5644789"/>
            <a:ext cx="7377158" cy="1822162"/>
            <a:chOff x="7631457" y="2300779"/>
            <a:chExt cx="3783158" cy="934442"/>
          </a:xfrm>
        </p:grpSpPr>
        <p:sp>
          <p:nvSpPr>
            <p:cNvPr id="47" name="TextBox 46">
              <a:extLst>
                <a:ext uri="{FF2B5EF4-FFF2-40B4-BE49-F238E27FC236}">
                  <a16:creationId xmlns:a16="http://schemas.microsoft.com/office/drawing/2014/main" id="{DC0D4505-76BB-5591-7EE3-3B598E50619D}"/>
                </a:ext>
              </a:extLst>
            </p:cNvPr>
            <p:cNvSpPr txBox="1"/>
            <p:nvPr/>
          </p:nvSpPr>
          <p:spPr>
            <a:xfrm>
              <a:off x="7631457" y="2300779"/>
              <a:ext cx="3252610" cy="293571"/>
            </a:xfrm>
            <a:prstGeom prst="rect">
              <a:avLst/>
            </a:prstGeom>
            <a:noFill/>
          </p:spPr>
          <p:txBody>
            <a:bodyPr wrap="square" rtlCol="0">
              <a:spAutoFit/>
            </a:bodyPr>
            <a:lstStyle/>
            <a:p>
              <a:r>
                <a:rPr lang="en-US" sz="3120" b="1">
                  <a:solidFill>
                    <a:schemeClr val="accent1"/>
                  </a:solidFill>
                  <a:cs typeface="Segoe UI" panose="020B0502040204020203" pitchFamily="34" charset="0"/>
                </a:rPr>
                <a:t>Your Headline Here</a:t>
              </a:r>
              <a:endParaRPr lang="id-ID" sz="3120" b="1">
                <a:solidFill>
                  <a:schemeClr val="accent1"/>
                </a:solidFill>
                <a:cs typeface="Segoe UI" panose="020B0502040204020203" pitchFamily="34" charset="0"/>
              </a:endParaRPr>
            </a:p>
          </p:txBody>
        </p:sp>
        <p:sp>
          <p:nvSpPr>
            <p:cNvPr id="48" name="Rectangle 47">
              <a:extLst>
                <a:ext uri="{FF2B5EF4-FFF2-40B4-BE49-F238E27FC236}">
                  <a16:creationId xmlns:a16="http://schemas.microsoft.com/office/drawing/2014/main" id="{5F4F8C81-B182-D5A2-AB73-DEE0909592E3}"/>
                </a:ext>
              </a:extLst>
            </p:cNvPr>
            <p:cNvSpPr/>
            <p:nvPr/>
          </p:nvSpPr>
          <p:spPr>
            <a:xfrm>
              <a:off x="7631457" y="2633873"/>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sp>
        <p:nvSpPr>
          <p:cNvPr id="49" name="AutoShape 113">
            <a:extLst>
              <a:ext uri="{FF2B5EF4-FFF2-40B4-BE49-F238E27FC236}">
                <a16:creationId xmlns:a16="http://schemas.microsoft.com/office/drawing/2014/main" id="{840A85EA-73C6-58F7-551A-CCE9C739F390}"/>
              </a:ext>
            </a:extLst>
          </p:cNvPr>
          <p:cNvSpPr>
            <a:spLocks/>
          </p:cNvSpPr>
          <p:nvPr userDrawn="1"/>
        </p:nvSpPr>
        <p:spPr bwMode="auto">
          <a:xfrm>
            <a:off x="24210913" y="5795531"/>
            <a:ext cx="342174" cy="4987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grpSp>
        <p:nvGrpSpPr>
          <p:cNvPr id="51" name="Group 50">
            <a:extLst>
              <a:ext uri="{FF2B5EF4-FFF2-40B4-BE49-F238E27FC236}">
                <a16:creationId xmlns:a16="http://schemas.microsoft.com/office/drawing/2014/main" id="{AAACB55A-7027-E830-C0EF-2F029C1684C4}"/>
              </a:ext>
            </a:extLst>
          </p:cNvPr>
          <p:cNvGrpSpPr/>
          <p:nvPr userDrawn="1"/>
        </p:nvGrpSpPr>
        <p:grpSpPr>
          <a:xfrm>
            <a:off x="25444977" y="3235872"/>
            <a:ext cx="7472967" cy="1830682"/>
            <a:chOff x="7183965" y="1081051"/>
            <a:chExt cx="3832291" cy="938811"/>
          </a:xfrm>
        </p:grpSpPr>
        <p:sp>
          <p:nvSpPr>
            <p:cNvPr id="52" name="TextBox 51">
              <a:extLst>
                <a:ext uri="{FF2B5EF4-FFF2-40B4-BE49-F238E27FC236}">
                  <a16:creationId xmlns:a16="http://schemas.microsoft.com/office/drawing/2014/main" id="{98F25C00-AF19-BAF2-81E0-5D1CC86852FC}"/>
                </a:ext>
              </a:extLst>
            </p:cNvPr>
            <p:cNvSpPr txBox="1"/>
            <p:nvPr/>
          </p:nvSpPr>
          <p:spPr>
            <a:xfrm>
              <a:off x="7183965" y="1081051"/>
              <a:ext cx="3252610" cy="293571"/>
            </a:xfrm>
            <a:prstGeom prst="rect">
              <a:avLst/>
            </a:prstGeom>
            <a:noFill/>
          </p:spPr>
          <p:txBody>
            <a:bodyPr wrap="square" rtlCol="0">
              <a:spAutoFit/>
            </a:bodyPr>
            <a:lstStyle/>
            <a:p>
              <a:r>
                <a:rPr lang="en-US" sz="3120" b="1">
                  <a:solidFill>
                    <a:schemeClr val="tx2"/>
                  </a:solidFill>
                  <a:cs typeface="Segoe UI" panose="020B0502040204020203" pitchFamily="34" charset="0"/>
                </a:rPr>
                <a:t>Your Headline Here</a:t>
              </a:r>
              <a:endParaRPr lang="id-ID" sz="3120" b="1">
                <a:solidFill>
                  <a:schemeClr val="tx2"/>
                </a:solidFill>
                <a:cs typeface="Segoe UI" panose="020B0502040204020203" pitchFamily="34" charset="0"/>
              </a:endParaRPr>
            </a:p>
          </p:txBody>
        </p:sp>
        <p:sp>
          <p:nvSpPr>
            <p:cNvPr id="53" name="Rectangle 52">
              <a:extLst>
                <a:ext uri="{FF2B5EF4-FFF2-40B4-BE49-F238E27FC236}">
                  <a16:creationId xmlns:a16="http://schemas.microsoft.com/office/drawing/2014/main" id="{D7D6D158-6078-CCC4-32BA-60041F80A6CD}"/>
                </a:ext>
              </a:extLst>
            </p:cNvPr>
            <p:cNvSpPr/>
            <p:nvPr/>
          </p:nvSpPr>
          <p:spPr>
            <a:xfrm>
              <a:off x="7233098" y="1418514"/>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grpSp>
        <p:nvGrpSpPr>
          <p:cNvPr id="54" name="Group 53">
            <a:extLst>
              <a:ext uri="{FF2B5EF4-FFF2-40B4-BE49-F238E27FC236}">
                <a16:creationId xmlns:a16="http://schemas.microsoft.com/office/drawing/2014/main" id="{BCA6ADA6-B564-72D1-4BEF-0332BDB4D02D}"/>
              </a:ext>
            </a:extLst>
          </p:cNvPr>
          <p:cNvGrpSpPr/>
          <p:nvPr userDrawn="1"/>
        </p:nvGrpSpPr>
        <p:grpSpPr>
          <a:xfrm>
            <a:off x="24210913" y="3474152"/>
            <a:ext cx="373667" cy="498791"/>
            <a:chOff x="2639219" y="3510757"/>
            <a:chExt cx="348456" cy="465138"/>
          </a:xfrm>
          <a:solidFill>
            <a:schemeClr val="bg1"/>
          </a:solidFill>
        </p:grpSpPr>
        <p:sp>
          <p:nvSpPr>
            <p:cNvPr id="55" name="AutoShape 115">
              <a:extLst>
                <a:ext uri="{FF2B5EF4-FFF2-40B4-BE49-F238E27FC236}">
                  <a16:creationId xmlns:a16="http://schemas.microsoft.com/office/drawing/2014/main" id="{29D77B2B-B40F-C711-8128-E079A1AC9DD7}"/>
                </a:ext>
              </a:extLst>
            </p:cNvPr>
            <p:cNvSpPr>
              <a:spLocks/>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56" name="AutoShape 116">
              <a:extLst>
                <a:ext uri="{FF2B5EF4-FFF2-40B4-BE49-F238E27FC236}">
                  <a16:creationId xmlns:a16="http://schemas.microsoft.com/office/drawing/2014/main" id="{BACB0DC5-0DD3-458A-B0D9-1909E14EC8D1}"/>
                </a:ext>
              </a:extLst>
            </p:cNvPr>
            <p:cNvSpPr>
              <a:spLocks/>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grpSp>
      <p:grpSp>
        <p:nvGrpSpPr>
          <p:cNvPr id="57" name="Group 56">
            <a:extLst>
              <a:ext uri="{FF2B5EF4-FFF2-40B4-BE49-F238E27FC236}">
                <a16:creationId xmlns:a16="http://schemas.microsoft.com/office/drawing/2014/main" id="{540A0EED-644F-F086-3C82-F76FB3DC56D6}"/>
              </a:ext>
            </a:extLst>
          </p:cNvPr>
          <p:cNvGrpSpPr/>
          <p:nvPr userDrawn="1"/>
        </p:nvGrpSpPr>
        <p:grpSpPr>
          <a:xfrm>
            <a:off x="25642077" y="10755063"/>
            <a:ext cx="7377158" cy="1822162"/>
            <a:chOff x="7631457" y="4813314"/>
            <a:chExt cx="3783158" cy="934442"/>
          </a:xfrm>
        </p:grpSpPr>
        <p:sp>
          <p:nvSpPr>
            <p:cNvPr id="58" name="TextBox 57">
              <a:extLst>
                <a:ext uri="{FF2B5EF4-FFF2-40B4-BE49-F238E27FC236}">
                  <a16:creationId xmlns:a16="http://schemas.microsoft.com/office/drawing/2014/main" id="{D482B75B-9DC4-1EFD-504A-055E819B30E4}"/>
                </a:ext>
              </a:extLst>
            </p:cNvPr>
            <p:cNvSpPr txBox="1"/>
            <p:nvPr/>
          </p:nvSpPr>
          <p:spPr>
            <a:xfrm>
              <a:off x="7631457" y="4813314"/>
              <a:ext cx="3252610" cy="293571"/>
            </a:xfrm>
            <a:prstGeom prst="rect">
              <a:avLst/>
            </a:prstGeom>
            <a:noFill/>
          </p:spPr>
          <p:txBody>
            <a:bodyPr wrap="square" rtlCol="0">
              <a:spAutoFit/>
            </a:bodyPr>
            <a:lstStyle/>
            <a:p>
              <a:r>
                <a:rPr lang="en-US" sz="3120" b="1">
                  <a:solidFill>
                    <a:schemeClr val="accent2"/>
                  </a:solidFill>
                  <a:cs typeface="Segoe UI" panose="020B0502040204020203" pitchFamily="34" charset="0"/>
                </a:rPr>
                <a:t>Your Headline Here</a:t>
              </a:r>
              <a:endParaRPr lang="id-ID" sz="3120" b="1">
                <a:solidFill>
                  <a:schemeClr val="accent2"/>
                </a:solidFill>
                <a:cs typeface="Segoe UI" panose="020B0502040204020203" pitchFamily="34" charset="0"/>
              </a:endParaRPr>
            </a:p>
          </p:txBody>
        </p:sp>
        <p:sp>
          <p:nvSpPr>
            <p:cNvPr id="59" name="Rectangle 58">
              <a:extLst>
                <a:ext uri="{FF2B5EF4-FFF2-40B4-BE49-F238E27FC236}">
                  <a16:creationId xmlns:a16="http://schemas.microsoft.com/office/drawing/2014/main" id="{54A781C6-A048-D9E8-D7A0-3A45FFB22545}"/>
                </a:ext>
              </a:extLst>
            </p:cNvPr>
            <p:cNvSpPr/>
            <p:nvPr/>
          </p:nvSpPr>
          <p:spPr>
            <a:xfrm>
              <a:off x="7631457" y="5146408"/>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grpSp>
        <p:nvGrpSpPr>
          <p:cNvPr id="60" name="Group 59">
            <a:extLst>
              <a:ext uri="{FF2B5EF4-FFF2-40B4-BE49-F238E27FC236}">
                <a16:creationId xmlns:a16="http://schemas.microsoft.com/office/drawing/2014/main" id="{1FB981C6-3E09-7E74-40A8-9CD4D3CC331A}"/>
              </a:ext>
            </a:extLst>
          </p:cNvPr>
          <p:cNvGrpSpPr/>
          <p:nvPr userDrawn="1"/>
        </p:nvGrpSpPr>
        <p:grpSpPr>
          <a:xfrm>
            <a:off x="25591432" y="8122726"/>
            <a:ext cx="7377158" cy="1859914"/>
            <a:chOff x="7631457" y="3547366"/>
            <a:chExt cx="3783158" cy="953802"/>
          </a:xfrm>
        </p:grpSpPr>
        <p:sp>
          <p:nvSpPr>
            <p:cNvPr id="61" name="TextBox 60">
              <a:extLst>
                <a:ext uri="{FF2B5EF4-FFF2-40B4-BE49-F238E27FC236}">
                  <a16:creationId xmlns:a16="http://schemas.microsoft.com/office/drawing/2014/main" id="{234AFDFE-C854-F52A-34DF-941BE4CB96DD}"/>
                </a:ext>
              </a:extLst>
            </p:cNvPr>
            <p:cNvSpPr txBox="1"/>
            <p:nvPr/>
          </p:nvSpPr>
          <p:spPr>
            <a:xfrm>
              <a:off x="7631457" y="3547366"/>
              <a:ext cx="3252610" cy="293571"/>
            </a:xfrm>
            <a:prstGeom prst="rect">
              <a:avLst/>
            </a:prstGeom>
            <a:noFill/>
          </p:spPr>
          <p:txBody>
            <a:bodyPr wrap="square" rtlCol="0">
              <a:spAutoFit/>
            </a:bodyPr>
            <a:lstStyle/>
            <a:p>
              <a:r>
                <a:rPr lang="en-US" sz="3120" b="1">
                  <a:solidFill>
                    <a:schemeClr val="accent3"/>
                  </a:solidFill>
                  <a:cs typeface="Segoe UI" panose="020B0502040204020203" pitchFamily="34" charset="0"/>
                </a:rPr>
                <a:t>Your Headline Here</a:t>
              </a:r>
              <a:endParaRPr lang="id-ID" sz="3120" b="1">
                <a:solidFill>
                  <a:schemeClr val="accent3"/>
                </a:solidFill>
                <a:cs typeface="Segoe UI" panose="020B0502040204020203" pitchFamily="34" charset="0"/>
              </a:endParaRPr>
            </a:p>
          </p:txBody>
        </p:sp>
        <p:sp>
          <p:nvSpPr>
            <p:cNvPr id="62" name="Rectangle 61">
              <a:extLst>
                <a:ext uri="{FF2B5EF4-FFF2-40B4-BE49-F238E27FC236}">
                  <a16:creationId xmlns:a16="http://schemas.microsoft.com/office/drawing/2014/main" id="{9948FDC2-2729-4F9C-680C-51C9023155B8}"/>
                </a:ext>
              </a:extLst>
            </p:cNvPr>
            <p:cNvSpPr/>
            <p:nvPr/>
          </p:nvSpPr>
          <p:spPr>
            <a:xfrm>
              <a:off x="7631457" y="3899820"/>
              <a:ext cx="3783158" cy="601348"/>
            </a:xfrm>
            <a:prstGeom prst="rect">
              <a:avLst/>
            </a:prstGeom>
          </p:spPr>
          <p:txBody>
            <a:bodyPr wrap="square">
              <a:spAutoFit/>
            </a:bodyPr>
            <a:lstStyle/>
            <a:p>
              <a:r>
                <a:rPr lang="en-US" sz="2340">
                  <a:solidFill>
                    <a:schemeClr val="bg1">
                      <a:lumMod val="50000"/>
                    </a:schemeClr>
                  </a:solidFill>
                  <a:cs typeface="Segoe UI Light" panose="020B0502040204020203" pitchFamily="34" charset="0"/>
                </a:rPr>
                <a:t>A wonderful serenity has taken possession of my entire soul, like these sweet mornings of spring which I enjoy with my whole heart.</a:t>
              </a:r>
              <a:endParaRPr lang="id-ID" sz="2340"/>
            </a:p>
          </p:txBody>
        </p:sp>
      </p:grpSp>
      <p:sp>
        <p:nvSpPr>
          <p:cNvPr id="63" name="AutoShape 4">
            <a:extLst>
              <a:ext uri="{FF2B5EF4-FFF2-40B4-BE49-F238E27FC236}">
                <a16:creationId xmlns:a16="http://schemas.microsoft.com/office/drawing/2014/main" id="{E71768CA-6B61-AF82-8A36-4800AB79D57E}"/>
              </a:ext>
            </a:extLst>
          </p:cNvPr>
          <p:cNvSpPr>
            <a:spLocks/>
          </p:cNvSpPr>
          <p:nvPr userDrawn="1"/>
        </p:nvSpPr>
        <p:spPr bwMode="auto">
          <a:xfrm>
            <a:off x="24178033" y="10909019"/>
            <a:ext cx="493833" cy="4955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64" name="AutoShape 30">
            <a:extLst>
              <a:ext uri="{FF2B5EF4-FFF2-40B4-BE49-F238E27FC236}">
                <a16:creationId xmlns:a16="http://schemas.microsoft.com/office/drawing/2014/main" id="{61BA4975-2527-6874-B58C-C8C386C5D6D7}"/>
              </a:ext>
            </a:extLst>
          </p:cNvPr>
          <p:cNvSpPr>
            <a:spLocks/>
          </p:cNvSpPr>
          <p:nvPr userDrawn="1"/>
        </p:nvSpPr>
        <p:spPr bwMode="auto">
          <a:xfrm>
            <a:off x="24201471" y="8351144"/>
            <a:ext cx="351616" cy="511282"/>
          </a:xfrm>
          <a:custGeom>
            <a:avLst/>
            <a:gdLst>
              <a:gd name="T0" fmla="*/ 10383 w 20767"/>
              <a:gd name="T1" fmla="*/ 10800 h 21600"/>
              <a:gd name="T2" fmla="*/ 10383 w 20767"/>
              <a:gd name="T3" fmla="*/ 10800 h 21600"/>
              <a:gd name="T4" fmla="*/ 10383 w 20767"/>
              <a:gd name="T5" fmla="*/ 10800 h 21600"/>
              <a:gd name="T6" fmla="*/ 10383 w 20767"/>
              <a:gd name="T7" fmla="*/ 10800 h 21600"/>
            </a:gdLst>
            <a:ahLst/>
            <a:cxnLst>
              <a:cxn ang="0">
                <a:pos x="T0" y="T1"/>
              </a:cxn>
              <a:cxn ang="0">
                <a:pos x="T2" y="T3"/>
              </a:cxn>
              <a:cxn ang="0">
                <a:pos x="T4" y="T5"/>
              </a:cxn>
              <a:cxn ang="0">
                <a:pos x="T6" y="T7"/>
              </a:cxn>
            </a:cxnLst>
            <a:rect l="0" t="0" r="r" b="b"/>
            <a:pathLst>
              <a:path w="20767" h="21600">
                <a:moveTo>
                  <a:pt x="18566" y="16551"/>
                </a:moveTo>
                <a:cubicBezTo>
                  <a:pt x="17960" y="18284"/>
                  <a:pt x="17274" y="20249"/>
                  <a:pt x="9436" y="20249"/>
                </a:cubicBezTo>
                <a:cubicBezTo>
                  <a:pt x="4711" y="20249"/>
                  <a:pt x="1888" y="17809"/>
                  <a:pt x="1888" y="15451"/>
                </a:cubicBezTo>
                <a:cubicBezTo>
                  <a:pt x="1888" y="13645"/>
                  <a:pt x="2349" y="12161"/>
                  <a:pt x="2835" y="10591"/>
                </a:cubicBezTo>
                <a:cubicBezTo>
                  <a:pt x="3454" y="8600"/>
                  <a:pt x="4088" y="6563"/>
                  <a:pt x="3813" y="3868"/>
                </a:cubicBezTo>
                <a:cubicBezTo>
                  <a:pt x="6723" y="6750"/>
                  <a:pt x="7759" y="10567"/>
                  <a:pt x="7759" y="10567"/>
                </a:cubicBezTo>
                <a:cubicBezTo>
                  <a:pt x="7759" y="10567"/>
                  <a:pt x="10468" y="7846"/>
                  <a:pt x="11196" y="6582"/>
                </a:cubicBezTo>
                <a:cubicBezTo>
                  <a:pt x="11755" y="7395"/>
                  <a:pt x="12267" y="10124"/>
                  <a:pt x="12267" y="12825"/>
                </a:cubicBezTo>
                <a:cubicBezTo>
                  <a:pt x="12267" y="12825"/>
                  <a:pt x="14773" y="11347"/>
                  <a:pt x="16653" y="9127"/>
                </a:cubicBezTo>
                <a:cubicBezTo>
                  <a:pt x="18632" y="11666"/>
                  <a:pt x="19346" y="14320"/>
                  <a:pt x="18566" y="16551"/>
                </a:cubicBezTo>
                <a:moveTo>
                  <a:pt x="16041" y="6075"/>
                </a:moveTo>
                <a:cubicBezTo>
                  <a:pt x="15982" y="7879"/>
                  <a:pt x="14088" y="9404"/>
                  <a:pt x="14088" y="9404"/>
                </a:cubicBezTo>
                <a:cubicBezTo>
                  <a:pt x="14088" y="6046"/>
                  <a:pt x="10380" y="3375"/>
                  <a:pt x="10380" y="3375"/>
                </a:cubicBezTo>
                <a:cubicBezTo>
                  <a:pt x="10380" y="3375"/>
                  <a:pt x="10330" y="5373"/>
                  <a:pt x="8452" y="7389"/>
                </a:cubicBezTo>
                <a:cubicBezTo>
                  <a:pt x="6574" y="2686"/>
                  <a:pt x="938" y="0"/>
                  <a:pt x="938" y="0"/>
                </a:cubicBezTo>
                <a:cubicBezTo>
                  <a:pt x="3756" y="7389"/>
                  <a:pt x="0" y="10076"/>
                  <a:pt x="0" y="15451"/>
                </a:cubicBezTo>
                <a:cubicBezTo>
                  <a:pt x="0" y="18604"/>
                  <a:pt x="3730" y="21599"/>
                  <a:pt x="9436" y="21599"/>
                </a:cubicBezTo>
                <a:cubicBezTo>
                  <a:pt x="17888" y="21599"/>
                  <a:pt x="19523" y="19379"/>
                  <a:pt x="20396" y="16878"/>
                </a:cubicBezTo>
                <a:cubicBezTo>
                  <a:pt x="21599" y="13436"/>
                  <a:pt x="19797" y="9432"/>
                  <a:pt x="16041" y="6075"/>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7148" tIns="37148" rIns="37148" bIns="37148" anchor="ctr"/>
          <a:lstStyle/>
          <a:p>
            <a:pPr algn="ctr" defTabSz="445770" fontAlgn="base" hangingPunct="0">
              <a:spcBef>
                <a:spcPct val="0"/>
              </a:spcBef>
              <a:spcAft>
                <a:spcPct val="0"/>
              </a:spcAft>
            </a:pPr>
            <a:endParaRPr lang="en-US" sz="2925">
              <a:solidFill>
                <a:srgbClr val="FFFFFF"/>
              </a:solidFill>
              <a:effectLst>
                <a:outerShdw blurRad="38100" dist="38100" dir="2700000" algn="tl">
                  <a:srgbClr val="000000"/>
                </a:outerShdw>
              </a:effectLst>
              <a:latin typeface="Gill Sans" charset="0"/>
              <a:sym typeface="Gill Sans" charset="0"/>
            </a:endParaRPr>
          </a:p>
        </p:txBody>
      </p:sp>
      <p:sp>
        <p:nvSpPr>
          <p:cNvPr id="66" name="Arrow: Pentagon 10">
            <a:extLst>
              <a:ext uri="{FF2B5EF4-FFF2-40B4-BE49-F238E27FC236}">
                <a16:creationId xmlns:a16="http://schemas.microsoft.com/office/drawing/2014/main" id="{17E5EBBA-3BDD-AB00-C04D-015F35F466AE}"/>
              </a:ext>
            </a:extLst>
          </p:cNvPr>
          <p:cNvSpPr/>
          <p:nvPr userDrawn="1"/>
        </p:nvSpPr>
        <p:spPr>
          <a:xfrm rot="5400000">
            <a:off x="11973231" y="5009407"/>
            <a:ext cx="923132" cy="930105"/>
          </a:xfrm>
          <a:prstGeom prst="homePlate">
            <a:avLst>
              <a:gd name="adj" fmla="val 48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67" name="Arrow: Pentagon 9">
            <a:extLst>
              <a:ext uri="{FF2B5EF4-FFF2-40B4-BE49-F238E27FC236}">
                <a16:creationId xmlns:a16="http://schemas.microsoft.com/office/drawing/2014/main" id="{03C661DF-F091-AC9C-EAE5-19C704EC7825}"/>
              </a:ext>
            </a:extLst>
          </p:cNvPr>
          <p:cNvSpPr/>
          <p:nvPr userDrawn="1"/>
        </p:nvSpPr>
        <p:spPr>
          <a:xfrm rot="5400000">
            <a:off x="11973233" y="2430757"/>
            <a:ext cx="923132" cy="930105"/>
          </a:xfrm>
          <a:prstGeom prst="homePlate">
            <a:avLst>
              <a:gd name="adj" fmla="val 4897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solidFill>
                <a:schemeClr val="tx2"/>
              </a:solidFill>
            </a:endParaRPr>
          </a:p>
        </p:txBody>
      </p:sp>
      <p:sp>
        <p:nvSpPr>
          <p:cNvPr id="68" name="Arrow: Pentagon 23">
            <a:extLst>
              <a:ext uri="{FF2B5EF4-FFF2-40B4-BE49-F238E27FC236}">
                <a16:creationId xmlns:a16="http://schemas.microsoft.com/office/drawing/2014/main" id="{2C1DC981-6954-FB46-28EE-0880AF966139}"/>
              </a:ext>
            </a:extLst>
          </p:cNvPr>
          <p:cNvSpPr/>
          <p:nvPr userDrawn="1"/>
        </p:nvSpPr>
        <p:spPr>
          <a:xfrm rot="5400000">
            <a:off x="11973232" y="10150911"/>
            <a:ext cx="923132" cy="930105"/>
          </a:xfrm>
          <a:prstGeom prst="homePlate">
            <a:avLst>
              <a:gd name="adj" fmla="val 48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69" name="Arrow: Pentagon 22">
            <a:extLst>
              <a:ext uri="{FF2B5EF4-FFF2-40B4-BE49-F238E27FC236}">
                <a16:creationId xmlns:a16="http://schemas.microsoft.com/office/drawing/2014/main" id="{DB4637D0-311E-6642-D1FD-0664C4807D47}"/>
              </a:ext>
            </a:extLst>
          </p:cNvPr>
          <p:cNvSpPr/>
          <p:nvPr userDrawn="1"/>
        </p:nvSpPr>
        <p:spPr>
          <a:xfrm rot="5400000">
            <a:off x="11973231" y="7555836"/>
            <a:ext cx="923132" cy="930105"/>
          </a:xfrm>
          <a:prstGeom prst="homePlate">
            <a:avLst>
              <a:gd name="adj" fmla="val 48977"/>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72" name="Title 71">
            <a:extLst>
              <a:ext uri="{FF2B5EF4-FFF2-40B4-BE49-F238E27FC236}">
                <a16:creationId xmlns:a16="http://schemas.microsoft.com/office/drawing/2014/main" id="{41C7AD5A-04E3-4ADA-CAF3-A06DC274AB29}"/>
              </a:ext>
            </a:extLst>
          </p:cNvPr>
          <p:cNvSpPr>
            <a:spLocks noGrp="1"/>
          </p:cNvSpPr>
          <p:nvPr>
            <p:ph type="title"/>
          </p:nvPr>
        </p:nvSpPr>
        <p:spPr>
          <a:xfrm>
            <a:off x="800232" y="652962"/>
            <a:ext cx="20504150" cy="1437275"/>
          </a:xfrm>
          <a:prstGeom prst="rect">
            <a:avLst/>
          </a:prstGeom>
        </p:spPr>
        <p:txBody>
          <a:bodyPr/>
          <a:lstStyle>
            <a:lvl1pPr>
              <a:defRPr sz="6600">
                <a:solidFill>
                  <a:schemeClr val="tx2"/>
                </a:solidFill>
              </a:defRPr>
            </a:lvl1pPr>
          </a:lstStyle>
          <a:p>
            <a:r>
              <a:rPr lang="en-US"/>
              <a:t>Click to edit Master title style</a:t>
            </a:r>
          </a:p>
        </p:txBody>
      </p:sp>
    </p:spTree>
    <p:extLst>
      <p:ext uri="{BB962C8B-B14F-4D97-AF65-F5344CB8AC3E}">
        <p14:creationId xmlns:p14="http://schemas.microsoft.com/office/powerpoint/2010/main" val="29409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75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25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750" fill="hold"/>
                                        <p:tgtEl>
                                          <p:spTgt spid="46"/>
                                        </p:tgtEl>
                                        <p:attrNameLst>
                                          <p:attrName>ppt_x</p:attrName>
                                        </p:attrNameLst>
                                      </p:cBhvr>
                                      <p:tavLst>
                                        <p:tav tm="0">
                                          <p:val>
                                            <p:strVal val="1+#ppt_w/2"/>
                                          </p:val>
                                        </p:tav>
                                        <p:tav tm="100000">
                                          <p:val>
                                            <p:strVal val="#ppt_x"/>
                                          </p:val>
                                        </p:tav>
                                      </p:tavLst>
                                    </p:anim>
                                    <p:anim calcmode="lin" valueType="num">
                                      <p:cBhvr additive="base">
                                        <p:cTn id="16" dur="75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75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750" fill="hold"/>
                                        <p:tgtEl>
                                          <p:spTgt spid="60"/>
                                        </p:tgtEl>
                                        <p:attrNameLst>
                                          <p:attrName>ppt_x</p:attrName>
                                        </p:attrNameLst>
                                      </p:cBhvr>
                                      <p:tavLst>
                                        <p:tav tm="0">
                                          <p:val>
                                            <p:strVal val="1+#ppt_w/2"/>
                                          </p:val>
                                        </p:tav>
                                        <p:tav tm="100000">
                                          <p:val>
                                            <p:strVal val="#ppt_x"/>
                                          </p:val>
                                        </p:tav>
                                      </p:tavLst>
                                    </p:anim>
                                    <p:anim calcmode="lin" valueType="num">
                                      <p:cBhvr additive="base">
                                        <p:cTn id="20" dur="750" fill="hold"/>
                                        <p:tgtEl>
                                          <p:spTgt spid="60"/>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25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750" fill="hold"/>
                                        <p:tgtEl>
                                          <p:spTgt spid="57"/>
                                        </p:tgtEl>
                                        <p:attrNameLst>
                                          <p:attrName>ppt_x</p:attrName>
                                        </p:attrNameLst>
                                      </p:cBhvr>
                                      <p:tavLst>
                                        <p:tav tm="0">
                                          <p:val>
                                            <p:strVal val="1+#ppt_w/2"/>
                                          </p:val>
                                        </p:tav>
                                        <p:tav tm="100000">
                                          <p:val>
                                            <p:strVal val="#ppt_x"/>
                                          </p:val>
                                        </p:tav>
                                      </p:tavLst>
                                    </p:anim>
                                    <p:anim calcmode="lin" valueType="num">
                                      <p:cBhvr additive="base">
                                        <p:cTn id="24" dur="75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PHOT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78BF00-859A-C74B-3FAC-D95D95A5464A}"/>
              </a:ext>
            </a:extLst>
          </p:cNvPr>
          <p:cNvSpPr/>
          <p:nvPr userDrawn="1"/>
        </p:nvSpPr>
        <p:spPr>
          <a:xfrm>
            <a:off x="0" y="-163286"/>
            <a:ext cx="24384000" cy="140425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10">
            <a:extLst>
              <a:ext uri="{FF2B5EF4-FFF2-40B4-BE49-F238E27FC236}">
                <a16:creationId xmlns:a16="http://schemas.microsoft.com/office/drawing/2014/main" id="{2811808E-F820-4FBF-B5D3-99ABBB399142}"/>
              </a:ext>
            </a:extLst>
          </p:cNvPr>
          <p:cNvSpPr>
            <a:spLocks noGrp="1"/>
          </p:cNvSpPr>
          <p:nvPr>
            <p:ph type="pic" sz="quarter" idx="10"/>
          </p:nvPr>
        </p:nvSpPr>
        <p:spPr>
          <a:xfrm>
            <a:off x="7095172" y="0"/>
            <a:ext cx="16679228" cy="13716000"/>
          </a:xfrm>
          <a:custGeom>
            <a:avLst/>
            <a:gdLst>
              <a:gd name="connsiteX0" fmla="*/ 3695700 w 8553450"/>
              <a:gd name="connsiteY0" fmla="*/ 0 h 6858000"/>
              <a:gd name="connsiteX1" fmla="*/ 7124700 w 8553450"/>
              <a:gd name="connsiteY1" fmla="*/ 0 h 6858000"/>
              <a:gd name="connsiteX2" fmla="*/ 8553450 w 8553450"/>
              <a:gd name="connsiteY2" fmla="*/ 1428750 h 6858000"/>
              <a:gd name="connsiteX3" fmla="*/ 8553450 w 8553450"/>
              <a:gd name="connsiteY3" fmla="*/ 5429250 h 6858000"/>
              <a:gd name="connsiteX4" fmla="*/ 7124700 w 8553450"/>
              <a:gd name="connsiteY4" fmla="*/ 6858000 h 6858000"/>
              <a:gd name="connsiteX5" fmla="*/ 3695700 w 8553450"/>
              <a:gd name="connsiteY5" fmla="*/ 6858000 h 6858000"/>
              <a:gd name="connsiteX6" fmla="*/ 7124700 w 8553450"/>
              <a:gd name="connsiteY6" fmla="*/ 3429000 h 6858000"/>
              <a:gd name="connsiteX7" fmla="*/ 0 w 8553450"/>
              <a:gd name="connsiteY7" fmla="*/ 0 h 6858000"/>
              <a:gd name="connsiteX8" fmla="*/ 3429000 w 8553450"/>
              <a:gd name="connsiteY8" fmla="*/ 0 h 6858000"/>
              <a:gd name="connsiteX9" fmla="*/ 6858000 w 8553450"/>
              <a:gd name="connsiteY9" fmla="*/ 3429000 h 6858000"/>
              <a:gd name="connsiteX10" fmla="*/ 3429000 w 8553450"/>
              <a:gd name="connsiteY10" fmla="*/ 6858000 h 6858000"/>
              <a:gd name="connsiteX11" fmla="*/ 0 w 8553450"/>
              <a:gd name="connsiteY11" fmla="*/ 6858000 h 6858000"/>
              <a:gd name="connsiteX12" fmla="*/ 3429000 w 8553450"/>
              <a:gd name="connsiteY12"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53450" h="6858000">
                <a:moveTo>
                  <a:pt x="3695700" y="0"/>
                </a:moveTo>
                <a:lnTo>
                  <a:pt x="7124700" y="0"/>
                </a:lnTo>
                <a:lnTo>
                  <a:pt x="8553450" y="1428750"/>
                </a:lnTo>
                <a:lnTo>
                  <a:pt x="8553450" y="5429250"/>
                </a:lnTo>
                <a:lnTo>
                  <a:pt x="7124700" y="6858000"/>
                </a:lnTo>
                <a:lnTo>
                  <a:pt x="3695700" y="6858000"/>
                </a:lnTo>
                <a:lnTo>
                  <a:pt x="7124700" y="3429000"/>
                </a:lnTo>
                <a:close/>
                <a:moveTo>
                  <a:pt x="0" y="0"/>
                </a:moveTo>
                <a:lnTo>
                  <a:pt x="3429000" y="0"/>
                </a:lnTo>
                <a:lnTo>
                  <a:pt x="6858000" y="3429000"/>
                </a:lnTo>
                <a:lnTo>
                  <a:pt x="3429000" y="6858000"/>
                </a:lnTo>
                <a:lnTo>
                  <a:pt x="0" y="6858000"/>
                </a:lnTo>
                <a:lnTo>
                  <a:pt x="3429000" y="3429000"/>
                </a:lnTo>
                <a:close/>
              </a:path>
            </a:pathLst>
          </a:custGeom>
          <a:solidFill>
            <a:schemeClr val="bg1">
              <a:lumMod val="95000"/>
            </a:schemeClr>
          </a:solidFill>
        </p:spPr>
        <p:txBody>
          <a:bodyPr wrap="square">
            <a:noAutofit/>
          </a:bodyPr>
          <a:lstStyle>
            <a:lvl1pPr marL="0" indent="0">
              <a:buNone/>
              <a:defRPr sz="3510">
                <a:solidFill>
                  <a:schemeClr val="bg1">
                    <a:lumMod val="50000"/>
                  </a:schemeClr>
                </a:solidFill>
              </a:defRPr>
            </a:lvl1pPr>
          </a:lstStyle>
          <a:p>
            <a:r>
              <a:rPr lang="en-US"/>
              <a:t>Click icon to add picture</a:t>
            </a:r>
          </a:p>
        </p:txBody>
      </p:sp>
      <p:sp>
        <p:nvSpPr>
          <p:cNvPr id="5" name="Title 4">
            <a:extLst>
              <a:ext uri="{FF2B5EF4-FFF2-40B4-BE49-F238E27FC236}">
                <a16:creationId xmlns:a16="http://schemas.microsoft.com/office/drawing/2014/main" id="{1851CFB3-5716-6B86-0AEF-9FB72F4A654D}"/>
              </a:ext>
            </a:extLst>
          </p:cNvPr>
          <p:cNvSpPr>
            <a:spLocks noGrp="1"/>
          </p:cNvSpPr>
          <p:nvPr>
            <p:ph type="title"/>
          </p:nvPr>
        </p:nvSpPr>
        <p:spPr>
          <a:xfrm>
            <a:off x="773596" y="5889076"/>
            <a:ext cx="9704070" cy="2651126"/>
          </a:xfrm>
          <a:prstGeom prst="rect">
            <a:avLst/>
          </a:prstGeom>
        </p:spPr>
        <p:txBody>
          <a:bodyPr/>
          <a:lstStyle>
            <a:lvl1pPr>
              <a:defRPr sz="6600">
                <a:solidFill>
                  <a:schemeClr val="tx2"/>
                </a:solidFill>
              </a:defRPr>
            </a:lvl1pPr>
          </a:lstStyle>
          <a:p>
            <a:r>
              <a:rPr lang="en-US"/>
              <a:t>Click to edit Master title style</a:t>
            </a:r>
          </a:p>
        </p:txBody>
      </p:sp>
    </p:spTree>
    <p:extLst>
      <p:ext uri="{BB962C8B-B14F-4D97-AF65-F5344CB8AC3E}">
        <p14:creationId xmlns:p14="http://schemas.microsoft.com/office/powerpoint/2010/main" val="2236891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FANCY PEOPLE SLIDE 2">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A8ABD45-A9B8-486E-845C-97E33B6DE17F}"/>
              </a:ext>
            </a:extLst>
          </p:cNvPr>
          <p:cNvSpPr>
            <a:spLocks noGrp="1" noChangeAspect="1"/>
          </p:cNvSpPr>
          <p:nvPr>
            <p:ph type="pic" sz="quarter" idx="10"/>
          </p:nvPr>
        </p:nvSpPr>
        <p:spPr>
          <a:xfrm>
            <a:off x="2419894" y="4997614"/>
            <a:ext cx="6725195"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70916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709164 w 4034972"/>
              <a:gd name="connsiteY4" fmla="*/ 0 h 1818658"/>
              <a:gd name="connsiteX0" fmla="*/ 1044856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4" fmla="*/ 1044856 w 4034972"/>
              <a:gd name="connsiteY4" fmla="*/ 0 h 1805958"/>
              <a:gd name="connsiteX0" fmla="*/ 1044856 w 3448818"/>
              <a:gd name="connsiteY0" fmla="*/ 12700 h 1818658"/>
              <a:gd name="connsiteX1" fmla="*/ 3448818 w 3448818"/>
              <a:gd name="connsiteY1" fmla="*/ 0 h 1818658"/>
              <a:gd name="connsiteX2" fmla="*/ 2338834 w 3448818"/>
              <a:gd name="connsiteY2" fmla="*/ 1818658 h 1818658"/>
              <a:gd name="connsiteX3" fmla="*/ 0 w 3448818"/>
              <a:gd name="connsiteY3" fmla="*/ 1818658 h 1818658"/>
              <a:gd name="connsiteX4" fmla="*/ 1044856 w 3448818"/>
              <a:gd name="connsiteY4" fmla="*/ 1270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818" h="1818658">
                <a:moveTo>
                  <a:pt x="1044856" y="12700"/>
                </a:moveTo>
                <a:lnTo>
                  <a:pt x="3448818" y="0"/>
                </a:lnTo>
                <a:lnTo>
                  <a:pt x="2338834" y="1818658"/>
                </a:lnTo>
                <a:lnTo>
                  <a:pt x="0" y="1818658"/>
                </a:lnTo>
                <a:lnTo>
                  <a:pt x="1044856" y="12700"/>
                </a:ln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2" name="Picture Placeholder 21">
            <a:extLst>
              <a:ext uri="{FF2B5EF4-FFF2-40B4-BE49-F238E27FC236}">
                <a16:creationId xmlns:a16="http://schemas.microsoft.com/office/drawing/2014/main" id="{BE1AE6E9-3A85-431D-B942-C715481E2B50}"/>
              </a:ext>
            </a:extLst>
          </p:cNvPr>
          <p:cNvSpPr>
            <a:spLocks noGrp="1" noChangeAspect="1"/>
          </p:cNvSpPr>
          <p:nvPr>
            <p:ph type="pic" sz="quarter" idx="11"/>
          </p:nvPr>
        </p:nvSpPr>
        <p:spPr>
          <a:xfrm>
            <a:off x="7953103" y="4997614"/>
            <a:ext cx="6572794"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644035 w 4034972"/>
              <a:gd name="connsiteY0" fmla="*/ 12700 h 1805958"/>
              <a:gd name="connsiteX1" fmla="*/ 4034972 w 4034972"/>
              <a:gd name="connsiteY1" fmla="*/ 0 h 1805958"/>
              <a:gd name="connsiteX2" fmla="*/ 2338834 w 4034972"/>
              <a:gd name="connsiteY2" fmla="*/ 1805958 h 1805958"/>
              <a:gd name="connsiteX3" fmla="*/ 0 w 4034972"/>
              <a:gd name="connsiteY3" fmla="*/ 1805958 h 1805958"/>
              <a:gd name="connsiteX4" fmla="*/ 1644035 w 4034972"/>
              <a:gd name="connsiteY4" fmla="*/ 12700 h 18059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266291 w 4034972"/>
              <a:gd name="connsiteY0" fmla="*/ 0 h 1831358"/>
              <a:gd name="connsiteX1" fmla="*/ 4034972 w 4034972"/>
              <a:gd name="connsiteY1" fmla="*/ 25400 h 1831358"/>
              <a:gd name="connsiteX2" fmla="*/ 2338834 w 4034972"/>
              <a:gd name="connsiteY2" fmla="*/ 1831358 h 1831358"/>
              <a:gd name="connsiteX3" fmla="*/ 0 w 4034972"/>
              <a:gd name="connsiteY3" fmla="*/ 1831358 h 1831358"/>
              <a:gd name="connsiteX4" fmla="*/ 1266291 w 4034972"/>
              <a:gd name="connsiteY4" fmla="*/ 0 h 18313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09983 w 4034972"/>
              <a:gd name="connsiteY4" fmla="*/ 0 h 1818658"/>
              <a:gd name="connsiteX0" fmla="*/ 1109983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109983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109983" y="0"/>
                </a:moveTo>
                <a:lnTo>
                  <a:pt x="3370664" y="12700"/>
                </a:lnTo>
                <a:lnTo>
                  <a:pt x="2338834" y="1818658"/>
                </a:lnTo>
                <a:lnTo>
                  <a:pt x="0" y="1818658"/>
                </a:lnTo>
                <a:cubicBezTo>
                  <a:pt x="435123" y="1089672"/>
                  <a:pt x="10552" y="1821186"/>
                  <a:pt x="1109983" y="0"/>
                </a:cubicBez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3" name="Picture Placeholder 22">
            <a:extLst>
              <a:ext uri="{FF2B5EF4-FFF2-40B4-BE49-F238E27FC236}">
                <a16:creationId xmlns:a16="http://schemas.microsoft.com/office/drawing/2014/main" id="{8C9E19D4-1ABE-4804-9ADD-C6C51FADD562}"/>
              </a:ext>
            </a:extLst>
          </p:cNvPr>
          <p:cNvSpPr>
            <a:spLocks noGrp="1" noChangeAspect="1"/>
          </p:cNvSpPr>
          <p:nvPr>
            <p:ph type="pic" sz="quarter" idx="12"/>
          </p:nvPr>
        </p:nvSpPr>
        <p:spPr>
          <a:xfrm>
            <a:off x="13486311" y="4997614"/>
            <a:ext cx="6572795" cy="3637316"/>
          </a:xfrm>
          <a:custGeom>
            <a:avLst/>
            <a:gdLst>
              <a:gd name="connsiteX0" fmla="*/ 1696138 w 4034972"/>
              <a:gd name="connsiteY0" fmla="*/ 0 h 1805958"/>
              <a:gd name="connsiteX1" fmla="*/ 4034972 w 4034972"/>
              <a:gd name="connsiteY1" fmla="*/ 0 h 1805958"/>
              <a:gd name="connsiteX2" fmla="*/ 2338834 w 4034972"/>
              <a:gd name="connsiteY2" fmla="*/ 1805958 h 1805958"/>
              <a:gd name="connsiteX3" fmla="*/ 0 w 4034972"/>
              <a:gd name="connsiteY3" fmla="*/ 1805958 h 18059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214189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214189 w 4034972"/>
              <a:gd name="connsiteY4" fmla="*/ 0 h 1818658"/>
              <a:gd name="connsiteX0" fmla="*/ 1175112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175112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4034972"/>
              <a:gd name="connsiteY0" fmla="*/ 0 h 1818658"/>
              <a:gd name="connsiteX1" fmla="*/ 4034972 w 4034972"/>
              <a:gd name="connsiteY1" fmla="*/ 12700 h 1818658"/>
              <a:gd name="connsiteX2" fmla="*/ 2338834 w 4034972"/>
              <a:gd name="connsiteY2" fmla="*/ 1818658 h 1818658"/>
              <a:gd name="connsiteX3" fmla="*/ 0 w 4034972"/>
              <a:gd name="connsiteY3" fmla="*/ 1818658 h 1818658"/>
              <a:gd name="connsiteX4" fmla="*/ 1018804 w 4034972"/>
              <a:gd name="connsiteY4" fmla="*/ 0 h 1818658"/>
              <a:gd name="connsiteX0" fmla="*/ 1018804 w 3487895"/>
              <a:gd name="connsiteY0" fmla="*/ 0 h 1818658"/>
              <a:gd name="connsiteX1" fmla="*/ 3487895 w 3487895"/>
              <a:gd name="connsiteY1" fmla="*/ 12700 h 1818658"/>
              <a:gd name="connsiteX2" fmla="*/ 2338834 w 3487895"/>
              <a:gd name="connsiteY2" fmla="*/ 1818658 h 1818658"/>
              <a:gd name="connsiteX3" fmla="*/ 0 w 3487895"/>
              <a:gd name="connsiteY3" fmla="*/ 1818658 h 1818658"/>
              <a:gd name="connsiteX4" fmla="*/ 1018804 w 3487895"/>
              <a:gd name="connsiteY4" fmla="*/ 0 h 1818658"/>
              <a:gd name="connsiteX0" fmla="*/ 1018804 w 3370664"/>
              <a:gd name="connsiteY0" fmla="*/ 0 h 1818658"/>
              <a:gd name="connsiteX1" fmla="*/ 3370664 w 3370664"/>
              <a:gd name="connsiteY1" fmla="*/ 12700 h 1818658"/>
              <a:gd name="connsiteX2" fmla="*/ 2338834 w 3370664"/>
              <a:gd name="connsiteY2" fmla="*/ 1818658 h 1818658"/>
              <a:gd name="connsiteX3" fmla="*/ 0 w 3370664"/>
              <a:gd name="connsiteY3" fmla="*/ 1818658 h 1818658"/>
              <a:gd name="connsiteX4" fmla="*/ 1018804 w 3370664"/>
              <a:gd name="connsiteY4" fmla="*/ 0 h 181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664" h="1818658">
                <a:moveTo>
                  <a:pt x="1018804" y="0"/>
                </a:moveTo>
                <a:lnTo>
                  <a:pt x="3370664" y="12700"/>
                </a:lnTo>
                <a:lnTo>
                  <a:pt x="2338834" y="1818658"/>
                </a:lnTo>
                <a:lnTo>
                  <a:pt x="0" y="1818658"/>
                </a:lnTo>
                <a:cubicBezTo>
                  <a:pt x="500252" y="911872"/>
                  <a:pt x="583681" y="678186"/>
                  <a:pt x="1018804" y="0"/>
                </a:cubicBezTo>
                <a:close/>
              </a:path>
            </a:pathLst>
          </a:custGeom>
        </p:spPr>
        <p:txBody>
          <a:bodyPr wrap="square">
            <a:noAutofit/>
          </a:bodyPr>
          <a:lstStyle>
            <a:lvl1pPr marL="0" indent="0" algn="ctr">
              <a:buNone/>
              <a:defRPr sz="2800">
                <a:solidFill>
                  <a:schemeClr val="bg1">
                    <a:lumMod val="50000"/>
                  </a:schemeClr>
                </a:solidFill>
              </a:defRPr>
            </a:lvl1pPr>
          </a:lstStyle>
          <a:p>
            <a:r>
              <a:rPr lang="en-US"/>
              <a:t>Click icon to add picture</a:t>
            </a:r>
            <a:endParaRPr lang="id-ID"/>
          </a:p>
        </p:txBody>
      </p:sp>
      <p:sp>
        <p:nvSpPr>
          <p:cNvPr id="2" name="Title 1">
            <a:extLst>
              <a:ext uri="{FF2B5EF4-FFF2-40B4-BE49-F238E27FC236}">
                <a16:creationId xmlns:a16="http://schemas.microsoft.com/office/drawing/2014/main" id="{1C3691C3-3F0B-88A8-C9E3-479BDDAECEF3}"/>
              </a:ext>
            </a:extLst>
          </p:cNvPr>
          <p:cNvSpPr>
            <a:spLocks noGrp="1"/>
          </p:cNvSpPr>
          <p:nvPr>
            <p:ph type="title" hasCustomPrompt="1"/>
          </p:nvPr>
        </p:nvSpPr>
        <p:spPr>
          <a:xfrm>
            <a:off x="1447800" y="522810"/>
            <a:ext cx="20878800" cy="2651125"/>
          </a:xfrm>
          <a:prstGeom prst="rect">
            <a:avLst/>
          </a:prstGeom>
        </p:spPr>
        <p:txBody>
          <a:bodyPr/>
          <a:lstStyle>
            <a:lvl1pPr algn="ctr">
              <a:defRPr sz="8000">
                <a:solidFill>
                  <a:schemeClr val="accent1"/>
                </a:solidFill>
              </a:defRPr>
            </a:lvl1pPr>
          </a:lstStyle>
          <a:p>
            <a:r>
              <a:rPr lang="en-US"/>
              <a:t>Click to edit title</a:t>
            </a:r>
          </a:p>
        </p:txBody>
      </p:sp>
      <p:sp>
        <p:nvSpPr>
          <p:cNvPr id="4" name="Text Placeholder 3">
            <a:extLst>
              <a:ext uri="{FF2B5EF4-FFF2-40B4-BE49-F238E27FC236}">
                <a16:creationId xmlns:a16="http://schemas.microsoft.com/office/drawing/2014/main" id="{C97327F3-C9A5-CC73-FC79-46252A4BE465}"/>
              </a:ext>
            </a:extLst>
          </p:cNvPr>
          <p:cNvSpPr>
            <a:spLocks noGrp="1"/>
          </p:cNvSpPr>
          <p:nvPr>
            <p:ph type="body" sz="quarter" idx="13" hasCustomPrompt="1"/>
          </p:nvPr>
        </p:nvSpPr>
        <p:spPr>
          <a:xfrm>
            <a:off x="2419350" y="9018588"/>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2" name="Text Placeholder 11">
            <a:extLst>
              <a:ext uri="{FF2B5EF4-FFF2-40B4-BE49-F238E27FC236}">
                <a16:creationId xmlns:a16="http://schemas.microsoft.com/office/drawing/2014/main" id="{94CEBCED-FAB0-65D6-5131-5158D6A4B466}"/>
              </a:ext>
            </a:extLst>
          </p:cNvPr>
          <p:cNvSpPr>
            <a:spLocks noGrp="1"/>
          </p:cNvSpPr>
          <p:nvPr>
            <p:ph type="body" sz="quarter" idx="16" hasCustomPrompt="1"/>
          </p:nvPr>
        </p:nvSpPr>
        <p:spPr>
          <a:xfrm>
            <a:off x="2419350" y="9692752"/>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14" name="Text Placeholder 13">
            <a:extLst>
              <a:ext uri="{FF2B5EF4-FFF2-40B4-BE49-F238E27FC236}">
                <a16:creationId xmlns:a16="http://schemas.microsoft.com/office/drawing/2014/main" id="{E17EE1A3-068B-DD3F-4C62-64A531740517}"/>
              </a:ext>
            </a:extLst>
          </p:cNvPr>
          <p:cNvSpPr>
            <a:spLocks noGrp="1"/>
          </p:cNvSpPr>
          <p:nvPr>
            <p:ph type="body" sz="quarter" idx="17" hasCustomPrompt="1"/>
          </p:nvPr>
        </p:nvSpPr>
        <p:spPr>
          <a:xfrm>
            <a:off x="2419350" y="10691813"/>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
        <p:nvSpPr>
          <p:cNvPr id="15" name="Text Placeholder 3">
            <a:extLst>
              <a:ext uri="{FF2B5EF4-FFF2-40B4-BE49-F238E27FC236}">
                <a16:creationId xmlns:a16="http://schemas.microsoft.com/office/drawing/2014/main" id="{69DBC1C1-0EB7-D8E6-AAC6-83CD26E5B7C0}"/>
              </a:ext>
            </a:extLst>
          </p:cNvPr>
          <p:cNvSpPr>
            <a:spLocks noGrp="1"/>
          </p:cNvSpPr>
          <p:nvPr>
            <p:ph type="body" sz="quarter" idx="18" hasCustomPrompt="1"/>
          </p:nvPr>
        </p:nvSpPr>
        <p:spPr>
          <a:xfrm>
            <a:off x="7953103" y="9018588"/>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6" name="Text Placeholder 11">
            <a:extLst>
              <a:ext uri="{FF2B5EF4-FFF2-40B4-BE49-F238E27FC236}">
                <a16:creationId xmlns:a16="http://schemas.microsoft.com/office/drawing/2014/main" id="{DA0648DA-AF58-426B-0F62-B26573660349}"/>
              </a:ext>
            </a:extLst>
          </p:cNvPr>
          <p:cNvSpPr>
            <a:spLocks noGrp="1"/>
          </p:cNvSpPr>
          <p:nvPr>
            <p:ph type="body" sz="quarter" idx="19" hasCustomPrompt="1"/>
          </p:nvPr>
        </p:nvSpPr>
        <p:spPr>
          <a:xfrm>
            <a:off x="7953103" y="9692752"/>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17" name="Text Placeholder 13">
            <a:extLst>
              <a:ext uri="{FF2B5EF4-FFF2-40B4-BE49-F238E27FC236}">
                <a16:creationId xmlns:a16="http://schemas.microsoft.com/office/drawing/2014/main" id="{4DDC6227-FE7E-3DDB-D726-E099A65B33B8}"/>
              </a:ext>
            </a:extLst>
          </p:cNvPr>
          <p:cNvSpPr>
            <a:spLocks noGrp="1"/>
          </p:cNvSpPr>
          <p:nvPr>
            <p:ph type="body" sz="quarter" idx="20" hasCustomPrompt="1"/>
          </p:nvPr>
        </p:nvSpPr>
        <p:spPr>
          <a:xfrm>
            <a:off x="7953103" y="10691813"/>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
        <p:nvSpPr>
          <p:cNvPr id="18" name="Text Placeholder 3">
            <a:extLst>
              <a:ext uri="{FF2B5EF4-FFF2-40B4-BE49-F238E27FC236}">
                <a16:creationId xmlns:a16="http://schemas.microsoft.com/office/drawing/2014/main" id="{E08D9C3B-08B8-C1C4-B679-739FD933EB4E}"/>
              </a:ext>
            </a:extLst>
          </p:cNvPr>
          <p:cNvSpPr>
            <a:spLocks noGrp="1"/>
          </p:cNvSpPr>
          <p:nvPr>
            <p:ph type="body" sz="quarter" idx="21" hasCustomPrompt="1"/>
          </p:nvPr>
        </p:nvSpPr>
        <p:spPr>
          <a:xfrm>
            <a:off x="13485766" y="9102752"/>
            <a:ext cx="4573588" cy="591231"/>
          </a:xfrm>
          <a:prstGeom prst="rect">
            <a:avLst/>
          </a:prstGeom>
        </p:spPr>
        <p:txBody>
          <a:bodyPr/>
          <a:lstStyle>
            <a:lvl1pPr marL="0" indent="0">
              <a:buNone/>
              <a:defRPr sz="3200" b="1">
                <a:solidFill>
                  <a:schemeClr val="tx2"/>
                </a:solidFill>
              </a:defRPr>
            </a:lvl1pPr>
            <a:lvl2pPr marL="891540" indent="0">
              <a:buNone/>
              <a:defRPr sz="2400"/>
            </a:lvl2pPr>
            <a:lvl3pPr marL="1783080" indent="0">
              <a:buNone/>
              <a:defRPr sz="2400"/>
            </a:lvl3pPr>
            <a:lvl4pPr marL="2674620" indent="0">
              <a:buNone/>
              <a:defRPr sz="2400"/>
            </a:lvl4pPr>
            <a:lvl5pPr marL="3566160" indent="0">
              <a:buNone/>
              <a:defRPr sz="2400"/>
            </a:lvl5pPr>
          </a:lstStyle>
          <a:p>
            <a:pPr lvl="0"/>
            <a:r>
              <a:rPr lang="en-US"/>
              <a:t>Click to add Name</a:t>
            </a:r>
          </a:p>
        </p:txBody>
      </p:sp>
      <p:sp>
        <p:nvSpPr>
          <p:cNvPr id="19" name="Text Placeholder 11">
            <a:extLst>
              <a:ext uri="{FF2B5EF4-FFF2-40B4-BE49-F238E27FC236}">
                <a16:creationId xmlns:a16="http://schemas.microsoft.com/office/drawing/2014/main" id="{98A5BA44-D047-3DE7-6985-B94AF5760187}"/>
              </a:ext>
            </a:extLst>
          </p:cNvPr>
          <p:cNvSpPr>
            <a:spLocks noGrp="1"/>
          </p:cNvSpPr>
          <p:nvPr>
            <p:ph type="body" sz="quarter" idx="22" hasCustomPrompt="1"/>
          </p:nvPr>
        </p:nvSpPr>
        <p:spPr>
          <a:xfrm>
            <a:off x="13485766" y="9776916"/>
            <a:ext cx="4573588" cy="849313"/>
          </a:xfrm>
          <a:prstGeom prst="rect">
            <a:avLst/>
          </a:prstGeom>
        </p:spPr>
        <p:txBody>
          <a:bodyPr/>
          <a:lstStyle>
            <a:lvl1pPr marL="0" indent="0">
              <a:buNone/>
              <a:defRPr sz="2400">
                <a:solidFill>
                  <a:schemeClr val="tx1">
                    <a:lumMod val="60000"/>
                    <a:lumOff val="40000"/>
                  </a:schemeClr>
                </a:solidFill>
              </a:defRPr>
            </a:lvl1pPr>
            <a:lvl2pPr marL="891540" indent="0">
              <a:buNone/>
              <a:defRPr sz="2400">
                <a:solidFill>
                  <a:schemeClr val="tx1">
                    <a:lumMod val="60000"/>
                    <a:lumOff val="40000"/>
                  </a:schemeClr>
                </a:solidFill>
              </a:defRPr>
            </a:lvl2pPr>
            <a:lvl3pPr marL="1783080" indent="0">
              <a:buNone/>
              <a:defRPr sz="2400">
                <a:solidFill>
                  <a:schemeClr val="tx1">
                    <a:lumMod val="60000"/>
                    <a:lumOff val="40000"/>
                  </a:schemeClr>
                </a:solidFill>
              </a:defRPr>
            </a:lvl3pPr>
            <a:lvl4pPr marL="2674620" indent="0">
              <a:buNone/>
              <a:defRPr sz="2400">
                <a:solidFill>
                  <a:schemeClr val="tx1">
                    <a:lumMod val="60000"/>
                    <a:lumOff val="40000"/>
                  </a:schemeClr>
                </a:solidFill>
              </a:defRPr>
            </a:lvl4pPr>
            <a:lvl5pPr marL="3566160" indent="0">
              <a:buNone/>
              <a:defRPr sz="2400">
                <a:solidFill>
                  <a:schemeClr val="tx1">
                    <a:lumMod val="60000"/>
                    <a:lumOff val="40000"/>
                  </a:schemeClr>
                </a:solidFill>
              </a:defRPr>
            </a:lvl5pPr>
          </a:lstStyle>
          <a:p>
            <a:pPr lvl="0"/>
            <a:r>
              <a:rPr lang="en-US"/>
              <a:t>Click to add Title</a:t>
            </a:r>
          </a:p>
        </p:txBody>
      </p:sp>
      <p:sp>
        <p:nvSpPr>
          <p:cNvPr id="20" name="Text Placeholder 13">
            <a:extLst>
              <a:ext uri="{FF2B5EF4-FFF2-40B4-BE49-F238E27FC236}">
                <a16:creationId xmlns:a16="http://schemas.microsoft.com/office/drawing/2014/main" id="{FE04F89A-F106-1A23-B1D5-14EE8F333BFB}"/>
              </a:ext>
            </a:extLst>
          </p:cNvPr>
          <p:cNvSpPr>
            <a:spLocks noGrp="1"/>
          </p:cNvSpPr>
          <p:nvPr>
            <p:ph type="body" sz="quarter" idx="23" hasCustomPrompt="1"/>
          </p:nvPr>
        </p:nvSpPr>
        <p:spPr>
          <a:xfrm>
            <a:off x="13485766" y="10775977"/>
            <a:ext cx="4573588" cy="1652587"/>
          </a:xfrm>
          <a:prstGeom prst="rect">
            <a:avLst/>
          </a:prstGeom>
        </p:spPr>
        <p:txBody>
          <a:bodyPr/>
          <a:lstStyle>
            <a:lvl1pPr marL="0" indent="0">
              <a:buNone/>
              <a:defRPr sz="2400">
                <a:solidFill>
                  <a:schemeClr val="tx1"/>
                </a:solidFill>
              </a:defRPr>
            </a:lvl1pPr>
            <a:lvl2pPr marL="891540" indent="0">
              <a:buNone/>
              <a:defRPr sz="2400">
                <a:solidFill>
                  <a:schemeClr val="tx1"/>
                </a:solidFill>
              </a:defRPr>
            </a:lvl2pPr>
            <a:lvl3pPr marL="1783080" indent="0">
              <a:buNone/>
              <a:defRPr sz="2400">
                <a:solidFill>
                  <a:schemeClr val="tx1"/>
                </a:solidFill>
              </a:defRPr>
            </a:lvl3pPr>
            <a:lvl4pPr marL="2674620" indent="0">
              <a:buNone/>
              <a:defRPr sz="2400">
                <a:solidFill>
                  <a:schemeClr val="tx1"/>
                </a:solidFill>
              </a:defRPr>
            </a:lvl4pPr>
            <a:lvl5pPr marL="3566160" indent="0">
              <a:buNone/>
              <a:defRPr sz="2400">
                <a:solidFill>
                  <a:schemeClr val="tx1"/>
                </a:solidFill>
              </a:defRPr>
            </a:lvl5pPr>
          </a:lstStyle>
          <a:p>
            <a:pPr lvl="0"/>
            <a:r>
              <a:rPr lang="en-US"/>
              <a:t>Click to edit copy</a:t>
            </a:r>
          </a:p>
        </p:txBody>
      </p:sp>
    </p:spTree>
    <p:extLst>
      <p:ext uri="{BB962C8B-B14F-4D97-AF65-F5344CB8AC3E}">
        <p14:creationId xmlns:p14="http://schemas.microsoft.com/office/powerpoint/2010/main" val="156930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1000"/>
                                  </p:stCondLst>
                                  <p:endCondLst>
                                    <p:cond evt="begin" delay="0">
                                      <p:tn val="5"/>
                                    </p:cond>
                                  </p:end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50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0"/>
                                  </p:stCondLst>
                                  <p:endCondLst>
                                    <p:cond evt="begin" delay="0">
                                      <p:tn val="13"/>
                                    </p:cond>
                                  </p:end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1+#ppt_w/2"/>
                                          </p:val>
                                        </p:tav>
                                        <p:tav tm="100000">
                                          <p:val>
                                            <p:strVal val="#ppt_x"/>
                                          </p:val>
                                        </p:tav>
                                      </p:tavLst>
                                    </p:anim>
                                    <p:anim calcmode="lin" valueType="num">
                                      <p:cBhvr additive="base">
                                        <p:cTn id="16"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ULLET ANIMA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91200B-5D32-E12C-EA1F-0AC9612E9D8B}"/>
              </a:ext>
            </a:extLst>
          </p:cNvPr>
          <p:cNvSpPr>
            <a:spLocks noGrp="1"/>
          </p:cNvSpPr>
          <p:nvPr>
            <p:ph type="dt" sz="half" idx="10"/>
          </p:nvPr>
        </p:nvSpPr>
        <p:spPr/>
        <p:txBody>
          <a:bodyPr/>
          <a:lstStyle/>
          <a:p>
            <a:fld id="{C764DE79-268F-4C1A-8933-263129D2AF90}" type="datetimeFigureOut">
              <a:rPr lang="en-US" smtClean="0"/>
              <a:t>10/28/2025</a:t>
            </a:fld>
            <a:endParaRPr lang="en-US"/>
          </a:p>
        </p:txBody>
      </p:sp>
      <p:sp>
        <p:nvSpPr>
          <p:cNvPr id="4" name="Footer Placeholder 3">
            <a:extLst>
              <a:ext uri="{FF2B5EF4-FFF2-40B4-BE49-F238E27FC236}">
                <a16:creationId xmlns:a16="http://schemas.microsoft.com/office/drawing/2014/main" id="{556001F6-6A13-D046-CDCB-3E90420EC0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D2103-231A-77C4-A91F-D95F27426DF8}"/>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6" name="Title Placeholder 1">
            <a:extLst>
              <a:ext uri="{FF2B5EF4-FFF2-40B4-BE49-F238E27FC236}">
                <a16:creationId xmlns:a16="http://schemas.microsoft.com/office/drawing/2014/main" id="{D940E4A0-B40C-5DE1-7DE7-F7246A9FAF8A}"/>
              </a:ext>
            </a:extLst>
          </p:cNvPr>
          <p:cNvSpPr>
            <a:spLocks noGrp="1"/>
          </p:cNvSpPr>
          <p:nvPr>
            <p:ph type="title" hasCustomPrompt="1"/>
          </p:nvPr>
        </p:nvSpPr>
        <p:spPr>
          <a:xfrm>
            <a:off x="1397900" y="499995"/>
            <a:ext cx="21018993" cy="1337127"/>
          </a:xfrm>
          <a:prstGeom prst="rect">
            <a:avLst/>
          </a:prstGeom>
        </p:spPr>
        <p:txBody>
          <a:bodyPr vert="horz" lIns="0" tIns="43960" rIns="87919" bIns="43960" rtlCol="0" anchor="t" anchorCtr="0">
            <a:noAutofit/>
          </a:bodyPr>
          <a:lstStyle>
            <a:lvl1pPr algn="ctr">
              <a:defRPr sz="8000" baseline="0">
                <a:solidFill>
                  <a:schemeClr val="tx2"/>
                </a:solidFill>
                <a:latin typeface="+mj-lt"/>
              </a:defRPr>
            </a:lvl1pPr>
          </a:lstStyle>
          <a:p>
            <a:r>
              <a:rPr lang="en-US"/>
              <a:t>Click to Add Slide Title</a:t>
            </a:r>
          </a:p>
        </p:txBody>
      </p:sp>
      <p:sp>
        <p:nvSpPr>
          <p:cNvPr id="7" name="Rectangle 6">
            <a:extLst>
              <a:ext uri="{FF2B5EF4-FFF2-40B4-BE49-F238E27FC236}">
                <a16:creationId xmlns:a16="http://schemas.microsoft.com/office/drawing/2014/main" id="{487C5ACC-3B3C-3FE2-9603-150966DC45ED}"/>
              </a:ext>
            </a:extLst>
          </p:cNvPr>
          <p:cNvSpPr/>
          <p:nvPr userDrawn="1"/>
        </p:nvSpPr>
        <p:spPr>
          <a:xfrm>
            <a:off x="1" y="3657599"/>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8" name="Rectangle 7">
            <a:extLst>
              <a:ext uri="{FF2B5EF4-FFF2-40B4-BE49-F238E27FC236}">
                <a16:creationId xmlns:a16="http://schemas.microsoft.com/office/drawing/2014/main" id="{C5A9499B-3346-689A-3804-0F1523FBE369}"/>
              </a:ext>
            </a:extLst>
          </p:cNvPr>
          <p:cNvSpPr/>
          <p:nvPr userDrawn="1"/>
        </p:nvSpPr>
        <p:spPr>
          <a:xfrm>
            <a:off x="2" y="3657599"/>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9" name="Content Placeholder 11">
            <a:extLst>
              <a:ext uri="{FF2B5EF4-FFF2-40B4-BE49-F238E27FC236}">
                <a16:creationId xmlns:a16="http://schemas.microsoft.com/office/drawing/2014/main" id="{24B38114-25FA-4A30-C406-B6946C2E2A63}"/>
              </a:ext>
            </a:extLst>
          </p:cNvPr>
          <p:cNvSpPr>
            <a:spLocks noGrp="1"/>
          </p:cNvSpPr>
          <p:nvPr>
            <p:ph sz="quarter" idx="13" hasCustomPrompt="1"/>
          </p:nvPr>
        </p:nvSpPr>
        <p:spPr>
          <a:xfrm>
            <a:off x="1397900" y="3960820"/>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0" name="Text Placeholder 3">
            <a:extLst>
              <a:ext uri="{FF2B5EF4-FFF2-40B4-BE49-F238E27FC236}">
                <a16:creationId xmlns:a16="http://schemas.microsoft.com/office/drawing/2014/main" id="{2BA4D643-5271-B9F8-C711-882ACE143DDA}"/>
              </a:ext>
            </a:extLst>
          </p:cNvPr>
          <p:cNvSpPr>
            <a:spLocks noGrp="1"/>
          </p:cNvSpPr>
          <p:nvPr>
            <p:ph type="body" sz="quarter" idx="15" hasCustomPrompt="1"/>
          </p:nvPr>
        </p:nvSpPr>
        <p:spPr>
          <a:xfrm>
            <a:off x="4331728" y="3657599"/>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
        <p:nvSpPr>
          <p:cNvPr id="11" name="Rectangle 10">
            <a:extLst>
              <a:ext uri="{FF2B5EF4-FFF2-40B4-BE49-F238E27FC236}">
                <a16:creationId xmlns:a16="http://schemas.microsoft.com/office/drawing/2014/main" id="{07A25E14-16F6-1B19-49E6-388E1A0AB4CD}"/>
              </a:ext>
            </a:extLst>
          </p:cNvPr>
          <p:cNvSpPr/>
          <p:nvPr userDrawn="1"/>
        </p:nvSpPr>
        <p:spPr>
          <a:xfrm>
            <a:off x="1" y="6516195"/>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2" name="Rectangle 11">
            <a:extLst>
              <a:ext uri="{FF2B5EF4-FFF2-40B4-BE49-F238E27FC236}">
                <a16:creationId xmlns:a16="http://schemas.microsoft.com/office/drawing/2014/main" id="{B75D5ACC-2889-27A9-4719-7385CD8DADD7}"/>
              </a:ext>
            </a:extLst>
          </p:cNvPr>
          <p:cNvSpPr/>
          <p:nvPr userDrawn="1"/>
        </p:nvSpPr>
        <p:spPr>
          <a:xfrm>
            <a:off x="2" y="6516195"/>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3" name="Content Placeholder 11">
            <a:extLst>
              <a:ext uri="{FF2B5EF4-FFF2-40B4-BE49-F238E27FC236}">
                <a16:creationId xmlns:a16="http://schemas.microsoft.com/office/drawing/2014/main" id="{26BEE0C7-2963-E6F5-8A84-153D9F8F7C1A}"/>
              </a:ext>
            </a:extLst>
          </p:cNvPr>
          <p:cNvSpPr>
            <a:spLocks noGrp="1"/>
          </p:cNvSpPr>
          <p:nvPr>
            <p:ph sz="quarter" idx="16" hasCustomPrompt="1"/>
          </p:nvPr>
        </p:nvSpPr>
        <p:spPr>
          <a:xfrm>
            <a:off x="1397900" y="6819416"/>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4" name="Text Placeholder 3">
            <a:extLst>
              <a:ext uri="{FF2B5EF4-FFF2-40B4-BE49-F238E27FC236}">
                <a16:creationId xmlns:a16="http://schemas.microsoft.com/office/drawing/2014/main" id="{3B621571-7858-58A9-6F47-C61CE267161E}"/>
              </a:ext>
            </a:extLst>
          </p:cNvPr>
          <p:cNvSpPr>
            <a:spLocks noGrp="1"/>
          </p:cNvSpPr>
          <p:nvPr>
            <p:ph type="body" sz="quarter" idx="17" hasCustomPrompt="1"/>
          </p:nvPr>
        </p:nvSpPr>
        <p:spPr>
          <a:xfrm>
            <a:off x="4331728" y="6516195"/>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
        <p:nvSpPr>
          <p:cNvPr id="15" name="Rectangle 14">
            <a:extLst>
              <a:ext uri="{FF2B5EF4-FFF2-40B4-BE49-F238E27FC236}">
                <a16:creationId xmlns:a16="http://schemas.microsoft.com/office/drawing/2014/main" id="{14523356-2488-94C3-2BB0-43E8209FB544}"/>
              </a:ext>
            </a:extLst>
          </p:cNvPr>
          <p:cNvSpPr/>
          <p:nvPr userDrawn="1"/>
        </p:nvSpPr>
        <p:spPr>
          <a:xfrm>
            <a:off x="1" y="9374791"/>
            <a:ext cx="3785783" cy="2504086"/>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6" name="Rectangle 15">
            <a:extLst>
              <a:ext uri="{FF2B5EF4-FFF2-40B4-BE49-F238E27FC236}">
                <a16:creationId xmlns:a16="http://schemas.microsoft.com/office/drawing/2014/main" id="{E1BE155D-B323-F600-4AAD-2E1651513DA1}"/>
              </a:ext>
            </a:extLst>
          </p:cNvPr>
          <p:cNvSpPr/>
          <p:nvPr userDrawn="1"/>
        </p:nvSpPr>
        <p:spPr>
          <a:xfrm>
            <a:off x="2" y="9374791"/>
            <a:ext cx="3631395" cy="2504086"/>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latin typeface="+mj-lt"/>
            </a:endParaRPr>
          </a:p>
        </p:txBody>
      </p:sp>
      <p:sp>
        <p:nvSpPr>
          <p:cNvPr id="17" name="Content Placeholder 11">
            <a:extLst>
              <a:ext uri="{FF2B5EF4-FFF2-40B4-BE49-F238E27FC236}">
                <a16:creationId xmlns:a16="http://schemas.microsoft.com/office/drawing/2014/main" id="{A1B0F681-9F13-5C13-3638-6764E424081B}"/>
              </a:ext>
            </a:extLst>
          </p:cNvPr>
          <p:cNvSpPr>
            <a:spLocks noGrp="1"/>
          </p:cNvSpPr>
          <p:nvPr>
            <p:ph sz="quarter" idx="18" hasCustomPrompt="1"/>
          </p:nvPr>
        </p:nvSpPr>
        <p:spPr>
          <a:xfrm>
            <a:off x="1397900" y="9678012"/>
            <a:ext cx="1722490" cy="1718228"/>
          </a:xfrm>
          <a:prstGeom prst="rect">
            <a:avLst/>
          </a:prstGeom>
        </p:spPr>
        <p:txBody>
          <a:bodyPr lIns="0" tIns="0" rIns="0" bIns="0" anchor="ctr"/>
          <a:lstStyle>
            <a:lvl1pPr marL="0" indent="0" algn="ctr">
              <a:buNone/>
              <a:defRPr sz="2730" b="0" i="0" baseline="0">
                <a:latin typeface="+mj-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18" name="Text Placeholder 3">
            <a:extLst>
              <a:ext uri="{FF2B5EF4-FFF2-40B4-BE49-F238E27FC236}">
                <a16:creationId xmlns:a16="http://schemas.microsoft.com/office/drawing/2014/main" id="{FE0CD722-A08C-1085-4BBB-AEB7DBC9EA76}"/>
              </a:ext>
            </a:extLst>
          </p:cNvPr>
          <p:cNvSpPr>
            <a:spLocks noGrp="1"/>
          </p:cNvSpPr>
          <p:nvPr>
            <p:ph type="body" sz="quarter" idx="19" hasCustomPrompt="1"/>
          </p:nvPr>
        </p:nvSpPr>
        <p:spPr>
          <a:xfrm>
            <a:off x="4331728" y="9374791"/>
            <a:ext cx="18064976" cy="2504086"/>
          </a:xfrm>
          <a:prstGeom prst="rect">
            <a:avLst/>
          </a:prstGeom>
        </p:spPr>
        <p:txBody>
          <a:bodyPr lIns="182880" tIns="0" rIns="182880" bIns="0" anchor="ctr"/>
          <a:lstStyle>
            <a:lvl1pPr marL="0" indent="0" algn="l">
              <a:buNone/>
              <a:defRPr sz="3900" b="0" i="0">
                <a:latin typeface="+mj-lt"/>
                <a:ea typeface="Gotham Book" panose="02000604040000020004" pitchFamily="50" charset="0"/>
                <a:cs typeface="Gotham Book" panose="02000604040000020004" pitchFamily="50" charset="0"/>
              </a:defRPr>
            </a:lvl1pPr>
          </a:lstStyle>
          <a:p>
            <a:pPr lvl="0"/>
            <a:r>
              <a:rPr lang="en-US"/>
              <a:t>Click to add text</a:t>
            </a:r>
          </a:p>
        </p:txBody>
      </p:sp>
    </p:spTree>
    <p:extLst>
      <p:ext uri="{BB962C8B-B14F-4D97-AF65-F5344CB8AC3E}">
        <p14:creationId xmlns:p14="http://schemas.microsoft.com/office/powerpoint/2010/main" val="44344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350"/>
                                        <p:tgtEl>
                                          <p:spTgt spid="9">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accel="50000" decel="50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350"/>
                                        <p:tgtEl>
                                          <p:spTgt spid="13">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xEl>
                                              <p:pRg st="0" end="0"/>
                                            </p:txEl>
                                          </p:spTgt>
                                        </p:tgtEl>
                                        <p:attrNameLst>
                                          <p:attrName>style.visibility</p:attrName>
                                        </p:attrNameLst>
                                      </p:cBhvr>
                                      <p:to>
                                        <p:strVal val="visible"/>
                                      </p:to>
                                    </p:set>
                                    <p:animEffect transition="in" filter="fade">
                                      <p:cBhvr>
                                        <p:cTn id="36" dur="500"/>
                                        <p:tgtEl>
                                          <p:spTgt spid="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accel="50000" decel="5000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accel="50000" decel="5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0-#ppt_w/2"/>
                                          </p:val>
                                        </p:tav>
                                        <p:tav tm="100000">
                                          <p:val>
                                            <p:strVal val="#ppt_x"/>
                                          </p:val>
                                        </p:tav>
                                      </p:tavLst>
                                    </p:anim>
                                    <p:anim calcmode="lin" valueType="num">
                                      <p:cBhvr additive="base">
                                        <p:cTn id="46" dur="75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fade">
                                      <p:cBhvr>
                                        <p:cTn id="50" dur="350"/>
                                        <p:tgtEl>
                                          <p:spTgt spid="17">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fade">
                                      <p:cBhvr>
                                        <p:cTn id="5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35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2" grpId="0" animBg="1"/>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35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animBg="1"/>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350"/>
                        <p:tgtEl>
                          <p:spTgt spid="17"/>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ULLET ANIMATION">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94FE0BC-3CD4-F0EE-1E2B-0AF40289CF7D}"/>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10/28/2025</a:t>
            </a:fld>
            <a:endParaRPr lang="en-US"/>
          </a:p>
        </p:txBody>
      </p:sp>
      <p:sp>
        <p:nvSpPr>
          <p:cNvPr id="19" name="Footer Placeholder 3">
            <a:extLst>
              <a:ext uri="{FF2B5EF4-FFF2-40B4-BE49-F238E27FC236}">
                <a16:creationId xmlns:a16="http://schemas.microsoft.com/office/drawing/2014/main" id="{870AAA5E-8A83-E995-8898-4445D7CFB37B}"/>
              </a:ext>
            </a:extLst>
          </p:cNvPr>
          <p:cNvSpPr>
            <a:spLocks noGrp="1"/>
          </p:cNvSpPr>
          <p:nvPr>
            <p:ph type="ftr" sz="quarter" idx="11"/>
          </p:nvPr>
        </p:nvSpPr>
        <p:spPr>
          <a:xfrm>
            <a:off x="7875588" y="12712700"/>
            <a:ext cx="8023225" cy="730250"/>
          </a:xfrm>
        </p:spPr>
        <p:txBody>
          <a:bodyPr/>
          <a:lstStyle/>
          <a:p>
            <a:endParaRPr lang="en-US"/>
          </a:p>
        </p:txBody>
      </p:sp>
      <p:sp>
        <p:nvSpPr>
          <p:cNvPr id="20" name="Slide Number Placeholder 4">
            <a:extLst>
              <a:ext uri="{FF2B5EF4-FFF2-40B4-BE49-F238E27FC236}">
                <a16:creationId xmlns:a16="http://schemas.microsoft.com/office/drawing/2014/main" id="{AAF61CE2-EACB-9129-EA78-6187C698EA55}"/>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21" name="Rectangle 20">
            <a:extLst>
              <a:ext uri="{FF2B5EF4-FFF2-40B4-BE49-F238E27FC236}">
                <a16:creationId xmlns:a16="http://schemas.microsoft.com/office/drawing/2014/main" id="{91B1C813-636E-6E5B-73B5-87230C11C645}"/>
              </a:ext>
            </a:extLst>
          </p:cNvPr>
          <p:cNvSpPr/>
          <p:nvPr userDrawn="1"/>
        </p:nvSpPr>
        <p:spPr>
          <a:xfrm>
            <a:off x="1" y="3657600"/>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2" name="Rectangle 21">
            <a:extLst>
              <a:ext uri="{FF2B5EF4-FFF2-40B4-BE49-F238E27FC236}">
                <a16:creationId xmlns:a16="http://schemas.microsoft.com/office/drawing/2014/main" id="{DA7BE913-CAF4-2745-2666-2607751700E4}"/>
              </a:ext>
            </a:extLst>
          </p:cNvPr>
          <p:cNvSpPr/>
          <p:nvPr userDrawn="1"/>
        </p:nvSpPr>
        <p:spPr>
          <a:xfrm>
            <a:off x="2" y="3657600"/>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3" name="Content Placeholder 11">
            <a:extLst>
              <a:ext uri="{FF2B5EF4-FFF2-40B4-BE49-F238E27FC236}">
                <a16:creationId xmlns:a16="http://schemas.microsoft.com/office/drawing/2014/main" id="{DBEF7C54-B880-28E1-A845-FD9BE0F4DB75}"/>
              </a:ext>
            </a:extLst>
          </p:cNvPr>
          <p:cNvSpPr>
            <a:spLocks noGrp="1"/>
          </p:cNvSpPr>
          <p:nvPr>
            <p:ph sz="quarter" idx="13" hasCustomPrompt="1"/>
          </p:nvPr>
        </p:nvSpPr>
        <p:spPr>
          <a:xfrm>
            <a:off x="1493423" y="3786644"/>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24" name="Text Placeholder 3">
            <a:extLst>
              <a:ext uri="{FF2B5EF4-FFF2-40B4-BE49-F238E27FC236}">
                <a16:creationId xmlns:a16="http://schemas.microsoft.com/office/drawing/2014/main" id="{B62FE07B-64C4-E2DA-DEB1-56D4B95655D3}"/>
              </a:ext>
            </a:extLst>
          </p:cNvPr>
          <p:cNvSpPr>
            <a:spLocks noGrp="1"/>
          </p:cNvSpPr>
          <p:nvPr>
            <p:ph type="body" sz="quarter" idx="15" hasCustomPrompt="1"/>
          </p:nvPr>
        </p:nvSpPr>
        <p:spPr>
          <a:xfrm>
            <a:off x="4331728" y="3657600"/>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25" name="Title Placeholder 1">
            <a:extLst>
              <a:ext uri="{FF2B5EF4-FFF2-40B4-BE49-F238E27FC236}">
                <a16:creationId xmlns:a16="http://schemas.microsoft.com/office/drawing/2014/main" id="{5EB9E0FE-D3C2-9F06-F731-D15319C7BED5}"/>
              </a:ext>
            </a:extLst>
          </p:cNvPr>
          <p:cNvSpPr>
            <a:spLocks noGrp="1"/>
          </p:cNvSpPr>
          <p:nvPr>
            <p:ph type="title" hasCustomPrompt="1"/>
          </p:nvPr>
        </p:nvSpPr>
        <p:spPr>
          <a:xfrm>
            <a:off x="1377711" y="539816"/>
            <a:ext cx="21018993" cy="1261914"/>
          </a:xfrm>
          <a:prstGeom prst="rect">
            <a:avLst/>
          </a:prstGeom>
        </p:spPr>
        <p:txBody>
          <a:bodyPr vert="horz" lIns="0" tIns="43960" rIns="87919" bIns="43960" rtlCol="0" anchor="t" anchorCtr="0">
            <a:noAutofit/>
          </a:bodyPr>
          <a:lstStyle>
            <a:lvl1pPr algn="ctr">
              <a:defRPr sz="8000" baseline="0">
                <a:solidFill>
                  <a:schemeClr val="accent1"/>
                </a:solidFill>
              </a:defRPr>
            </a:lvl1pPr>
          </a:lstStyle>
          <a:p>
            <a:r>
              <a:rPr lang="en-US"/>
              <a:t>Click to Add Slide Title</a:t>
            </a:r>
          </a:p>
        </p:txBody>
      </p:sp>
      <p:sp>
        <p:nvSpPr>
          <p:cNvPr id="26" name="Rectangle 25">
            <a:extLst>
              <a:ext uri="{FF2B5EF4-FFF2-40B4-BE49-F238E27FC236}">
                <a16:creationId xmlns:a16="http://schemas.microsoft.com/office/drawing/2014/main" id="{39B0A131-5AA6-C8B0-7F71-FAE6B6BC1B70}"/>
              </a:ext>
            </a:extLst>
          </p:cNvPr>
          <p:cNvSpPr/>
          <p:nvPr userDrawn="1"/>
        </p:nvSpPr>
        <p:spPr>
          <a:xfrm>
            <a:off x="1" y="5843238"/>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7" name="Rectangle 26">
            <a:extLst>
              <a:ext uri="{FF2B5EF4-FFF2-40B4-BE49-F238E27FC236}">
                <a16:creationId xmlns:a16="http://schemas.microsoft.com/office/drawing/2014/main" id="{5EE34FE4-AA11-D0C8-0436-F669906FCED2}"/>
              </a:ext>
            </a:extLst>
          </p:cNvPr>
          <p:cNvSpPr/>
          <p:nvPr userDrawn="1"/>
        </p:nvSpPr>
        <p:spPr>
          <a:xfrm>
            <a:off x="2" y="5843238"/>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28" name="Content Placeholder 11">
            <a:extLst>
              <a:ext uri="{FF2B5EF4-FFF2-40B4-BE49-F238E27FC236}">
                <a16:creationId xmlns:a16="http://schemas.microsoft.com/office/drawing/2014/main" id="{DE36FA75-6881-2669-AA17-4B1AF9CC145A}"/>
              </a:ext>
            </a:extLst>
          </p:cNvPr>
          <p:cNvSpPr>
            <a:spLocks noGrp="1"/>
          </p:cNvSpPr>
          <p:nvPr>
            <p:ph sz="quarter" idx="16" hasCustomPrompt="1"/>
          </p:nvPr>
        </p:nvSpPr>
        <p:spPr>
          <a:xfrm>
            <a:off x="1493423" y="5972282"/>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29" name="Text Placeholder 3">
            <a:extLst>
              <a:ext uri="{FF2B5EF4-FFF2-40B4-BE49-F238E27FC236}">
                <a16:creationId xmlns:a16="http://schemas.microsoft.com/office/drawing/2014/main" id="{0E2CB45B-2907-C77E-D492-6784D0D2FFB9}"/>
              </a:ext>
            </a:extLst>
          </p:cNvPr>
          <p:cNvSpPr>
            <a:spLocks noGrp="1"/>
          </p:cNvSpPr>
          <p:nvPr>
            <p:ph type="body" sz="quarter" idx="17" hasCustomPrompt="1"/>
          </p:nvPr>
        </p:nvSpPr>
        <p:spPr>
          <a:xfrm>
            <a:off x="4331728" y="5843238"/>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30" name="Rectangle 29">
            <a:extLst>
              <a:ext uri="{FF2B5EF4-FFF2-40B4-BE49-F238E27FC236}">
                <a16:creationId xmlns:a16="http://schemas.microsoft.com/office/drawing/2014/main" id="{82B0C587-573E-C330-ED7A-E2495DBDDEE0}"/>
              </a:ext>
            </a:extLst>
          </p:cNvPr>
          <p:cNvSpPr/>
          <p:nvPr userDrawn="1"/>
        </p:nvSpPr>
        <p:spPr>
          <a:xfrm>
            <a:off x="1" y="8028876"/>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1" name="Rectangle 30">
            <a:extLst>
              <a:ext uri="{FF2B5EF4-FFF2-40B4-BE49-F238E27FC236}">
                <a16:creationId xmlns:a16="http://schemas.microsoft.com/office/drawing/2014/main" id="{57EFACD8-B493-EE62-E30A-86D1F2191B34}"/>
              </a:ext>
            </a:extLst>
          </p:cNvPr>
          <p:cNvSpPr/>
          <p:nvPr userDrawn="1"/>
        </p:nvSpPr>
        <p:spPr>
          <a:xfrm>
            <a:off x="2" y="8028876"/>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2" name="Content Placeholder 11">
            <a:extLst>
              <a:ext uri="{FF2B5EF4-FFF2-40B4-BE49-F238E27FC236}">
                <a16:creationId xmlns:a16="http://schemas.microsoft.com/office/drawing/2014/main" id="{F0D09E79-58B1-FE06-BA0A-68A2C6238607}"/>
              </a:ext>
            </a:extLst>
          </p:cNvPr>
          <p:cNvSpPr>
            <a:spLocks noGrp="1"/>
          </p:cNvSpPr>
          <p:nvPr>
            <p:ph sz="quarter" idx="18" hasCustomPrompt="1"/>
          </p:nvPr>
        </p:nvSpPr>
        <p:spPr>
          <a:xfrm>
            <a:off x="1493423" y="8157920"/>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33" name="Text Placeholder 3">
            <a:extLst>
              <a:ext uri="{FF2B5EF4-FFF2-40B4-BE49-F238E27FC236}">
                <a16:creationId xmlns:a16="http://schemas.microsoft.com/office/drawing/2014/main" id="{7A67C711-3B37-FB22-12C8-EC260BBDF9E5}"/>
              </a:ext>
            </a:extLst>
          </p:cNvPr>
          <p:cNvSpPr>
            <a:spLocks noGrp="1"/>
          </p:cNvSpPr>
          <p:nvPr>
            <p:ph type="body" sz="quarter" idx="19" hasCustomPrompt="1"/>
          </p:nvPr>
        </p:nvSpPr>
        <p:spPr>
          <a:xfrm>
            <a:off x="4331728" y="8028876"/>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34" name="Rectangle 33">
            <a:extLst>
              <a:ext uri="{FF2B5EF4-FFF2-40B4-BE49-F238E27FC236}">
                <a16:creationId xmlns:a16="http://schemas.microsoft.com/office/drawing/2014/main" id="{584A898A-7E5A-B219-BA4B-FFFD3A5C35A4}"/>
              </a:ext>
            </a:extLst>
          </p:cNvPr>
          <p:cNvSpPr/>
          <p:nvPr userDrawn="1"/>
        </p:nvSpPr>
        <p:spPr>
          <a:xfrm>
            <a:off x="1" y="10214514"/>
            <a:ext cx="3785783" cy="1828800"/>
          </a:xfrm>
          <a:prstGeom prst="rect">
            <a:avLst/>
          </a:prstGeom>
          <a:solidFill>
            <a:schemeClr val="accent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5" name="Rectangle 34">
            <a:extLst>
              <a:ext uri="{FF2B5EF4-FFF2-40B4-BE49-F238E27FC236}">
                <a16:creationId xmlns:a16="http://schemas.microsoft.com/office/drawing/2014/main" id="{F0B5E442-A680-513D-278E-9A747FE503DB}"/>
              </a:ext>
            </a:extLst>
          </p:cNvPr>
          <p:cNvSpPr/>
          <p:nvPr userDrawn="1"/>
        </p:nvSpPr>
        <p:spPr>
          <a:xfrm>
            <a:off x="2" y="10214514"/>
            <a:ext cx="3631395" cy="182880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lIns="356616" tIns="356616" rIns="356616" bIns="356616" rtlCol="0" anchor="ctr"/>
          <a:lstStyle/>
          <a:p>
            <a:pPr algn="ctr">
              <a:spcBef>
                <a:spcPts val="1170"/>
              </a:spcBef>
            </a:pPr>
            <a:endParaRPr lang="en-US" sz="3900">
              <a:solidFill>
                <a:schemeClr val="bg1"/>
              </a:solidFill>
            </a:endParaRPr>
          </a:p>
        </p:txBody>
      </p:sp>
      <p:sp>
        <p:nvSpPr>
          <p:cNvPr id="36" name="Content Placeholder 11">
            <a:extLst>
              <a:ext uri="{FF2B5EF4-FFF2-40B4-BE49-F238E27FC236}">
                <a16:creationId xmlns:a16="http://schemas.microsoft.com/office/drawing/2014/main" id="{E8C93073-E005-6919-E00C-2F4D68ABC835}"/>
              </a:ext>
            </a:extLst>
          </p:cNvPr>
          <p:cNvSpPr>
            <a:spLocks noGrp="1"/>
          </p:cNvSpPr>
          <p:nvPr>
            <p:ph sz="quarter" idx="20" hasCustomPrompt="1"/>
          </p:nvPr>
        </p:nvSpPr>
        <p:spPr>
          <a:xfrm>
            <a:off x="1493423" y="10343558"/>
            <a:ext cx="1531444" cy="1570712"/>
          </a:xfrm>
          <a:prstGeom prst="rect">
            <a:avLst/>
          </a:prstGeom>
        </p:spPr>
        <p:txBody>
          <a:bodyPr lIns="0" tIns="0" rIns="0" bIns="0" anchor="ctr"/>
          <a:lstStyle>
            <a:lvl1pPr marL="0" indent="0" algn="ctr">
              <a:buNone/>
              <a:defRPr sz="2730" b="0" i="0" baseline="0">
                <a:latin typeface="+mn-lt"/>
                <a:ea typeface="Gotham Light" charset="0"/>
                <a:cs typeface="Gotham Light" charset="0"/>
              </a:defRPr>
            </a:lvl1pPr>
            <a:lvl2pPr algn="ctr">
              <a:defRPr sz="4290"/>
            </a:lvl2pPr>
            <a:lvl3pPr algn="ctr">
              <a:defRPr sz="4290"/>
            </a:lvl3pPr>
            <a:lvl4pPr algn="ctr">
              <a:defRPr sz="4290"/>
            </a:lvl4pPr>
            <a:lvl5pPr algn="ctr">
              <a:defRPr sz="4290"/>
            </a:lvl5pPr>
          </a:lstStyle>
          <a:p>
            <a:pPr lvl="0"/>
            <a:r>
              <a:rPr lang="en-US"/>
              <a:t>Click to add image</a:t>
            </a:r>
          </a:p>
        </p:txBody>
      </p:sp>
      <p:sp>
        <p:nvSpPr>
          <p:cNvPr id="37" name="Text Placeholder 3">
            <a:extLst>
              <a:ext uri="{FF2B5EF4-FFF2-40B4-BE49-F238E27FC236}">
                <a16:creationId xmlns:a16="http://schemas.microsoft.com/office/drawing/2014/main" id="{60118AC8-6E1B-D1C9-7E66-AE2144EE3046}"/>
              </a:ext>
            </a:extLst>
          </p:cNvPr>
          <p:cNvSpPr>
            <a:spLocks noGrp="1"/>
          </p:cNvSpPr>
          <p:nvPr>
            <p:ph type="body" sz="quarter" idx="21" hasCustomPrompt="1"/>
          </p:nvPr>
        </p:nvSpPr>
        <p:spPr>
          <a:xfrm>
            <a:off x="4331728" y="10214514"/>
            <a:ext cx="18064976" cy="1828800"/>
          </a:xfrm>
          <a:prstGeom prst="rect">
            <a:avLst/>
          </a:prstGeom>
        </p:spPr>
        <p:txBody>
          <a:bodyPr lIns="182880" tIns="0" rIns="182880" bIns="0" anchor="ctr"/>
          <a:lstStyle>
            <a:lvl1pPr marL="0" indent="0" algn="l">
              <a:buNone/>
              <a:defRPr sz="3900" b="0" i="0">
                <a:latin typeface="+mn-lt"/>
                <a:ea typeface="Gotham Book" panose="02000604040000020004" pitchFamily="50" charset="0"/>
                <a:cs typeface="Gotham Book" panose="02000604040000020004" pitchFamily="50" charset="0"/>
              </a:defRPr>
            </a:lvl1pPr>
          </a:lstStyle>
          <a:p>
            <a:pPr lvl="0"/>
            <a:r>
              <a:rPr lang="en-US"/>
              <a:t>Click to add text</a:t>
            </a:r>
          </a:p>
        </p:txBody>
      </p:sp>
    </p:spTree>
    <p:extLst>
      <p:ext uri="{BB962C8B-B14F-4D97-AF65-F5344CB8AC3E}">
        <p14:creationId xmlns:p14="http://schemas.microsoft.com/office/powerpoint/2010/main" val="187117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0-#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fade">
                                      <p:cBhvr>
                                        <p:cTn id="16" dur="350"/>
                                        <p:tgtEl>
                                          <p:spTgt spid="2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fade">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accel="50000" decel="5000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8" accel="50000" decel="5000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750" fill="hold"/>
                                        <p:tgtEl>
                                          <p:spTgt spid="27"/>
                                        </p:tgtEl>
                                        <p:attrNameLst>
                                          <p:attrName>ppt_x</p:attrName>
                                        </p:attrNameLst>
                                      </p:cBhvr>
                                      <p:tavLst>
                                        <p:tav tm="0">
                                          <p:val>
                                            <p:strVal val="0-#ppt_w/2"/>
                                          </p:val>
                                        </p:tav>
                                        <p:tav tm="100000">
                                          <p:val>
                                            <p:strVal val="#ppt_x"/>
                                          </p:val>
                                        </p:tav>
                                      </p:tavLst>
                                    </p:anim>
                                    <p:anim calcmode="lin" valueType="num">
                                      <p:cBhvr additive="base">
                                        <p:cTn id="29" dur="75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Effect transition="in" filter="fade">
                                      <p:cBhvr>
                                        <p:cTn id="33" dur="350"/>
                                        <p:tgtEl>
                                          <p:spTgt spid="2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fade">
                                      <p:cBhvr>
                                        <p:cTn id="36" dur="500"/>
                                        <p:tgtEl>
                                          <p:spTgt spid="2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accel="50000" decel="5000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0-#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par>
                                <p:cTn id="43" presetID="2" presetClass="entr" presetSubtype="8" accel="50000" decel="5000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750" fill="hold"/>
                                        <p:tgtEl>
                                          <p:spTgt spid="31"/>
                                        </p:tgtEl>
                                        <p:attrNameLst>
                                          <p:attrName>ppt_x</p:attrName>
                                        </p:attrNameLst>
                                      </p:cBhvr>
                                      <p:tavLst>
                                        <p:tav tm="0">
                                          <p:val>
                                            <p:strVal val="0-#ppt_w/2"/>
                                          </p:val>
                                        </p:tav>
                                        <p:tav tm="100000">
                                          <p:val>
                                            <p:strVal val="#ppt_x"/>
                                          </p:val>
                                        </p:tav>
                                      </p:tavLst>
                                    </p:anim>
                                    <p:anim calcmode="lin" valueType="num">
                                      <p:cBhvr additive="base">
                                        <p:cTn id="46" dur="750" fill="hold"/>
                                        <p:tgtEl>
                                          <p:spTgt spid="31"/>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32">
                                            <p:txEl>
                                              <p:pRg st="0" end="0"/>
                                            </p:txEl>
                                          </p:spTgt>
                                        </p:tgtEl>
                                        <p:attrNameLst>
                                          <p:attrName>style.visibility</p:attrName>
                                        </p:attrNameLst>
                                      </p:cBhvr>
                                      <p:to>
                                        <p:strVal val="visible"/>
                                      </p:to>
                                    </p:set>
                                    <p:animEffect transition="in" filter="fade">
                                      <p:cBhvr>
                                        <p:cTn id="50" dur="350"/>
                                        <p:tgtEl>
                                          <p:spTgt spid="32">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fade">
                                      <p:cBhvr>
                                        <p:cTn id="53" dur="500"/>
                                        <p:tgtEl>
                                          <p:spTgt spid="3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accel="50000" decel="5000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fill="hold"/>
                                        <p:tgtEl>
                                          <p:spTgt spid="34"/>
                                        </p:tgtEl>
                                        <p:attrNameLst>
                                          <p:attrName>ppt_x</p:attrName>
                                        </p:attrNameLst>
                                      </p:cBhvr>
                                      <p:tavLst>
                                        <p:tav tm="0">
                                          <p:val>
                                            <p:strVal val="0-#ppt_w/2"/>
                                          </p:val>
                                        </p:tav>
                                        <p:tav tm="100000">
                                          <p:val>
                                            <p:strVal val="#ppt_x"/>
                                          </p:val>
                                        </p:tav>
                                      </p:tavLst>
                                    </p:anim>
                                    <p:anim calcmode="lin" valueType="num">
                                      <p:cBhvr additive="base">
                                        <p:cTn id="59" dur="500" fill="hold"/>
                                        <p:tgtEl>
                                          <p:spTgt spid="34"/>
                                        </p:tgtEl>
                                        <p:attrNameLst>
                                          <p:attrName>ppt_y</p:attrName>
                                        </p:attrNameLst>
                                      </p:cBhvr>
                                      <p:tavLst>
                                        <p:tav tm="0">
                                          <p:val>
                                            <p:strVal val="#ppt_y"/>
                                          </p:val>
                                        </p:tav>
                                        <p:tav tm="100000">
                                          <p:val>
                                            <p:strVal val="#ppt_y"/>
                                          </p:val>
                                        </p:tav>
                                      </p:tavLst>
                                    </p:anim>
                                  </p:childTnLst>
                                </p:cTn>
                              </p:par>
                              <p:par>
                                <p:cTn id="60" presetID="2" presetClass="entr" presetSubtype="8" accel="50000" decel="5000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750" fill="hold"/>
                                        <p:tgtEl>
                                          <p:spTgt spid="35"/>
                                        </p:tgtEl>
                                        <p:attrNameLst>
                                          <p:attrName>ppt_x</p:attrName>
                                        </p:attrNameLst>
                                      </p:cBhvr>
                                      <p:tavLst>
                                        <p:tav tm="0">
                                          <p:val>
                                            <p:strVal val="0-#ppt_w/2"/>
                                          </p:val>
                                        </p:tav>
                                        <p:tav tm="100000">
                                          <p:val>
                                            <p:strVal val="#ppt_x"/>
                                          </p:val>
                                        </p:tav>
                                      </p:tavLst>
                                    </p:anim>
                                    <p:anim calcmode="lin" valueType="num">
                                      <p:cBhvr additive="base">
                                        <p:cTn id="63" dur="750" fill="hold"/>
                                        <p:tgtEl>
                                          <p:spTgt spid="35"/>
                                        </p:tgtEl>
                                        <p:attrNameLst>
                                          <p:attrName>ppt_y</p:attrName>
                                        </p:attrNameLst>
                                      </p:cBhvr>
                                      <p:tavLst>
                                        <p:tav tm="0">
                                          <p:val>
                                            <p:strVal val="#ppt_y"/>
                                          </p:val>
                                        </p:tav>
                                        <p:tav tm="100000">
                                          <p:val>
                                            <p:strVal val="#ppt_y"/>
                                          </p:val>
                                        </p:tav>
                                      </p:tavLst>
                                    </p:anim>
                                  </p:childTnLst>
                                </p:cTn>
                              </p:par>
                            </p:childTnLst>
                          </p:cTn>
                        </p:par>
                        <p:par>
                          <p:cTn id="64" fill="hold">
                            <p:stCondLst>
                              <p:cond delay="750"/>
                            </p:stCondLst>
                            <p:childTnLst>
                              <p:par>
                                <p:cTn id="65" presetID="10" presetClass="entr" presetSubtype="0" fill="hold" grpId="0" nodeType="after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Effect transition="in" filter="fade">
                                      <p:cBhvr>
                                        <p:cTn id="67" dur="350"/>
                                        <p:tgtEl>
                                          <p:spTgt spid="36">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fade">
                                      <p:cBhvr>
                                        <p:cTn id="70"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35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6" grpId="0" animBg="1"/>
      <p:bldP spid="27" grpId="0" animBg="1"/>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35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animBg="1"/>
      <p:bldP spid="31" grpId="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350"/>
                        <p:tgtEl>
                          <p:spTgt spid="32"/>
                        </p:tgtEl>
                      </p:cBhvr>
                    </p:animEffect>
                  </p:childTnLst>
                </p:cTn>
              </p:par>
            </p:tnLst>
          </p:tmpl>
        </p:tmplLst>
      </p:bldP>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animBg="1"/>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350"/>
                        <p:tgtEl>
                          <p:spTgt spid="36"/>
                        </p:tgtEl>
                      </p:cBhvr>
                    </p:animEffect>
                  </p:childTnLst>
                </p:cTn>
              </p:par>
            </p:tnLst>
          </p:tmpl>
        </p:tmplLst>
      </p:bldP>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IMAGE BULLE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F6E647-C4BC-EBE1-385E-27629B6C243E}"/>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10/28/2025</a:t>
            </a:fld>
            <a:endParaRPr lang="en-US"/>
          </a:p>
        </p:txBody>
      </p:sp>
      <p:sp>
        <p:nvSpPr>
          <p:cNvPr id="4" name="Footer Placeholder 3">
            <a:extLst>
              <a:ext uri="{FF2B5EF4-FFF2-40B4-BE49-F238E27FC236}">
                <a16:creationId xmlns:a16="http://schemas.microsoft.com/office/drawing/2014/main" id="{F3686CD9-4F2E-670D-E742-1C0563E7C72B}"/>
              </a:ext>
            </a:extLst>
          </p:cNvPr>
          <p:cNvSpPr>
            <a:spLocks noGrp="1"/>
          </p:cNvSpPr>
          <p:nvPr>
            <p:ph type="ftr" sz="quarter" idx="11"/>
          </p:nvPr>
        </p:nvSpPr>
        <p:spPr>
          <a:xfrm>
            <a:off x="7875588" y="12712700"/>
            <a:ext cx="8023225" cy="730250"/>
          </a:xfrm>
        </p:spPr>
        <p:txBody>
          <a:bodyPr/>
          <a:lstStyle/>
          <a:p>
            <a:endParaRPr lang="en-US"/>
          </a:p>
        </p:txBody>
      </p:sp>
      <p:sp>
        <p:nvSpPr>
          <p:cNvPr id="5" name="Slide Number Placeholder 4">
            <a:extLst>
              <a:ext uri="{FF2B5EF4-FFF2-40B4-BE49-F238E27FC236}">
                <a16:creationId xmlns:a16="http://schemas.microsoft.com/office/drawing/2014/main" id="{E8BC10E8-AF9B-811A-3FB1-49D2CCCE8544}"/>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6" name="Content Placeholder 10">
            <a:extLst>
              <a:ext uri="{FF2B5EF4-FFF2-40B4-BE49-F238E27FC236}">
                <a16:creationId xmlns:a16="http://schemas.microsoft.com/office/drawing/2014/main" id="{FD4579EA-E939-C8EC-A89F-F6C5ED73EF82}"/>
              </a:ext>
            </a:extLst>
          </p:cNvPr>
          <p:cNvSpPr>
            <a:spLocks noGrp="1"/>
          </p:cNvSpPr>
          <p:nvPr>
            <p:ph sz="quarter" idx="13" hasCustomPrompt="1"/>
          </p:nvPr>
        </p:nvSpPr>
        <p:spPr>
          <a:xfrm>
            <a:off x="12123794" y="4365971"/>
            <a:ext cx="10252710" cy="6976534"/>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7" name="Content Placeholder 10">
            <a:extLst>
              <a:ext uri="{FF2B5EF4-FFF2-40B4-BE49-F238E27FC236}">
                <a16:creationId xmlns:a16="http://schemas.microsoft.com/office/drawing/2014/main" id="{AF79DF1F-E903-D69A-6C8A-0B8956D9FEA8}"/>
              </a:ext>
            </a:extLst>
          </p:cNvPr>
          <p:cNvSpPr>
            <a:spLocks noGrp="1"/>
          </p:cNvSpPr>
          <p:nvPr>
            <p:ph sz="quarter" idx="14" hasCustomPrompt="1"/>
          </p:nvPr>
        </p:nvSpPr>
        <p:spPr>
          <a:xfrm>
            <a:off x="1377704" y="4365971"/>
            <a:ext cx="10252710" cy="6976534"/>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8" name="Title Placeholder 1">
            <a:extLst>
              <a:ext uri="{FF2B5EF4-FFF2-40B4-BE49-F238E27FC236}">
                <a16:creationId xmlns:a16="http://schemas.microsoft.com/office/drawing/2014/main" id="{C5A4BC85-2D16-4AA6-CE49-CD47C0386122}"/>
              </a:ext>
            </a:extLst>
          </p:cNvPr>
          <p:cNvSpPr>
            <a:spLocks noGrp="1"/>
          </p:cNvSpPr>
          <p:nvPr>
            <p:ph type="title" hasCustomPrompt="1"/>
          </p:nvPr>
        </p:nvSpPr>
        <p:spPr>
          <a:xfrm>
            <a:off x="1377704" y="560557"/>
            <a:ext cx="21018993" cy="874262"/>
          </a:xfrm>
          <a:prstGeom prst="rect">
            <a:avLst/>
          </a:prstGeom>
        </p:spPr>
        <p:txBody>
          <a:bodyPr vert="horz" lIns="0" tIns="43960" rIns="87919" bIns="43960" rtlCol="0" anchor="t" anchorCtr="0">
            <a:noAutofit/>
          </a:bodyPr>
          <a:lstStyle>
            <a:lvl1pPr algn="ctr">
              <a:defRPr sz="8000" baseline="0">
                <a:solidFill>
                  <a:schemeClr val="accent2"/>
                </a:solidFill>
                <a:latin typeface="+mj-lt"/>
              </a:defRPr>
            </a:lvl1pPr>
          </a:lstStyle>
          <a:p>
            <a:r>
              <a:rPr lang="en-US"/>
              <a:t>Click to Add Slide Title in </a:t>
            </a:r>
            <a:r>
              <a:rPr lang="en-US" err="1"/>
              <a:t>Titlecase</a:t>
            </a:r>
            <a:endParaRPr lang="en-US"/>
          </a:p>
        </p:txBody>
      </p:sp>
    </p:spTree>
    <p:extLst>
      <p:ext uri="{BB962C8B-B14F-4D97-AF65-F5344CB8AC3E}">
        <p14:creationId xmlns:p14="http://schemas.microsoft.com/office/powerpoint/2010/main" val="10086354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HOTO BULLET">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D2949862-A4E6-2D66-2B91-F7D7FB7B4588}"/>
              </a:ext>
            </a:extLst>
          </p:cNvPr>
          <p:cNvSpPr>
            <a:spLocks noGrp="1"/>
          </p:cNvSpPr>
          <p:nvPr>
            <p:ph type="dt" sz="half" idx="10"/>
          </p:nvPr>
        </p:nvSpPr>
        <p:spPr>
          <a:xfrm>
            <a:off x="1635125" y="12712700"/>
            <a:ext cx="5348288" cy="730250"/>
          </a:xfrm>
        </p:spPr>
        <p:txBody>
          <a:bodyPr/>
          <a:lstStyle/>
          <a:p>
            <a:fld id="{9E3BFA43-320F-3542-9B1F-300F7E42A91A}" type="datetimeFigureOut">
              <a:rPr lang="en-US" smtClean="0"/>
              <a:t>10/28/2025</a:t>
            </a:fld>
            <a:endParaRPr lang="en-US"/>
          </a:p>
        </p:txBody>
      </p:sp>
      <p:sp>
        <p:nvSpPr>
          <p:cNvPr id="9" name="Footer Placeholder 3">
            <a:extLst>
              <a:ext uri="{FF2B5EF4-FFF2-40B4-BE49-F238E27FC236}">
                <a16:creationId xmlns:a16="http://schemas.microsoft.com/office/drawing/2014/main" id="{A0B05B95-F792-7463-092F-DE4ECD917208}"/>
              </a:ext>
            </a:extLst>
          </p:cNvPr>
          <p:cNvSpPr>
            <a:spLocks noGrp="1"/>
          </p:cNvSpPr>
          <p:nvPr>
            <p:ph type="ftr" sz="quarter" idx="11"/>
          </p:nvPr>
        </p:nvSpPr>
        <p:spPr>
          <a:xfrm>
            <a:off x="7875588" y="12712700"/>
            <a:ext cx="8023225" cy="730250"/>
          </a:xfrm>
        </p:spPr>
        <p:txBody>
          <a:bodyPr/>
          <a:lstStyle/>
          <a:p>
            <a:endParaRPr lang="en-US"/>
          </a:p>
        </p:txBody>
      </p:sp>
      <p:sp>
        <p:nvSpPr>
          <p:cNvPr id="10" name="Slide Number Placeholder 4">
            <a:extLst>
              <a:ext uri="{FF2B5EF4-FFF2-40B4-BE49-F238E27FC236}">
                <a16:creationId xmlns:a16="http://schemas.microsoft.com/office/drawing/2014/main" id="{6305756F-4E17-42C5-AE94-1BF2E49A8771}"/>
              </a:ext>
            </a:extLst>
          </p:cNvPr>
          <p:cNvSpPr>
            <a:spLocks noGrp="1"/>
          </p:cNvSpPr>
          <p:nvPr>
            <p:ph type="sldNum" sz="quarter" idx="12"/>
          </p:nvPr>
        </p:nvSpPr>
        <p:spPr>
          <a:xfrm>
            <a:off x="16790988" y="12712700"/>
            <a:ext cx="5348287" cy="730250"/>
          </a:xfrm>
        </p:spPr>
        <p:txBody>
          <a:bodyPr/>
          <a:lstStyle/>
          <a:p>
            <a:fld id="{2E7F28A1-B31F-3B49-B471-09C25604F1BD}" type="slidenum">
              <a:rPr lang="en-US" smtClean="0"/>
              <a:t>‹#›</a:t>
            </a:fld>
            <a:endParaRPr lang="en-US"/>
          </a:p>
        </p:txBody>
      </p:sp>
      <p:sp>
        <p:nvSpPr>
          <p:cNvPr id="11" name="Content Placeholder 10">
            <a:extLst>
              <a:ext uri="{FF2B5EF4-FFF2-40B4-BE49-F238E27FC236}">
                <a16:creationId xmlns:a16="http://schemas.microsoft.com/office/drawing/2014/main" id="{35AB1853-6ED5-519F-200B-2139E88CB3DF}"/>
              </a:ext>
            </a:extLst>
          </p:cNvPr>
          <p:cNvSpPr>
            <a:spLocks noGrp="1"/>
          </p:cNvSpPr>
          <p:nvPr>
            <p:ph sz="quarter" idx="13" hasCustomPrompt="1"/>
          </p:nvPr>
        </p:nvSpPr>
        <p:spPr>
          <a:xfrm>
            <a:off x="15700047"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2" name="Content Placeholder 10">
            <a:extLst>
              <a:ext uri="{FF2B5EF4-FFF2-40B4-BE49-F238E27FC236}">
                <a16:creationId xmlns:a16="http://schemas.microsoft.com/office/drawing/2014/main" id="{85C67477-E9AB-D543-DC75-AAFE1DD059CC}"/>
              </a:ext>
            </a:extLst>
          </p:cNvPr>
          <p:cNvSpPr>
            <a:spLocks noGrp="1"/>
          </p:cNvSpPr>
          <p:nvPr>
            <p:ph sz="quarter" idx="14" hasCustomPrompt="1"/>
          </p:nvPr>
        </p:nvSpPr>
        <p:spPr>
          <a:xfrm>
            <a:off x="8533824"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3" name="Content Placeholder 10">
            <a:extLst>
              <a:ext uri="{FF2B5EF4-FFF2-40B4-BE49-F238E27FC236}">
                <a16:creationId xmlns:a16="http://schemas.microsoft.com/office/drawing/2014/main" id="{D377E526-B628-46E4-419E-14391CEB0742}"/>
              </a:ext>
            </a:extLst>
          </p:cNvPr>
          <p:cNvSpPr>
            <a:spLocks noGrp="1"/>
          </p:cNvSpPr>
          <p:nvPr>
            <p:ph sz="quarter" idx="15" hasCustomPrompt="1"/>
          </p:nvPr>
        </p:nvSpPr>
        <p:spPr>
          <a:xfrm>
            <a:off x="1367603" y="4357167"/>
            <a:ext cx="6686550" cy="6993466"/>
          </a:xfrm>
          <a:prstGeom prst="rect">
            <a:avLst/>
          </a:prstGeom>
          <a:solidFill>
            <a:schemeClr val="bg2"/>
          </a:solidFill>
        </p:spPr>
        <p:txBody>
          <a:bodyPr lIns="274320" tIns="274320" rIns="274320" bIns="274320" anchor="ctr">
            <a:normAutofit/>
          </a:bodyPr>
          <a:lstStyle>
            <a:lvl1pPr marL="0" indent="0" algn="ctr">
              <a:buNone/>
              <a:defRPr sz="4680" b="0" i="0">
                <a:latin typeface="+mn-lt"/>
                <a:ea typeface="Gotham Book" panose="02000604040000020004" pitchFamily="50" charset="0"/>
                <a:cs typeface="Gotham Book" panose="02000604040000020004" pitchFamily="50" charset="0"/>
              </a:defRPr>
            </a:lvl1pPr>
          </a:lstStyle>
          <a:p>
            <a:pPr lvl="0"/>
            <a:r>
              <a:rPr lang="en-US"/>
              <a:t>Click to add text</a:t>
            </a:r>
          </a:p>
        </p:txBody>
      </p:sp>
      <p:sp>
        <p:nvSpPr>
          <p:cNvPr id="14" name="Title Placeholder 1">
            <a:extLst>
              <a:ext uri="{FF2B5EF4-FFF2-40B4-BE49-F238E27FC236}">
                <a16:creationId xmlns:a16="http://schemas.microsoft.com/office/drawing/2014/main" id="{1AA39AA1-622E-8943-75F3-83A5E6A514A3}"/>
              </a:ext>
            </a:extLst>
          </p:cNvPr>
          <p:cNvSpPr>
            <a:spLocks noGrp="1"/>
          </p:cNvSpPr>
          <p:nvPr>
            <p:ph type="title" hasCustomPrompt="1"/>
          </p:nvPr>
        </p:nvSpPr>
        <p:spPr>
          <a:xfrm>
            <a:off x="1367602" y="576470"/>
            <a:ext cx="21018993" cy="874262"/>
          </a:xfrm>
          <a:prstGeom prst="rect">
            <a:avLst/>
          </a:prstGeom>
        </p:spPr>
        <p:txBody>
          <a:bodyPr vert="horz" lIns="0" tIns="43960" rIns="87919" bIns="43960" rtlCol="0" anchor="t" anchorCtr="0">
            <a:noAutofit/>
          </a:bodyPr>
          <a:lstStyle>
            <a:lvl1pPr algn="ctr">
              <a:defRPr sz="8000" baseline="0">
                <a:solidFill>
                  <a:schemeClr val="tx2"/>
                </a:solidFill>
                <a:latin typeface="+mj-lt"/>
              </a:defRPr>
            </a:lvl1pPr>
          </a:lstStyle>
          <a:p>
            <a:r>
              <a:rPr lang="en-US"/>
              <a:t>Click to Add Slide Title</a:t>
            </a:r>
          </a:p>
        </p:txBody>
      </p:sp>
    </p:spTree>
    <p:extLst>
      <p:ext uri="{BB962C8B-B14F-4D97-AF65-F5344CB8AC3E}">
        <p14:creationId xmlns:p14="http://schemas.microsoft.com/office/powerpoint/2010/main" val="1503171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D470E5-ED2F-41E1-BF3C-5FBBC7509EB9}"/>
              </a:ext>
            </a:extLst>
          </p:cNvPr>
          <p:cNvSpPr>
            <a:spLocks noGrp="1"/>
          </p:cNvSpPr>
          <p:nvPr>
            <p:ph type="pic" sz="quarter" idx="10"/>
          </p:nvPr>
        </p:nvSpPr>
        <p:spPr>
          <a:xfrm>
            <a:off x="0" y="1866900"/>
            <a:ext cx="23774400" cy="9982200"/>
          </a:xfrm>
          <a:custGeom>
            <a:avLst/>
            <a:gdLst>
              <a:gd name="connsiteX0" fmla="*/ 12192000 w 12192000"/>
              <a:gd name="connsiteY0" fmla="*/ 0 h 4991100"/>
              <a:gd name="connsiteX1" fmla="*/ 12192000 w 12192000"/>
              <a:gd name="connsiteY1" fmla="*/ 4991100 h 4991100"/>
              <a:gd name="connsiteX2" fmla="*/ 9713590 w 12192000"/>
              <a:gd name="connsiteY2" fmla="*/ 2495550 h 4991100"/>
              <a:gd name="connsiteX3" fmla="*/ 0 w 12192000"/>
              <a:gd name="connsiteY3" fmla="*/ 0 h 4991100"/>
              <a:gd name="connsiteX4" fmla="*/ 2478410 w 12192000"/>
              <a:gd name="connsiteY4" fmla="*/ 2495550 h 4991100"/>
              <a:gd name="connsiteX5" fmla="*/ 0 w 12192000"/>
              <a:gd name="connsiteY5" fmla="*/ 4991100 h 499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991100">
                <a:moveTo>
                  <a:pt x="12192000" y="0"/>
                </a:moveTo>
                <a:lnTo>
                  <a:pt x="12192000" y="4991100"/>
                </a:lnTo>
                <a:lnTo>
                  <a:pt x="9713590" y="2495550"/>
                </a:lnTo>
                <a:close/>
                <a:moveTo>
                  <a:pt x="0" y="0"/>
                </a:moveTo>
                <a:lnTo>
                  <a:pt x="2478410" y="2495550"/>
                </a:lnTo>
                <a:lnTo>
                  <a:pt x="0" y="4991100"/>
                </a:lnTo>
                <a:close/>
              </a:path>
            </a:pathLst>
          </a:custGeom>
          <a:solidFill>
            <a:schemeClr val="tx1">
              <a:lumMod val="20000"/>
              <a:lumOff val="80000"/>
              <a:alpha val="49629"/>
            </a:schemeClr>
          </a:solidFill>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Tree>
    <p:extLst>
      <p:ext uri="{BB962C8B-B14F-4D97-AF65-F5344CB8AC3E}">
        <p14:creationId xmlns:p14="http://schemas.microsoft.com/office/powerpoint/2010/main" val="3521630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ANCY PHOTO COMPO">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E114EAF-B00D-48AC-AA70-CA21B844A58E}"/>
              </a:ext>
            </a:extLst>
          </p:cNvPr>
          <p:cNvSpPr>
            <a:spLocks noGrp="1"/>
          </p:cNvSpPr>
          <p:nvPr>
            <p:ph type="pic" sz="quarter" idx="14"/>
          </p:nvPr>
        </p:nvSpPr>
        <p:spPr>
          <a:xfrm>
            <a:off x="0" y="1"/>
            <a:ext cx="23774400" cy="7094482"/>
          </a:xfrm>
          <a:prstGeom prst="rect">
            <a:avLst/>
          </a:prstGeom>
          <a:solidFill>
            <a:schemeClr val="tx1">
              <a:lumMod val="20000"/>
              <a:lumOff val="80000"/>
              <a:alpha val="69703"/>
            </a:schemeClr>
          </a:solidFill>
        </p:spPr>
        <p:txBody>
          <a:bodyPr/>
          <a:lstStyle>
            <a:lvl1pPr marL="0" indent="0" algn="ctr">
              <a:buNone/>
              <a:defRPr sz="3900">
                <a:solidFill>
                  <a:schemeClr val="bg1">
                    <a:lumMod val="50000"/>
                  </a:schemeClr>
                </a:solidFill>
              </a:defRPr>
            </a:lvl1pPr>
          </a:lstStyle>
          <a:p>
            <a:r>
              <a:rPr lang="en-US"/>
              <a:t>Click icon to add picture</a:t>
            </a:r>
            <a:endParaRPr lang="id-ID"/>
          </a:p>
        </p:txBody>
      </p:sp>
      <p:sp>
        <p:nvSpPr>
          <p:cNvPr id="6" name="Picture Placeholder 7">
            <a:extLst>
              <a:ext uri="{FF2B5EF4-FFF2-40B4-BE49-F238E27FC236}">
                <a16:creationId xmlns:a16="http://schemas.microsoft.com/office/drawing/2014/main" id="{64BA7788-B1CE-476C-994B-0DD835B10CE2}"/>
              </a:ext>
            </a:extLst>
          </p:cNvPr>
          <p:cNvSpPr>
            <a:spLocks noGrp="1"/>
          </p:cNvSpPr>
          <p:nvPr>
            <p:ph type="pic" sz="quarter" idx="10"/>
          </p:nvPr>
        </p:nvSpPr>
        <p:spPr>
          <a:xfrm rot="20580000">
            <a:off x="2358936" y="6141326"/>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7" name="Picture Placeholder 7">
            <a:extLst>
              <a:ext uri="{FF2B5EF4-FFF2-40B4-BE49-F238E27FC236}">
                <a16:creationId xmlns:a16="http://schemas.microsoft.com/office/drawing/2014/main" id="{F17E36BF-3165-4592-A5A4-95C45774B928}"/>
              </a:ext>
            </a:extLst>
          </p:cNvPr>
          <p:cNvSpPr>
            <a:spLocks noGrp="1"/>
          </p:cNvSpPr>
          <p:nvPr>
            <p:ph type="pic" sz="quarter" idx="11"/>
          </p:nvPr>
        </p:nvSpPr>
        <p:spPr>
          <a:xfrm rot="600000">
            <a:off x="7665015" y="6620684"/>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8" name="Picture Placeholder 7">
            <a:extLst>
              <a:ext uri="{FF2B5EF4-FFF2-40B4-BE49-F238E27FC236}">
                <a16:creationId xmlns:a16="http://schemas.microsoft.com/office/drawing/2014/main" id="{F0A0C8E9-C568-46C1-9B66-C8991958E993}"/>
              </a:ext>
            </a:extLst>
          </p:cNvPr>
          <p:cNvSpPr>
            <a:spLocks noGrp="1"/>
          </p:cNvSpPr>
          <p:nvPr>
            <p:ph type="pic" sz="quarter" idx="12"/>
          </p:nvPr>
        </p:nvSpPr>
        <p:spPr>
          <a:xfrm rot="21120000">
            <a:off x="10799067" y="5377230"/>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
        <p:nvSpPr>
          <p:cNvPr id="9" name="Picture Placeholder 7">
            <a:extLst>
              <a:ext uri="{FF2B5EF4-FFF2-40B4-BE49-F238E27FC236}">
                <a16:creationId xmlns:a16="http://schemas.microsoft.com/office/drawing/2014/main" id="{21D1D615-86CA-4561-9497-B5073CC8DDB8}"/>
              </a:ext>
            </a:extLst>
          </p:cNvPr>
          <p:cNvSpPr>
            <a:spLocks noGrp="1"/>
          </p:cNvSpPr>
          <p:nvPr>
            <p:ph type="pic" sz="quarter" idx="13"/>
          </p:nvPr>
        </p:nvSpPr>
        <p:spPr>
          <a:xfrm rot="300000">
            <a:off x="15004285" y="6877640"/>
            <a:ext cx="6415208" cy="4846112"/>
          </a:xfrm>
          <a:prstGeom prst="rect">
            <a:avLst/>
          </a:prstGeom>
          <a:solidFill>
            <a:schemeClr val="tx1">
              <a:lumMod val="20000"/>
              <a:lumOff val="80000"/>
            </a:schemeClr>
          </a:solidFill>
          <a:ln w="114300">
            <a:solidFill>
              <a:schemeClr val="bg1"/>
            </a:solidFill>
            <a:miter lim="800000"/>
          </a:ln>
          <a:effectLst>
            <a:outerShdw blurRad="1270000" dist="1816100" dir="2700000" sx="64000" sy="64000" algn="tl" rotWithShape="0">
              <a:prstClr val="black">
                <a:alpha val="40000"/>
              </a:prstClr>
            </a:outerShdw>
          </a:effectLst>
        </p:spPr>
        <p:txBody>
          <a:bodyPr/>
          <a:lstStyle>
            <a:lvl1pPr marL="0" indent="0" algn="ctr">
              <a:buNone/>
              <a:defRPr sz="3900"/>
            </a:lvl1pPr>
          </a:lstStyle>
          <a:p>
            <a:r>
              <a:rPr lang="en-US"/>
              <a:t>Click icon to add picture</a:t>
            </a:r>
            <a:endParaRPr lang="id-ID"/>
          </a:p>
        </p:txBody>
      </p:sp>
    </p:spTree>
    <p:extLst>
      <p:ext uri="{BB962C8B-B14F-4D97-AF65-F5344CB8AC3E}">
        <p14:creationId xmlns:p14="http://schemas.microsoft.com/office/powerpoint/2010/main" val="3009682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7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7" name="Picture Placeholder 44" descr="Background pattern&#10;&#10;Description automatically generated">
            <a:extLst>
              <a:ext uri="{FF2B5EF4-FFF2-40B4-BE49-F238E27FC236}">
                <a16:creationId xmlns:a16="http://schemas.microsoft.com/office/drawing/2014/main" id="{B3B48504-94F3-5E77-D3BB-8AEF44810C1F}"/>
              </a:ext>
            </a:extLst>
          </p:cNvPr>
          <p:cNvPicPr>
            <a:picLocks noChangeAspect="1"/>
          </p:cNvPicPr>
          <p:nvPr userDrawn="1"/>
        </p:nvPicPr>
        <p:blipFill rotWithShape="1">
          <a:blip r:embed="rId2" cstate="screen">
            <a:alphaModFix/>
            <a:duotone>
              <a:schemeClr val="accent3">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3316" r="1250" b="29279"/>
          <a:stretch/>
        </p:blipFill>
        <p:spPr>
          <a:xfrm>
            <a:off x="-46892" y="-33454"/>
            <a:ext cx="22597300" cy="13782907"/>
          </a:xfrm>
          <a:prstGeom prst="rect">
            <a:avLst/>
          </a:prstGeom>
        </p:spPr>
      </p:pic>
      <p:sp>
        <p:nvSpPr>
          <p:cNvPr id="4" name="Date Placeholder 3"/>
          <p:cNvSpPr>
            <a:spLocks noGrp="1"/>
          </p:cNvSpPr>
          <p:nvPr>
            <p:ph type="dt" sz="half" idx="10"/>
          </p:nvPr>
        </p:nvSpPr>
        <p:spPr/>
        <p:txBody>
          <a:bodyPr/>
          <a:lstStyle/>
          <a:p>
            <a:fld id="{AD041704-C086-874F-9335-9F37CC3EFB0C}" type="datetimeFigureOut">
              <a:rPr lang="en-US" smtClean="0"/>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accent1">
              <a:lumMod val="10000"/>
              <a:lumOff val="90000"/>
            </a:schemeClr>
          </a:solidFill>
        </p:spPr>
        <p:txBody>
          <a:bodyPr wrap="square">
            <a:noAutofit/>
          </a:bodyPr>
          <a:lstStyle>
            <a:lvl1pPr marL="0" indent="0">
              <a:buNone/>
              <a:defRPr/>
            </a:lvl1pPr>
          </a:lstStyle>
          <a:p>
            <a:r>
              <a:rPr lang="en-US"/>
              <a:t>Click icon to add picture</a:t>
            </a:r>
          </a:p>
        </p:txBody>
      </p:sp>
      <p:sp>
        <p:nvSpPr>
          <p:cNvPr id="10" name="Rectangle 9">
            <a:extLst>
              <a:ext uri="{FF2B5EF4-FFF2-40B4-BE49-F238E27FC236}">
                <a16:creationId xmlns:a16="http://schemas.microsoft.com/office/drawing/2014/main" id="{0D366D43-2B80-7069-2F12-62669AC448EB}"/>
              </a:ext>
            </a:extLst>
          </p:cNvPr>
          <p:cNvSpPr/>
          <p:nvPr userDrawn="1"/>
        </p:nvSpPr>
        <p:spPr>
          <a:xfrm>
            <a:off x="-46892" y="-102325"/>
            <a:ext cx="20405687" cy="13842899"/>
          </a:xfrm>
          <a:custGeom>
            <a:avLst/>
            <a:gdLst>
              <a:gd name="connsiteX0" fmla="*/ 0 w 23843456"/>
              <a:gd name="connsiteY0" fmla="*/ 0 h 13784046"/>
              <a:gd name="connsiteX1" fmla="*/ 23843456 w 23843456"/>
              <a:gd name="connsiteY1" fmla="*/ 0 h 13784046"/>
              <a:gd name="connsiteX2" fmla="*/ 23843456 w 23843456"/>
              <a:gd name="connsiteY2" fmla="*/ 13784046 h 13784046"/>
              <a:gd name="connsiteX3" fmla="*/ 0 w 23843456"/>
              <a:gd name="connsiteY3" fmla="*/ 13784046 h 13784046"/>
              <a:gd name="connsiteX4" fmla="*/ 0 w 23843456"/>
              <a:gd name="connsiteY4" fmla="*/ 0 h 13784046"/>
              <a:gd name="connsiteX0" fmla="*/ 0 w 23843456"/>
              <a:gd name="connsiteY0" fmla="*/ 21265 h 13805311"/>
              <a:gd name="connsiteX1" fmla="*/ 12424089 w 23843456"/>
              <a:gd name="connsiteY1" fmla="*/ 0 h 13805311"/>
              <a:gd name="connsiteX2" fmla="*/ 23843456 w 23843456"/>
              <a:gd name="connsiteY2" fmla="*/ 13805311 h 13805311"/>
              <a:gd name="connsiteX3" fmla="*/ 0 w 23843456"/>
              <a:gd name="connsiteY3" fmla="*/ 13805311 h 13805311"/>
              <a:gd name="connsiteX4" fmla="*/ 0 w 23843456"/>
              <a:gd name="connsiteY4" fmla="*/ 21265 h 13805311"/>
              <a:gd name="connsiteX0" fmla="*/ 0 w 20462303"/>
              <a:gd name="connsiteY0" fmla="*/ 21265 h 13847841"/>
              <a:gd name="connsiteX1" fmla="*/ 12424089 w 20462303"/>
              <a:gd name="connsiteY1" fmla="*/ 0 h 13847841"/>
              <a:gd name="connsiteX2" fmla="*/ 20462303 w 20462303"/>
              <a:gd name="connsiteY2" fmla="*/ 13847841 h 13847841"/>
              <a:gd name="connsiteX3" fmla="*/ 0 w 20462303"/>
              <a:gd name="connsiteY3" fmla="*/ 13805311 h 13847841"/>
              <a:gd name="connsiteX4" fmla="*/ 0 w 20462303"/>
              <a:gd name="connsiteY4" fmla="*/ 21265 h 13847841"/>
              <a:gd name="connsiteX0" fmla="*/ 0 w 20395802"/>
              <a:gd name="connsiteY0" fmla="*/ 21265 h 13847841"/>
              <a:gd name="connsiteX1" fmla="*/ 12424089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21265 h 13847841"/>
              <a:gd name="connsiteX1" fmla="*/ 12382525 w 20395802"/>
              <a:gd name="connsiteY1" fmla="*/ 0 h 13847841"/>
              <a:gd name="connsiteX2" fmla="*/ 20395802 w 20395802"/>
              <a:gd name="connsiteY2" fmla="*/ 13847841 h 13847841"/>
              <a:gd name="connsiteX3" fmla="*/ 0 w 20395802"/>
              <a:gd name="connsiteY3" fmla="*/ 13805311 h 13847841"/>
              <a:gd name="connsiteX4" fmla="*/ 0 w 20395802"/>
              <a:gd name="connsiteY4" fmla="*/ 21265 h 13847841"/>
              <a:gd name="connsiteX0" fmla="*/ 0 w 20395802"/>
              <a:gd name="connsiteY0" fmla="*/ 16323 h 13842899"/>
              <a:gd name="connsiteX1" fmla="*/ 12407239 w 20395802"/>
              <a:gd name="connsiteY1" fmla="*/ 0 h 13842899"/>
              <a:gd name="connsiteX2" fmla="*/ 20395802 w 20395802"/>
              <a:gd name="connsiteY2" fmla="*/ 13842899 h 13842899"/>
              <a:gd name="connsiteX3" fmla="*/ 0 w 20395802"/>
              <a:gd name="connsiteY3" fmla="*/ 13800369 h 13842899"/>
              <a:gd name="connsiteX4" fmla="*/ 0 w 20395802"/>
              <a:gd name="connsiteY4" fmla="*/ 16323 h 13842899"/>
              <a:gd name="connsiteX0" fmla="*/ 0 w 20405687"/>
              <a:gd name="connsiteY0" fmla="*/ 16323 h 13842899"/>
              <a:gd name="connsiteX1" fmla="*/ 12407239 w 20405687"/>
              <a:gd name="connsiteY1" fmla="*/ 0 h 13842899"/>
              <a:gd name="connsiteX2" fmla="*/ 20405687 w 20405687"/>
              <a:gd name="connsiteY2" fmla="*/ 13842899 h 13842899"/>
              <a:gd name="connsiteX3" fmla="*/ 0 w 20405687"/>
              <a:gd name="connsiteY3" fmla="*/ 13800369 h 13842899"/>
              <a:gd name="connsiteX4" fmla="*/ 0 w 20405687"/>
              <a:gd name="connsiteY4" fmla="*/ 16323 h 1384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05687" h="13842899">
                <a:moveTo>
                  <a:pt x="0" y="16323"/>
                </a:moveTo>
                <a:lnTo>
                  <a:pt x="12407239" y="0"/>
                </a:lnTo>
                <a:lnTo>
                  <a:pt x="20405687" y="13842899"/>
                </a:lnTo>
                <a:lnTo>
                  <a:pt x="0" y="13800369"/>
                </a:lnTo>
                <a:lnTo>
                  <a:pt x="0" y="16323"/>
                </a:lnTo>
                <a:close/>
              </a:path>
            </a:pathLst>
          </a:custGeom>
          <a:gradFill flip="none" rotWithShape="1">
            <a:gsLst>
              <a:gs pos="0">
                <a:schemeClr val="accent3">
                  <a:lumMod val="75000"/>
                </a:schemeClr>
              </a:gs>
              <a:gs pos="99000">
                <a:schemeClr val="accent3">
                  <a:alpha val="0"/>
                  <a:lumMod val="31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 name="Title 1"/>
          <p:cNvSpPr>
            <a:spLocks noGrp="1"/>
          </p:cNvSpPr>
          <p:nvPr>
            <p:ph type="ctrTitle"/>
          </p:nvPr>
        </p:nvSpPr>
        <p:spPr>
          <a:xfrm>
            <a:off x="704440" y="4744600"/>
            <a:ext cx="13603632" cy="4775200"/>
          </a:xfrm>
          <a:prstGeom prst="rect">
            <a:avLst/>
          </a:prstGeom>
        </p:spPr>
        <p:txBody>
          <a:bodyPr anchor="b"/>
          <a:lstStyle>
            <a:lvl1pPr algn="l">
              <a:defRPr sz="10000">
                <a:solidFill>
                  <a:srgbClr val="5F4706"/>
                </a:solidFill>
              </a:defRPr>
            </a:lvl1pPr>
          </a:lstStyle>
          <a:p>
            <a:r>
              <a:rPr lang="en-US"/>
              <a:t>Click to edit Master title style</a:t>
            </a:r>
          </a:p>
        </p:txBody>
      </p:sp>
      <p:sp>
        <p:nvSpPr>
          <p:cNvPr id="3" name="Subtitle 2"/>
          <p:cNvSpPr>
            <a:spLocks noGrp="1"/>
          </p:cNvSpPr>
          <p:nvPr>
            <p:ph type="subTitle" idx="1" hasCustomPrompt="1"/>
          </p:nvPr>
        </p:nvSpPr>
        <p:spPr>
          <a:xfrm>
            <a:off x="758503" y="10511312"/>
            <a:ext cx="15332764" cy="1709907"/>
          </a:xfrm>
          <a:prstGeom prst="rect">
            <a:avLst/>
          </a:prstGeom>
        </p:spPr>
        <p:txBody>
          <a:bodyPr/>
          <a:lstStyle>
            <a:lvl1pPr marL="0" indent="0" algn="l">
              <a:buNone/>
              <a:defRPr sz="4400" spc="300">
                <a:solidFill>
                  <a:schemeClr val="bg1"/>
                </a:solidFill>
              </a:defRPr>
            </a:lvl1pPr>
            <a:lvl2pPr marL="891540" indent="0" algn="ctr">
              <a:buNone/>
              <a:defRPr sz="3900"/>
            </a:lvl2pPr>
            <a:lvl3pPr marL="1783080" indent="0" algn="ctr">
              <a:buNone/>
              <a:defRPr sz="3510"/>
            </a:lvl3pPr>
            <a:lvl4pPr marL="2674620" indent="0" algn="ctr">
              <a:buNone/>
              <a:defRPr sz="3120"/>
            </a:lvl4pPr>
            <a:lvl5pPr marL="3566160" indent="0" algn="ctr">
              <a:buNone/>
              <a:defRPr sz="3120"/>
            </a:lvl5pPr>
            <a:lvl6pPr marL="4457700" indent="0" algn="ctr">
              <a:buNone/>
              <a:defRPr sz="3120"/>
            </a:lvl6pPr>
            <a:lvl7pPr marL="5349240" indent="0" algn="ctr">
              <a:buNone/>
              <a:defRPr sz="3120"/>
            </a:lvl7pPr>
            <a:lvl8pPr marL="6240780" indent="0" algn="ctr">
              <a:buNone/>
              <a:defRPr sz="3120"/>
            </a:lvl8pPr>
            <a:lvl9pPr marL="7132320" indent="0" algn="ctr">
              <a:buNone/>
              <a:defRPr sz="3120"/>
            </a:lvl9pPr>
          </a:lstStyle>
          <a:p>
            <a:r>
              <a:rPr lang="en-US"/>
              <a:t>CLICK TO EDIT MASTER SUBTITLE STYLE</a:t>
            </a:r>
          </a:p>
        </p:txBody>
      </p:sp>
      <p:pic>
        <p:nvPicPr>
          <p:cNvPr id="11" name="Picture 10">
            <a:extLst>
              <a:ext uri="{FF2B5EF4-FFF2-40B4-BE49-F238E27FC236}">
                <a16:creationId xmlns:a16="http://schemas.microsoft.com/office/drawing/2014/main" id="{944A42EB-892C-B8B5-CB48-98DB338F7C6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94156" y="533736"/>
            <a:ext cx="6764595" cy="2752223"/>
          </a:xfrm>
          <a:prstGeom prst="rect">
            <a:avLst/>
          </a:prstGeom>
        </p:spPr>
      </p:pic>
    </p:spTree>
    <p:extLst>
      <p:ext uri="{BB962C8B-B14F-4D97-AF65-F5344CB8AC3E}">
        <p14:creationId xmlns:p14="http://schemas.microsoft.com/office/powerpoint/2010/main" val="3094616208"/>
      </p:ext>
    </p:extLst>
  </p:cSld>
  <p:clrMapOvr>
    <a:masterClrMapping/>
  </p:clrMapOvr>
  <p:extLst>
    <p:ext uri="{DCECCB84-F9BA-43D5-87BE-67443E8EF086}">
      <p15:sldGuideLst xmlns:p15="http://schemas.microsoft.com/office/powerpoint/2012/main">
        <p15:guide id="2" pos="7488"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ANCY TIMELIN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DF1C3A-008B-4BCA-AD98-5B9BF23902F8}"/>
              </a:ext>
            </a:extLst>
          </p:cNvPr>
          <p:cNvSpPr>
            <a:spLocks noGrp="1"/>
          </p:cNvSpPr>
          <p:nvPr>
            <p:ph type="pic" sz="quarter" idx="10"/>
          </p:nvPr>
        </p:nvSpPr>
        <p:spPr>
          <a:xfrm>
            <a:off x="0" y="0"/>
            <a:ext cx="13373100" cy="13716000"/>
          </a:xfrm>
          <a:custGeom>
            <a:avLst/>
            <a:gdLst>
              <a:gd name="connsiteX0" fmla="*/ 0 w 6858000"/>
              <a:gd name="connsiteY0" fmla="*/ 0 h 6858000"/>
              <a:gd name="connsiteX1" fmla="*/ 6858000 w 6858000"/>
              <a:gd name="connsiteY1" fmla="*/ 6858000 h 6858000"/>
              <a:gd name="connsiteX2" fmla="*/ 0 w 6858000"/>
              <a:gd name="connsiteY2" fmla="*/ 6858000 h 6858000"/>
            </a:gdLst>
            <a:ahLst/>
            <a:cxnLst>
              <a:cxn ang="0">
                <a:pos x="connsiteX0" y="connsiteY0"/>
              </a:cxn>
              <a:cxn ang="0">
                <a:pos x="connsiteX1" y="connsiteY1"/>
              </a:cxn>
              <a:cxn ang="0">
                <a:pos x="connsiteX2" y="connsiteY2"/>
              </a:cxn>
            </a:cxnLst>
            <a:rect l="l" t="t" r="r" b="b"/>
            <a:pathLst>
              <a:path w="6858000" h="6858000">
                <a:moveTo>
                  <a:pt x="0" y="0"/>
                </a:moveTo>
                <a:lnTo>
                  <a:pt x="6858000" y="6858000"/>
                </a:lnTo>
                <a:lnTo>
                  <a:pt x="0" y="6858000"/>
                </a:lnTo>
                <a:close/>
              </a:path>
            </a:pathLst>
          </a:custGeom>
          <a:solidFill>
            <a:schemeClr val="tx1">
              <a:lumMod val="20000"/>
              <a:lumOff val="80000"/>
              <a:alpha val="59000"/>
            </a:schemeClr>
          </a:solidFill>
        </p:spPr>
        <p:txBody>
          <a:bodyPr wrap="square">
            <a:noAutofit/>
          </a:bodyPr>
          <a:lstStyle>
            <a:lvl1pPr marL="0" indent="0" algn="ctr">
              <a:buNone/>
              <a:defRPr sz="3900">
                <a:solidFill>
                  <a:schemeClr val="bg1">
                    <a:lumMod val="50000"/>
                  </a:schemeClr>
                </a:solidFill>
              </a:defRPr>
            </a:lvl1pPr>
          </a:lstStyle>
          <a:p>
            <a:r>
              <a:rPr lang="en-US"/>
              <a:t>Click icon to add picture</a:t>
            </a:r>
            <a:endParaRPr lang="id-ID"/>
          </a:p>
        </p:txBody>
      </p:sp>
      <p:sp>
        <p:nvSpPr>
          <p:cNvPr id="4" name="Title 3">
            <a:extLst>
              <a:ext uri="{FF2B5EF4-FFF2-40B4-BE49-F238E27FC236}">
                <a16:creationId xmlns:a16="http://schemas.microsoft.com/office/drawing/2014/main" id="{0EB221FA-E2EF-3C6C-0E0E-CB41A4C27021}"/>
              </a:ext>
            </a:extLst>
          </p:cNvPr>
          <p:cNvSpPr>
            <a:spLocks noGrp="1"/>
          </p:cNvSpPr>
          <p:nvPr>
            <p:ph type="title"/>
          </p:nvPr>
        </p:nvSpPr>
        <p:spPr>
          <a:xfrm>
            <a:off x="3567953" y="1232275"/>
            <a:ext cx="18720547" cy="1152338"/>
          </a:xfrm>
          <a:prstGeom prst="rect">
            <a:avLst/>
          </a:prstGeom>
        </p:spPr>
        <p:txBody>
          <a:bodyPr/>
          <a:lstStyle>
            <a:lvl1pPr>
              <a:defRPr sz="7200">
                <a:solidFill>
                  <a:schemeClr val="tx2"/>
                </a:solidFill>
              </a:defRPr>
            </a:lvl1pPr>
          </a:lstStyle>
          <a:p>
            <a:r>
              <a:rPr lang="en-US"/>
              <a:t>Click to edit Master title style</a:t>
            </a:r>
          </a:p>
        </p:txBody>
      </p:sp>
      <p:sp>
        <p:nvSpPr>
          <p:cNvPr id="5" name="Text Placeholder 27">
            <a:extLst>
              <a:ext uri="{FF2B5EF4-FFF2-40B4-BE49-F238E27FC236}">
                <a16:creationId xmlns:a16="http://schemas.microsoft.com/office/drawing/2014/main" id="{0B077D25-8CC0-29AF-F1E5-B1E54683D614}"/>
              </a:ext>
            </a:extLst>
          </p:cNvPr>
          <p:cNvSpPr>
            <a:spLocks noGrp="1"/>
          </p:cNvSpPr>
          <p:nvPr>
            <p:ph type="body" sz="quarter" idx="11" hasCustomPrompt="1"/>
          </p:nvPr>
        </p:nvSpPr>
        <p:spPr>
          <a:xfrm>
            <a:off x="5520017" y="3170303"/>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7" name="Text Placeholder 29">
            <a:extLst>
              <a:ext uri="{FF2B5EF4-FFF2-40B4-BE49-F238E27FC236}">
                <a16:creationId xmlns:a16="http://schemas.microsoft.com/office/drawing/2014/main" id="{5E209712-189A-EE9D-26BB-AFFB0DEA71C8}"/>
              </a:ext>
            </a:extLst>
          </p:cNvPr>
          <p:cNvSpPr>
            <a:spLocks noGrp="1"/>
          </p:cNvSpPr>
          <p:nvPr>
            <p:ph type="body" sz="quarter" idx="12" hasCustomPrompt="1"/>
          </p:nvPr>
        </p:nvSpPr>
        <p:spPr>
          <a:xfrm>
            <a:off x="5520017" y="3874702"/>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8" name="Text Placeholder 27">
            <a:extLst>
              <a:ext uri="{FF2B5EF4-FFF2-40B4-BE49-F238E27FC236}">
                <a16:creationId xmlns:a16="http://schemas.microsoft.com/office/drawing/2014/main" id="{55B1DAB7-217A-0ACC-DD89-245D39C6AC55}"/>
              </a:ext>
            </a:extLst>
          </p:cNvPr>
          <p:cNvSpPr>
            <a:spLocks noGrp="1"/>
          </p:cNvSpPr>
          <p:nvPr>
            <p:ph type="body" sz="quarter" idx="13" hasCustomPrompt="1"/>
          </p:nvPr>
        </p:nvSpPr>
        <p:spPr>
          <a:xfrm>
            <a:off x="8178404" y="5451405"/>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9" name="Text Placeholder 29">
            <a:extLst>
              <a:ext uri="{FF2B5EF4-FFF2-40B4-BE49-F238E27FC236}">
                <a16:creationId xmlns:a16="http://schemas.microsoft.com/office/drawing/2014/main" id="{9510C62B-A731-9A69-BE3C-26F537F40F74}"/>
              </a:ext>
            </a:extLst>
          </p:cNvPr>
          <p:cNvSpPr>
            <a:spLocks noGrp="1"/>
          </p:cNvSpPr>
          <p:nvPr>
            <p:ph type="body" sz="quarter" idx="14" hasCustomPrompt="1"/>
          </p:nvPr>
        </p:nvSpPr>
        <p:spPr>
          <a:xfrm>
            <a:off x="8178404" y="6155803"/>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10" name="Text Placeholder 27">
            <a:extLst>
              <a:ext uri="{FF2B5EF4-FFF2-40B4-BE49-F238E27FC236}">
                <a16:creationId xmlns:a16="http://schemas.microsoft.com/office/drawing/2014/main" id="{3DE1A6B2-5B4B-8B42-D17E-115EBE9D0207}"/>
              </a:ext>
            </a:extLst>
          </p:cNvPr>
          <p:cNvSpPr>
            <a:spLocks noGrp="1"/>
          </p:cNvSpPr>
          <p:nvPr>
            <p:ph type="body" sz="quarter" idx="15" hasCustomPrompt="1"/>
          </p:nvPr>
        </p:nvSpPr>
        <p:spPr>
          <a:xfrm>
            <a:off x="10952629" y="7796642"/>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11" name="Text Placeholder 29">
            <a:extLst>
              <a:ext uri="{FF2B5EF4-FFF2-40B4-BE49-F238E27FC236}">
                <a16:creationId xmlns:a16="http://schemas.microsoft.com/office/drawing/2014/main" id="{DE72AA5C-65CF-D4B9-E463-60D94286DD7B}"/>
              </a:ext>
            </a:extLst>
          </p:cNvPr>
          <p:cNvSpPr>
            <a:spLocks noGrp="1"/>
          </p:cNvSpPr>
          <p:nvPr>
            <p:ph type="body" sz="quarter" idx="16" hasCustomPrompt="1"/>
          </p:nvPr>
        </p:nvSpPr>
        <p:spPr>
          <a:xfrm>
            <a:off x="10952629" y="8501041"/>
            <a:ext cx="8934867" cy="1343218"/>
          </a:xfrm>
          <a:prstGeom prst="rect">
            <a:avLst/>
          </a:prstGeom>
        </p:spPr>
        <p:txBody>
          <a:bodyPr/>
          <a:lstStyle>
            <a:lvl1pPr marL="0" indent="0">
              <a:lnSpc>
                <a:spcPct val="100000"/>
              </a:lnSpc>
              <a:buNone/>
              <a:defRPr sz="2400"/>
            </a:lvl1pPr>
          </a:lstStyle>
          <a:p>
            <a:pPr lvl="0"/>
            <a:r>
              <a:rPr lang="en-US"/>
              <a:t>Click to insert copy text</a:t>
            </a:r>
          </a:p>
        </p:txBody>
      </p:sp>
      <p:sp>
        <p:nvSpPr>
          <p:cNvPr id="12" name="Text Placeholder 27">
            <a:extLst>
              <a:ext uri="{FF2B5EF4-FFF2-40B4-BE49-F238E27FC236}">
                <a16:creationId xmlns:a16="http://schemas.microsoft.com/office/drawing/2014/main" id="{92DA82CD-ED6E-ACFB-DF50-625A40124191}"/>
              </a:ext>
            </a:extLst>
          </p:cNvPr>
          <p:cNvSpPr>
            <a:spLocks noGrp="1"/>
          </p:cNvSpPr>
          <p:nvPr>
            <p:ph type="body" sz="quarter" idx="17" hasCustomPrompt="1"/>
          </p:nvPr>
        </p:nvSpPr>
        <p:spPr>
          <a:xfrm>
            <a:off x="13751859" y="10185995"/>
            <a:ext cx="8536641" cy="600666"/>
          </a:xfrm>
          <a:prstGeom prst="rect">
            <a:avLst/>
          </a:prstGeom>
        </p:spPr>
        <p:txBody>
          <a:bodyPr/>
          <a:lstStyle>
            <a:lvl1pPr marL="0" indent="0">
              <a:lnSpc>
                <a:spcPct val="100000"/>
              </a:lnSpc>
              <a:buNone/>
              <a:defRPr sz="3200" b="1">
                <a:solidFill>
                  <a:schemeClr val="accent2"/>
                </a:solidFill>
              </a:defRPr>
            </a:lvl1pPr>
          </a:lstStyle>
          <a:p>
            <a:pPr lvl="0"/>
            <a:r>
              <a:rPr lang="en-US"/>
              <a:t>Click to edit Heading</a:t>
            </a:r>
          </a:p>
        </p:txBody>
      </p:sp>
      <p:sp>
        <p:nvSpPr>
          <p:cNvPr id="13" name="Text Placeholder 29">
            <a:extLst>
              <a:ext uri="{FF2B5EF4-FFF2-40B4-BE49-F238E27FC236}">
                <a16:creationId xmlns:a16="http://schemas.microsoft.com/office/drawing/2014/main" id="{9829678D-77AF-964A-3970-709379E59EAA}"/>
              </a:ext>
            </a:extLst>
          </p:cNvPr>
          <p:cNvSpPr>
            <a:spLocks noGrp="1"/>
          </p:cNvSpPr>
          <p:nvPr>
            <p:ph type="body" sz="quarter" idx="18" hasCustomPrompt="1"/>
          </p:nvPr>
        </p:nvSpPr>
        <p:spPr>
          <a:xfrm>
            <a:off x="13751859" y="10890394"/>
            <a:ext cx="8536641" cy="1418148"/>
          </a:xfrm>
          <a:prstGeom prst="rect">
            <a:avLst/>
          </a:prstGeom>
        </p:spPr>
        <p:txBody>
          <a:bodyPr/>
          <a:lstStyle>
            <a:lvl1pPr marL="0" indent="0">
              <a:lnSpc>
                <a:spcPct val="100000"/>
              </a:lnSpc>
              <a:buNone/>
              <a:defRPr sz="2400"/>
            </a:lvl1pPr>
          </a:lstStyle>
          <a:p>
            <a:pPr lvl="0"/>
            <a:r>
              <a:rPr lang="en-US"/>
              <a:t>Click to insert copy text</a:t>
            </a:r>
          </a:p>
        </p:txBody>
      </p:sp>
    </p:spTree>
    <p:extLst>
      <p:ext uri="{BB962C8B-B14F-4D97-AF65-F5344CB8AC3E}">
        <p14:creationId xmlns:p14="http://schemas.microsoft.com/office/powerpoint/2010/main" val="333187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PAD MOCKU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D604A3-3F4D-4557-908D-219D86750D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77039" y="-157465"/>
            <a:ext cx="18420326" cy="14030934"/>
          </a:xfrm>
          <a:prstGeom prst="rect">
            <a:avLst/>
          </a:prstGeom>
          <a:effectLst>
            <a:outerShdw blurRad="1270000" dist="406400" dir="5400000" sx="95000" sy="95000" algn="t" rotWithShape="0">
              <a:prstClr val="black">
                <a:alpha val="21000"/>
              </a:prstClr>
            </a:outerShdw>
          </a:effectLst>
        </p:spPr>
      </p:pic>
      <p:sp>
        <p:nvSpPr>
          <p:cNvPr id="8" name="Picture Placeholder 7">
            <a:extLst>
              <a:ext uri="{FF2B5EF4-FFF2-40B4-BE49-F238E27FC236}">
                <a16:creationId xmlns:a16="http://schemas.microsoft.com/office/drawing/2014/main" id="{7399C265-EB1C-414E-BE8B-498D69ECEA17}"/>
              </a:ext>
            </a:extLst>
          </p:cNvPr>
          <p:cNvSpPr>
            <a:spLocks noGrp="1"/>
          </p:cNvSpPr>
          <p:nvPr>
            <p:ph type="pic" sz="quarter" idx="10"/>
          </p:nvPr>
        </p:nvSpPr>
        <p:spPr>
          <a:xfrm>
            <a:off x="5200650" y="1701800"/>
            <a:ext cx="13373100" cy="10312400"/>
          </a:xfrm>
          <a:prstGeom prst="rect">
            <a:avLst/>
          </a:prstGeom>
          <a:solidFill>
            <a:schemeClr val="tx1">
              <a:lumMod val="20000"/>
              <a:lumOff val="80000"/>
            </a:schemeClr>
          </a:solidFill>
        </p:spPr>
        <p:txBody>
          <a:bodyPr/>
          <a:lstStyle>
            <a:lvl1pPr marL="0" indent="0" algn="ctr">
              <a:buNone/>
              <a:defRPr sz="3900"/>
            </a:lvl1pPr>
          </a:lstStyle>
          <a:p>
            <a:r>
              <a:rPr lang="en-US"/>
              <a:t>Click icon to add picture</a:t>
            </a:r>
            <a:endParaRPr lang="id-ID"/>
          </a:p>
        </p:txBody>
      </p:sp>
    </p:spTree>
    <p:extLst>
      <p:ext uri="{BB962C8B-B14F-4D97-AF65-F5344CB8AC3E}">
        <p14:creationId xmlns:p14="http://schemas.microsoft.com/office/powerpoint/2010/main" val="39132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FANCY 3 BULLET ">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E74C174-3F6B-7848-AD26-9023774C9A46}" type="slidenum">
              <a:rPr lang="en-US" smtClean="0"/>
              <a:t>‹#›</a:t>
            </a:fld>
            <a:endParaRPr lang="en-US"/>
          </a:p>
        </p:txBody>
      </p:sp>
      <p:sp>
        <p:nvSpPr>
          <p:cNvPr id="14" name="Rectangle 13">
            <a:extLst>
              <a:ext uri="{FF2B5EF4-FFF2-40B4-BE49-F238E27FC236}">
                <a16:creationId xmlns:a16="http://schemas.microsoft.com/office/drawing/2014/main" id="{B71AA51D-859C-773F-EFD2-81192E39B6FA}"/>
              </a:ext>
            </a:extLst>
          </p:cNvPr>
          <p:cNvSpPr/>
          <p:nvPr userDrawn="1"/>
        </p:nvSpPr>
        <p:spPr>
          <a:xfrm>
            <a:off x="12409006" y="-42838"/>
            <a:ext cx="11486628" cy="13832782"/>
          </a:xfrm>
          <a:custGeom>
            <a:avLst/>
            <a:gdLst>
              <a:gd name="connsiteX0" fmla="*/ 0 w 11373328"/>
              <a:gd name="connsiteY0" fmla="*/ 0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0 w 11373328"/>
              <a:gd name="connsiteY4" fmla="*/ 0 h 13782906"/>
              <a:gd name="connsiteX0" fmla="*/ 2587083 w 11373328"/>
              <a:gd name="connsiteY0" fmla="*/ 22302 h 13782906"/>
              <a:gd name="connsiteX1" fmla="*/ 11373328 w 11373328"/>
              <a:gd name="connsiteY1" fmla="*/ 0 h 13782906"/>
              <a:gd name="connsiteX2" fmla="*/ 11373328 w 11373328"/>
              <a:gd name="connsiteY2" fmla="*/ 13782906 h 13782906"/>
              <a:gd name="connsiteX3" fmla="*/ 0 w 11373328"/>
              <a:gd name="connsiteY3" fmla="*/ 13782906 h 13782906"/>
              <a:gd name="connsiteX4" fmla="*/ 2587083 w 11373328"/>
              <a:gd name="connsiteY4" fmla="*/ 22302 h 13782906"/>
              <a:gd name="connsiteX0" fmla="*/ 0 w 11507143"/>
              <a:gd name="connsiteY0" fmla="*/ 0 h 13782906"/>
              <a:gd name="connsiteX1" fmla="*/ 11507143 w 11507143"/>
              <a:gd name="connsiteY1" fmla="*/ 0 h 13782906"/>
              <a:gd name="connsiteX2" fmla="*/ 11507143 w 11507143"/>
              <a:gd name="connsiteY2" fmla="*/ 13782906 h 13782906"/>
              <a:gd name="connsiteX3" fmla="*/ 133815 w 11507143"/>
              <a:gd name="connsiteY3" fmla="*/ 13782906 h 13782906"/>
              <a:gd name="connsiteX4" fmla="*/ 0 w 11507143"/>
              <a:gd name="connsiteY4" fmla="*/ 0 h 13782906"/>
              <a:gd name="connsiteX0" fmla="*/ 0 w 11507143"/>
              <a:gd name="connsiteY0" fmla="*/ 0 h 13782906"/>
              <a:gd name="connsiteX1" fmla="*/ 11507143 w 11507143"/>
              <a:gd name="connsiteY1" fmla="*/ 0 h 13782906"/>
              <a:gd name="connsiteX2" fmla="*/ 11507143 w 11507143"/>
              <a:gd name="connsiteY2" fmla="*/ 13782906 h 13782906"/>
              <a:gd name="connsiteX3" fmla="*/ 6824547 w 11507143"/>
              <a:gd name="connsiteY3" fmla="*/ 13782906 h 13782906"/>
              <a:gd name="connsiteX4" fmla="*/ 0 w 11507143"/>
              <a:gd name="connsiteY4" fmla="*/ 0 h 13782906"/>
              <a:gd name="connsiteX0" fmla="*/ 0 w 11507143"/>
              <a:gd name="connsiteY0" fmla="*/ 0 h 13801956"/>
              <a:gd name="connsiteX1" fmla="*/ 11507143 w 11507143"/>
              <a:gd name="connsiteY1" fmla="*/ 0 h 13801956"/>
              <a:gd name="connsiteX2" fmla="*/ 11507143 w 11507143"/>
              <a:gd name="connsiteY2" fmla="*/ 13782906 h 13801956"/>
              <a:gd name="connsiteX3" fmla="*/ 7910397 w 11507143"/>
              <a:gd name="connsiteY3" fmla="*/ 13801956 h 13801956"/>
              <a:gd name="connsiteX4" fmla="*/ 0 w 11507143"/>
              <a:gd name="connsiteY4" fmla="*/ 0 h 13801956"/>
              <a:gd name="connsiteX0" fmla="*/ 0 w 11507143"/>
              <a:gd name="connsiteY0" fmla="*/ 0 h 13840056"/>
              <a:gd name="connsiteX1" fmla="*/ 11507143 w 11507143"/>
              <a:gd name="connsiteY1" fmla="*/ 0 h 13840056"/>
              <a:gd name="connsiteX2" fmla="*/ 11507143 w 11507143"/>
              <a:gd name="connsiteY2" fmla="*/ 13782906 h 13840056"/>
              <a:gd name="connsiteX3" fmla="*/ 7853247 w 11507143"/>
              <a:gd name="connsiteY3" fmla="*/ 13840056 h 13840056"/>
              <a:gd name="connsiteX4" fmla="*/ 0 w 11507143"/>
              <a:gd name="connsiteY4" fmla="*/ 0 h 13840056"/>
              <a:gd name="connsiteX0" fmla="*/ 0 w 11507143"/>
              <a:gd name="connsiteY0" fmla="*/ 0 h 13840056"/>
              <a:gd name="connsiteX1" fmla="*/ 11507143 w 11507143"/>
              <a:gd name="connsiteY1" fmla="*/ 0 h 13840056"/>
              <a:gd name="connsiteX2" fmla="*/ 11507143 w 11507143"/>
              <a:gd name="connsiteY2" fmla="*/ 13782906 h 13840056"/>
              <a:gd name="connsiteX3" fmla="*/ 8196147 w 11507143"/>
              <a:gd name="connsiteY3" fmla="*/ 13840056 h 13840056"/>
              <a:gd name="connsiteX4" fmla="*/ 0 w 11507143"/>
              <a:gd name="connsiteY4" fmla="*/ 0 h 13840056"/>
              <a:gd name="connsiteX0" fmla="*/ 0 w 11392843"/>
              <a:gd name="connsiteY0" fmla="*/ 0 h 13840056"/>
              <a:gd name="connsiteX1" fmla="*/ 11392843 w 11392843"/>
              <a:gd name="connsiteY1" fmla="*/ 0 h 13840056"/>
              <a:gd name="connsiteX2" fmla="*/ 11392843 w 11392843"/>
              <a:gd name="connsiteY2" fmla="*/ 13782906 h 13840056"/>
              <a:gd name="connsiteX3" fmla="*/ 8081847 w 11392843"/>
              <a:gd name="connsiteY3" fmla="*/ 13840056 h 13840056"/>
              <a:gd name="connsiteX4" fmla="*/ 0 w 11392843"/>
              <a:gd name="connsiteY4" fmla="*/ 0 h 13840056"/>
              <a:gd name="connsiteX0" fmla="*/ 0 w 11392843"/>
              <a:gd name="connsiteY0" fmla="*/ 0 h 13782906"/>
              <a:gd name="connsiteX1" fmla="*/ 11392843 w 11392843"/>
              <a:gd name="connsiteY1" fmla="*/ 0 h 13782906"/>
              <a:gd name="connsiteX2" fmla="*/ 11392843 w 11392843"/>
              <a:gd name="connsiteY2" fmla="*/ 13782906 h 13782906"/>
              <a:gd name="connsiteX3" fmla="*/ 7988063 w 11392843"/>
              <a:gd name="connsiteY3" fmla="*/ 13746272 h 13782906"/>
              <a:gd name="connsiteX4" fmla="*/ 0 w 11392843"/>
              <a:gd name="connsiteY4" fmla="*/ 0 h 13782906"/>
              <a:gd name="connsiteX0" fmla="*/ 0 w 11486628"/>
              <a:gd name="connsiteY0" fmla="*/ 0 h 13782906"/>
              <a:gd name="connsiteX1" fmla="*/ 11392843 w 11486628"/>
              <a:gd name="connsiteY1" fmla="*/ 0 h 13782906"/>
              <a:gd name="connsiteX2" fmla="*/ 11486628 w 11486628"/>
              <a:gd name="connsiteY2" fmla="*/ 13782906 h 13782906"/>
              <a:gd name="connsiteX3" fmla="*/ 7988063 w 11486628"/>
              <a:gd name="connsiteY3" fmla="*/ 13746272 h 13782906"/>
              <a:gd name="connsiteX4" fmla="*/ 0 w 11486628"/>
              <a:gd name="connsiteY4" fmla="*/ 0 h 13782906"/>
              <a:gd name="connsiteX0" fmla="*/ 0 w 11486628"/>
              <a:gd name="connsiteY0" fmla="*/ 0 h 13812773"/>
              <a:gd name="connsiteX1" fmla="*/ 11392843 w 11486628"/>
              <a:gd name="connsiteY1" fmla="*/ 0 h 13812773"/>
              <a:gd name="connsiteX2" fmla="*/ 11486628 w 11486628"/>
              <a:gd name="connsiteY2" fmla="*/ 13782906 h 13812773"/>
              <a:gd name="connsiteX3" fmla="*/ 7988063 w 11486628"/>
              <a:gd name="connsiteY3" fmla="*/ 13812773 h 13812773"/>
              <a:gd name="connsiteX4" fmla="*/ 0 w 11486628"/>
              <a:gd name="connsiteY4" fmla="*/ 0 h 13812773"/>
              <a:gd name="connsiteX0" fmla="*/ 0 w 11486628"/>
              <a:gd name="connsiteY0" fmla="*/ 0 h 13832782"/>
              <a:gd name="connsiteX1" fmla="*/ 11392843 w 11486628"/>
              <a:gd name="connsiteY1" fmla="*/ 0 h 13832782"/>
              <a:gd name="connsiteX2" fmla="*/ 11486628 w 11486628"/>
              <a:gd name="connsiteY2" fmla="*/ 13832782 h 13832782"/>
              <a:gd name="connsiteX3" fmla="*/ 7988063 w 11486628"/>
              <a:gd name="connsiteY3" fmla="*/ 13812773 h 13832782"/>
              <a:gd name="connsiteX4" fmla="*/ 0 w 11486628"/>
              <a:gd name="connsiteY4" fmla="*/ 0 h 13832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6628" h="13832782">
                <a:moveTo>
                  <a:pt x="0" y="0"/>
                </a:moveTo>
                <a:lnTo>
                  <a:pt x="11392843" y="0"/>
                </a:lnTo>
                <a:lnTo>
                  <a:pt x="11486628" y="13832782"/>
                </a:lnTo>
                <a:lnTo>
                  <a:pt x="7988063" y="1381277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5">
            <a:extLst>
              <a:ext uri="{FF2B5EF4-FFF2-40B4-BE49-F238E27FC236}">
                <a16:creationId xmlns:a16="http://schemas.microsoft.com/office/drawing/2014/main" id="{54A55B0E-A659-BC54-236B-3ECAEB6EF960}"/>
              </a:ext>
            </a:extLst>
          </p:cNvPr>
          <p:cNvSpPr>
            <a:spLocks noGrp="1"/>
          </p:cNvSpPr>
          <p:nvPr>
            <p:ph type="pic" sz="quarter" idx="13"/>
          </p:nvPr>
        </p:nvSpPr>
        <p:spPr>
          <a:xfrm>
            <a:off x="12578669" y="-50455"/>
            <a:ext cx="11478316" cy="13853825"/>
          </a:xfrm>
          <a:custGeom>
            <a:avLst/>
            <a:gdLst>
              <a:gd name="connsiteX0" fmla="*/ 0 w 5832476"/>
              <a:gd name="connsiteY0" fmla="*/ 0 h 6851099"/>
              <a:gd name="connsiteX1" fmla="*/ 5832476 w 5832476"/>
              <a:gd name="connsiteY1" fmla="*/ 0 h 6851099"/>
              <a:gd name="connsiteX2" fmla="*/ 5832476 w 5832476"/>
              <a:gd name="connsiteY2" fmla="*/ 6851099 h 6851099"/>
              <a:gd name="connsiteX3" fmla="*/ 4081268 w 5832476"/>
              <a:gd name="connsiteY3" fmla="*/ 6851099 h 6851099"/>
              <a:gd name="connsiteX0" fmla="*/ 0 w 5875895"/>
              <a:gd name="connsiteY0" fmla="*/ 0 h 6876215"/>
              <a:gd name="connsiteX1" fmla="*/ 5832476 w 5875895"/>
              <a:gd name="connsiteY1" fmla="*/ 0 h 6876215"/>
              <a:gd name="connsiteX2" fmla="*/ 5875895 w 5875895"/>
              <a:gd name="connsiteY2" fmla="*/ 6876215 h 6876215"/>
              <a:gd name="connsiteX3" fmla="*/ 4081268 w 5875895"/>
              <a:gd name="connsiteY3" fmla="*/ 6851099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42054 w 5875895"/>
              <a:gd name="connsiteY3" fmla="*/ 6876215 h 6876215"/>
              <a:gd name="connsiteX4" fmla="*/ 0 w 5875895"/>
              <a:gd name="connsiteY4" fmla="*/ 0 h 6876215"/>
              <a:gd name="connsiteX0" fmla="*/ 0 w 5875895"/>
              <a:gd name="connsiteY0" fmla="*/ 0 h 6876215"/>
              <a:gd name="connsiteX1" fmla="*/ 5832476 w 5875895"/>
              <a:gd name="connsiteY1" fmla="*/ 0 h 6876215"/>
              <a:gd name="connsiteX2" fmla="*/ 5875895 w 5875895"/>
              <a:gd name="connsiteY2" fmla="*/ 6876215 h 6876215"/>
              <a:gd name="connsiteX3" fmla="*/ 4133370 w 5875895"/>
              <a:gd name="connsiteY3" fmla="*/ 6859471 h 6876215"/>
              <a:gd name="connsiteX4" fmla="*/ 0 w 5875895"/>
              <a:gd name="connsiteY4" fmla="*/ 0 h 6876215"/>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33527"/>
              <a:gd name="connsiteY0" fmla="*/ 0 h 6859471"/>
              <a:gd name="connsiteX1" fmla="*/ 5832476 w 5833527"/>
              <a:gd name="connsiteY1" fmla="*/ 0 h 6859471"/>
              <a:gd name="connsiteX2" fmla="*/ 5823793 w 5833527"/>
              <a:gd name="connsiteY2" fmla="*/ 6784123 h 6859471"/>
              <a:gd name="connsiteX3" fmla="*/ 4133370 w 5833527"/>
              <a:gd name="connsiteY3" fmla="*/ 6859471 h 6859471"/>
              <a:gd name="connsiteX4" fmla="*/ 0 w 5833527"/>
              <a:gd name="connsiteY4" fmla="*/ 0 h 6859471"/>
              <a:gd name="connsiteX0" fmla="*/ 0 w 5849844"/>
              <a:gd name="connsiteY0" fmla="*/ 0 h 6859471"/>
              <a:gd name="connsiteX1" fmla="*/ 5832476 w 5849844"/>
              <a:gd name="connsiteY1" fmla="*/ 0 h 6859471"/>
              <a:gd name="connsiteX2" fmla="*/ 5849844 w 5849844"/>
              <a:gd name="connsiteY2" fmla="*/ 6859471 h 6859471"/>
              <a:gd name="connsiteX3" fmla="*/ 4133370 w 5849844"/>
              <a:gd name="connsiteY3" fmla="*/ 6859471 h 6859471"/>
              <a:gd name="connsiteX4" fmla="*/ 0 w 5849844"/>
              <a:gd name="connsiteY4" fmla="*/ 0 h 6859471"/>
              <a:gd name="connsiteX0" fmla="*/ 0 w 5886316"/>
              <a:gd name="connsiteY0" fmla="*/ 0 h 6864494"/>
              <a:gd name="connsiteX1" fmla="*/ 5832476 w 5886316"/>
              <a:gd name="connsiteY1" fmla="*/ 0 h 6864494"/>
              <a:gd name="connsiteX2" fmla="*/ 5886316 w 5886316"/>
              <a:gd name="connsiteY2" fmla="*/ 6864494 h 6864494"/>
              <a:gd name="connsiteX3" fmla="*/ 4133370 w 5886316"/>
              <a:gd name="connsiteY3" fmla="*/ 6859471 h 6864494"/>
              <a:gd name="connsiteX4" fmla="*/ 0 w 5886316"/>
              <a:gd name="connsiteY4" fmla="*/ 0 h 6864494"/>
              <a:gd name="connsiteX0" fmla="*/ 0 w 5886316"/>
              <a:gd name="connsiteY0" fmla="*/ 0 h 6864494"/>
              <a:gd name="connsiteX1" fmla="*/ 5832476 w 5886316"/>
              <a:gd name="connsiteY1" fmla="*/ 0 h 6864494"/>
              <a:gd name="connsiteX2" fmla="*/ 5886316 w 5886316"/>
              <a:gd name="connsiteY2" fmla="*/ 6864494 h 6864494"/>
              <a:gd name="connsiteX3" fmla="*/ 4117740 w 5886316"/>
              <a:gd name="connsiteY3" fmla="*/ 6834355 h 6864494"/>
              <a:gd name="connsiteX4" fmla="*/ 0 w 5886316"/>
              <a:gd name="connsiteY4" fmla="*/ 0 h 6864494"/>
              <a:gd name="connsiteX0" fmla="*/ 0 w 5891526"/>
              <a:gd name="connsiteY0" fmla="*/ 0 h 6834355"/>
              <a:gd name="connsiteX1" fmla="*/ 5832476 w 5891526"/>
              <a:gd name="connsiteY1" fmla="*/ 0 h 6834355"/>
              <a:gd name="connsiteX2" fmla="*/ 5891526 w 5891526"/>
              <a:gd name="connsiteY2" fmla="*/ 6769054 h 6834355"/>
              <a:gd name="connsiteX3" fmla="*/ 4117740 w 5891526"/>
              <a:gd name="connsiteY3" fmla="*/ 6834355 h 6834355"/>
              <a:gd name="connsiteX4" fmla="*/ 0 w 5891526"/>
              <a:gd name="connsiteY4" fmla="*/ 0 h 6834355"/>
              <a:gd name="connsiteX0" fmla="*/ 0 w 5886316"/>
              <a:gd name="connsiteY0" fmla="*/ 0 h 6849425"/>
              <a:gd name="connsiteX1" fmla="*/ 5832476 w 5886316"/>
              <a:gd name="connsiteY1" fmla="*/ 0 h 6849425"/>
              <a:gd name="connsiteX2" fmla="*/ 5886316 w 5886316"/>
              <a:gd name="connsiteY2" fmla="*/ 6849425 h 6849425"/>
              <a:gd name="connsiteX3" fmla="*/ 4117740 w 5886316"/>
              <a:gd name="connsiteY3" fmla="*/ 6834355 h 6849425"/>
              <a:gd name="connsiteX4" fmla="*/ 0 w 5886316"/>
              <a:gd name="connsiteY4" fmla="*/ 0 h 6849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6316" h="6849425">
                <a:moveTo>
                  <a:pt x="0" y="0"/>
                </a:moveTo>
                <a:lnTo>
                  <a:pt x="5832476" y="0"/>
                </a:lnTo>
                <a:cubicBezTo>
                  <a:pt x="5838265" y="2286490"/>
                  <a:pt x="5880527" y="4562935"/>
                  <a:pt x="5886316" y="6849425"/>
                </a:cubicBezTo>
                <a:lnTo>
                  <a:pt x="4117740" y="6834355"/>
                </a:lnTo>
                <a:lnTo>
                  <a:pt x="0" y="0"/>
                </a:lnTo>
                <a:close/>
              </a:path>
            </a:pathLst>
          </a:custGeom>
          <a:solidFill>
            <a:schemeClr val="tx1">
              <a:lumMod val="20000"/>
              <a:lumOff val="80000"/>
              <a:alpha val="33000"/>
            </a:schemeClr>
          </a:solidFill>
        </p:spPr>
        <p:txBody>
          <a:bodyPr wrap="square">
            <a:noAutofit/>
          </a:bodyPr>
          <a:lstStyle>
            <a:lvl1pPr marL="0" indent="0">
              <a:buNone/>
              <a:defRPr/>
            </a:lvl1pPr>
          </a:lstStyle>
          <a:p>
            <a:r>
              <a:rPr lang="en-US"/>
              <a:t>Click icon to add picture</a:t>
            </a:r>
          </a:p>
        </p:txBody>
      </p:sp>
      <p:sp>
        <p:nvSpPr>
          <p:cNvPr id="2" name="Title 1"/>
          <p:cNvSpPr>
            <a:spLocks noGrp="1"/>
          </p:cNvSpPr>
          <p:nvPr>
            <p:ph type="ctrTitle"/>
          </p:nvPr>
        </p:nvSpPr>
        <p:spPr>
          <a:xfrm>
            <a:off x="1409700" y="1371600"/>
            <a:ext cx="10477500" cy="2268071"/>
          </a:xfrm>
          <a:prstGeom prst="rect">
            <a:avLst/>
          </a:prstGeom>
        </p:spPr>
        <p:txBody>
          <a:bodyPr anchor="t"/>
          <a:lstStyle>
            <a:lvl1pPr algn="l">
              <a:defRPr sz="7200">
                <a:solidFill>
                  <a:schemeClr val="accent1"/>
                </a:solidFill>
              </a:defRPr>
            </a:lvl1pPr>
          </a:lstStyle>
          <a:p>
            <a:r>
              <a:rPr lang="en-US"/>
              <a:t>Click to edit Master title style</a:t>
            </a:r>
          </a:p>
        </p:txBody>
      </p:sp>
      <p:sp>
        <p:nvSpPr>
          <p:cNvPr id="12" name="Text Placeholder 27">
            <a:extLst>
              <a:ext uri="{FF2B5EF4-FFF2-40B4-BE49-F238E27FC236}">
                <a16:creationId xmlns:a16="http://schemas.microsoft.com/office/drawing/2014/main" id="{4201D163-99F9-2D2E-971B-493A8D60D8AC}"/>
              </a:ext>
            </a:extLst>
          </p:cNvPr>
          <p:cNvSpPr>
            <a:spLocks noGrp="1"/>
          </p:cNvSpPr>
          <p:nvPr>
            <p:ph type="body" sz="quarter" idx="15" hasCustomPrompt="1"/>
          </p:nvPr>
        </p:nvSpPr>
        <p:spPr>
          <a:xfrm>
            <a:off x="1409700" y="5148527"/>
            <a:ext cx="8934867" cy="600666"/>
          </a:xfrm>
          <a:prstGeom prst="rect">
            <a:avLst/>
          </a:prstGeom>
        </p:spPr>
        <p:txBody>
          <a:bodyPr/>
          <a:lstStyle>
            <a:lvl1pPr marL="0" indent="0">
              <a:lnSpc>
                <a:spcPct val="100000"/>
              </a:lnSpc>
              <a:buNone/>
              <a:defRPr sz="3200" b="1">
                <a:solidFill>
                  <a:schemeClr val="tx2"/>
                </a:solidFill>
              </a:defRPr>
            </a:lvl1pPr>
          </a:lstStyle>
          <a:p>
            <a:pPr lvl="0"/>
            <a:r>
              <a:rPr lang="en-US"/>
              <a:t>Click to edit Heading</a:t>
            </a:r>
          </a:p>
        </p:txBody>
      </p:sp>
      <p:sp>
        <p:nvSpPr>
          <p:cNvPr id="15" name="Text Placeholder 29">
            <a:extLst>
              <a:ext uri="{FF2B5EF4-FFF2-40B4-BE49-F238E27FC236}">
                <a16:creationId xmlns:a16="http://schemas.microsoft.com/office/drawing/2014/main" id="{692095AD-DA5E-0C4A-457F-8D41BCE10198}"/>
              </a:ext>
            </a:extLst>
          </p:cNvPr>
          <p:cNvSpPr>
            <a:spLocks noGrp="1"/>
          </p:cNvSpPr>
          <p:nvPr>
            <p:ph type="body" sz="quarter" idx="16" hasCustomPrompt="1"/>
          </p:nvPr>
        </p:nvSpPr>
        <p:spPr>
          <a:xfrm>
            <a:off x="1409700" y="5852926"/>
            <a:ext cx="8934867" cy="1336810"/>
          </a:xfrm>
          <a:prstGeom prst="rect">
            <a:avLst/>
          </a:prstGeom>
        </p:spPr>
        <p:txBody>
          <a:bodyPr/>
          <a:lstStyle>
            <a:lvl1pPr marL="0" indent="0">
              <a:lnSpc>
                <a:spcPct val="100000"/>
              </a:lnSpc>
              <a:buNone/>
              <a:defRPr sz="2400"/>
            </a:lvl1pPr>
          </a:lstStyle>
          <a:p>
            <a:pPr lvl="0"/>
            <a:r>
              <a:rPr lang="en-US"/>
              <a:t>Click to insert copy text</a:t>
            </a:r>
          </a:p>
        </p:txBody>
      </p:sp>
      <p:sp>
        <p:nvSpPr>
          <p:cNvPr id="16" name="Text Placeholder 27">
            <a:extLst>
              <a:ext uri="{FF2B5EF4-FFF2-40B4-BE49-F238E27FC236}">
                <a16:creationId xmlns:a16="http://schemas.microsoft.com/office/drawing/2014/main" id="{DA3CBB07-E3C2-5E82-D0B3-73A1B71B2FCA}"/>
              </a:ext>
            </a:extLst>
          </p:cNvPr>
          <p:cNvSpPr>
            <a:spLocks noGrp="1"/>
          </p:cNvSpPr>
          <p:nvPr>
            <p:ph type="body" sz="quarter" idx="17" hasCustomPrompt="1"/>
          </p:nvPr>
        </p:nvSpPr>
        <p:spPr>
          <a:xfrm>
            <a:off x="1409700" y="7696811"/>
            <a:ext cx="8934867" cy="600666"/>
          </a:xfrm>
          <a:prstGeom prst="rect">
            <a:avLst/>
          </a:prstGeom>
        </p:spPr>
        <p:txBody>
          <a:bodyPr/>
          <a:lstStyle>
            <a:lvl1pPr marL="0" indent="0">
              <a:lnSpc>
                <a:spcPct val="100000"/>
              </a:lnSpc>
              <a:buNone/>
              <a:defRPr sz="3200" b="1">
                <a:solidFill>
                  <a:schemeClr val="accent1"/>
                </a:solidFill>
              </a:defRPr>
            </a:lvl1pPr>
          </a:lstStyle>
          <a:p>
            <a:pPr lvl="0"/>
            <a:r>
              <a:rPr lang="en-US"/>
              <a:t>Click to edit Heading</a:t>
            </a:r>
          </a:p>
        </p:txBody>
      </p:sp>
      <p:sp>
        <p:nvSpPr>
          <p:cNvPr id="17" name="Text Placeholder 29">
            <a:extLst>
              <a:ext uri="{FF2B5EF4-FFF2-40B4-BE49-F238E27FC236}">
                <a16:creationId xmlns:a16="http://schemas.microsoft.com/office/drawing/2014/main" id="{573EB2EF-B35A-A66C-67F3-BF2A96574DBF}"/>
              </a:ext>
            </a:extLst>
          </p:cNvPr>
          <p:cNvSpPr>
            <a:spLocks noGrp="1"/>
          </p:cNvSpPr>
          <p:nvPr>
            <p:ph type="body" sz="quarter" idx="18" hasCustomPrompt="1"/>
          </p:nvPr>
        </p:nvSpPr>
        <p:spPr>
          <a:xfrm>
            <a:off x="1409700" y="8401209"/>
            <a:ext cx="8934867" cy="1386791"/>
          </a:xfrm>
          <a:prstGeom prst="rect">
            <a:avLst/>
          </a:prstGeom>
        </p:spPr>
        <p:txBody>
          <a:bodyPr/>
          <a:lstStyle>
            <a:lvl1pPr marL="0" indent="0">
              <a:lnSpc>
                <a:spcPct val="100000"/>
              </a:lnSpc>
              <a:buNone/>
              <a:defRPr sz="2400"/>
            </a:lvl1pPr>
          </a:lstStyle>
          <a:p>
            <a:pPr lvl="0"/>
            <a:r>
              <a:rPr lang="en-US"/>
              <a:t>Click to insert copy text</a:t>
            </a:r>
          </a:p>
        </p:txBody>
      </p:sp>
      <p:sp>
        <p:nvSpPr>
          <p:cNvPr id="18" name="Text Placeholder 27">
            <a:extLst>
              <a:ext uri="{FF2B5EF4-FFF2-40B4-BE49-F238E27FC236}">
                <a16:creationId xmlns:a16="http://schemas.microsoft.com/office/drawing/2014/main" id="{00462346-1327-6AA3-96B8-76E16AF0EB24}"/>
              </a:ext>
            </a:extLst>
          </p:cNvPr>
          <p:cNvSpPr>
            <a:spLocks noGrp="1"/>
          </p:cNvSpPr>
          <p:nvPr>
            <p:ph type="body" sz="quarter" idx="19" hasCustomPrompt="1"/>
          </p:nvPr>
        </p:nvSpPr>
        <p:spPr>
          <a:xfrm>
            <a:off x="1409700" y="10296783"/>
            <a:ext cx="8934867" cy="600666"/>
          </a:xfrm>
          <a:prstGeom prst="rect">
            <a:avLst/>
          </a:prstGeom>
        </p:spPr>
        <p:txBody>
          <a:bodyPr/>
          <a:lstStyle>
            <a:lvl1pPr marL="0" indent="0">
              <a:lnSpc>
                <a:spcPct val="100000"/>
              </a:lnSpc>
              <a:buNone/>
              <a:defRPr sz="3200" b="1">
                <a:solidFill>
                  <a:schemeClr val="accent3"/>
                </a:solidFill>
              </a:defRPr>
            </a:lvl1pPr>
          </a:lstStyle>
          <a:p>
            <a:pPr lvl="0"/>
            <a:r>
              <a:rPr lang="en-US"/>
              <a:t>Click to edit Heading</a:t>
            </a:r>
          </a:p>
        </p:txBody>
      </p:sp>
      <p:sp>
        <p:nvSpPr>
          <p:cNvPr id="19" name="Text Placeholder 29">
            <a:extLst>
              <a:ext uri="{FF2B5EF4-FFF2-40B4-BE49-F238E27FC236}">
                <a16:creationId xmlns:a16="http://schemas.microsoft.com/office/drawing/2014/main" id="{A127A456-7447-9CFE-191C-FE41F5FE61D0}"/>
              </a:ext>
            </a:extLst>
          </p:cNvPr>
          <p:cNvSpPr>
            <a:spLocks noGrp="1"/>
          </p:cNvSpPr>
          <p:nvPr>
            <p:ph type="body" sz="quarter" idx="20" hasCustomPrompt="1"/>
          </p:nvPr>
        </p:nvSpPr>
        <p:spPr>
          <a:xfrm>
            <a:off x="1409700" y="11001182"/>
            <a:ext cx="8934867" cy="1343218"/>
          </a:xfrm>
          <a:prstGeom prst="rect">
            <a:avLst/>
          </a:prstGeom>
        </p:spPr>
        <p:txBody>
          <a:bodyPr/>
          <a:lstStyle>
            <a:lvl1pPr marL="0" indent="0">
              <a:lnSpc>
                <a:spcPct val="100000"/>
              </a:lnSpc>
              <a:buNone/>
              <a:defRPr sz="2400"/>
            </a:lvl1pPr>
          </a:lstStyle>
          <a:p>
            <a:pPr lvl="0"/>
            <a:r>
              <a:rPr lang="en-US"/>
              <a:t>Click to insert copy text</a:t>
            </a:r>
          </a:p>
        </p:txBody>
      </p:sp>
    </p:spTree>
    <p:extLst>
      <p:ext uri="{BB962C8B-B14F-4D97-AF65-F5344CB8AC3E}">
        <p14:creationId xmlns:p14="http://schemas.microsoft.com/office/powerpoint/2010/main" val="3498247686"/>
      </p:ext>
    </p:extLst>
  </p:cSld>
  <p:clrMapOvr>
    <a:masterClrMapping/>
  </p:clrMapOvr>
  <p:extLst>
    <p:ext uri="{DCECCB84-F9BA-43D5-87BE-67443E8EF086}">
      <p15:sldGuideLst xmlns:p15="http://schemas.microsoft.com/office/powerpoint/2012/main">
        <p15:guide id="2" pos="74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F148C013-12AD-4DC9-F56A-233F03C7DB28}"/>
              </a:ext>
            </a:extLst>
          </p:cNvPr>
          <p:cNvSpPr/>
          <p:nvPr userDrawn="1"/>
        </p:nvSpPr>
        <p:spPr>
          <a:xfrm rot="10800000">
            <a:off x="-142259" y="-52960"/>
            <a:ext cx="24058917" cy="3679902"/>
          </a:xfrm>
          <a:custGeom>
            <a:avLst/>
            <a:gdLst>
              <a:gd name="connsiteX0" fmla="*/ 0 w 23774400"/>
              <a:gd name="connsiteY0" fmla="*/ 0 h 2660073"/>
              <a:gd name="connsiteX1" fmla="*/ 23774400 w 23774400"/>
              <a:gd name="connsiteY1" fmla="*/ 0 h 2660073"/>
              <a:gd name="connsiteX2" fmla="*/ 23774400 w 23774400"/>
              <a:gd name="connsiteY2" fmla="*/ 2660073 h 2660073"/>
              <a:gd name="connsiteX3" fmla="*/ 0 w 23774400"/>
              <a:gd name="connsiteY3" fmla="*/ 2660073 h 2660073"/>
              <a:gd name="connsiteX4" fmla="*/ 0 w 23774400"/>
              <a:gd name="connsiteY4" fmla="*/ 0 h 2660073"/>
              <a:gd name="connsiteX0" fmla="*/ 0 w 23774400"/>
              <a:gd name="connsiteY0" fmla="*/ 0 h 2660073"/>
              <a:gd name="connsiteX1" fmla="*/ 23774400 w 23774400"/>
              <a:gd name="connsiteY1" fmla="*/ 0 h 2660073"/>
              <a:gd name="connsiteX2" fmla="*/ 21426055 w 23774400"/>
              <a:gd name="connsiteY2" fmla="*/ 2660073 h 2660073"/>
              <a:gd name="connsiteX3" fmla="*/ 0 w 23774400"/>
              <a:gd name="connsiteY3" fmla="*/ 2660073 h 2660073"/>
              <a:gd name="connsiteX4" fmla="*/ 0 w 23774400"/>
              <a:gd name="connsiteY4" fmla="*/ 0 h 2660073"/>
              <a:gd name="connsiteX0" fmla="*/ 0 w 21471052"/>
              <a:gd name="connsiteY0" fmla="*/ 0 h 2660073"/>
              <a:gd name="connsiteX1" fmla="*/ 21471052 w 21471052"/>
              <a:gd name="connsiteY1" fmla="*/ 24716 h 2660073"/>
              <a:gd name="connsiteX2" fmla="*/ 21426055 w 21471052"/>
              <a:gd name="connsiteY2" fmla="*/ 2660073 h 2660073"/>
              <a:gd name="connsiteX3" fmla="*/ 0 w 21471052"/>
              <a:gd name="connsiteY3" fmla="*/ 2660073 h 2660073"/>
              <a:gd name="connsiteX4" fmla="*/ 0 w 21471052"/>
              <a:gd name="connsiteY4" fmla="*/ 0 h 2660073"/>
              <a:gd name="connsiteX0" fmla="*/ 0 w 21426055"/>
              <a:gd name="connsiteY0" fmla="*/ 0 h 2660073"/>
              <a:gd name="connsiteX1" fmla="*/ 21404610 w 21426055"/>
              <a:gd name="connsiteY1" fmla="*/ 24716 h 2660073"/>
              <a:gd name="connsiteX2" fmla="*/ 21426055 w 21426055"/>
              <a:gd name="connsiteY2" fmla="*/ 2660073 h 2660073"/>
              <a:gd name="connsiteX3" fmla="*/ 0 w 21426055"/>
              <a:gd name="connsiteY3" fmla="*/ 2660073 h 2660073"/>
              <a:gd name="connsiteX4" fmla="*/ 0 w 21426055"/>
              <a:gd name="connsiteY4" fmla="*/ 0 h 2660073"/>
              <a:gd name="connsiteX0" fmla="*/ 0 w 21448821"/>
              <a:gd name="connsiteY0" fmla="*/ 0 h 2660073"/>
              <a:gd name="connsiteX1" fmla="*/ 21448821 w 21448821"/>
              <a:gd name="connsiteY1" fmla="*/ 24716 h 2660073"/>
              <a:gd name="connsiteX2" fmla="*/ 21426055 w 21448821"/>
              <a:gd name="connsiteY2" fmla="*/ 2660073 h 2660073"/>
              <a:gd name="connsiteX3" fmla="*/ 0 w 21448821"/>
              <a:gd name="connsiteY3" fmla="*/ 2660073 h 2660073"/>
              <a:gd name="connsiteX4" fmla="*/ 0 w 21448821"/>
              <a:gd name="connsiteY4" fmla="*/ 0 h 2660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48821" h="2660073">
                <a:moveTo>
                  <a:pt x="0" y="0"/>
                </a:moveTo>
                <a:lnTo>
                  <a:pt x="21448821" y="24716"/>
                </a:lnTo>
                <a:lnTo>
                  <a:pt x="21426055" y="2660073"/>
                </a:lnTo>
                <a:lnTo>
                  <a:pt x="0" y="2660073"/>
                </a:lnTo>
                <a:lnTo>
                  <a:pt x="0" y="0"/>
                </a:lnTo>
                <a:close/>
              </a:path>
            </a:pathLst>
          </a:custGeom>
          <a:gradFill flip="none" rotWithShape="1">
            <a:gsLst>
              <a:gs pos="2000">
                <a:schemeClr val="bg1"/>
              </a:gs>
              <a:gs pos="89000">
                <a:schemeClr val="tx2"/>
              </a:gs>
              <a:gs pos="49000">
                <a:schemeClr val="tx2">
                  <a:alpha val="68794"/>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FD2AB4A2-2494-09D6-6801-9CDA43306E62}"/>
              </a:ext>
            </a:extLst>
          </p:cNvPr>
          <p:cNvSpPr>
            <a:spLocks noGrp="1" noChangeAspect="1"/>
          </p:cNvSpPr>
          <p:nvPr>
            <p:ph type="pic" sz="quarter" idx="10"/>
          </p:nvPr>
        </p:nvSpPr>
        <p:spPr>
          <a:xfrm>
            <a:off x="4094739" y="4260417"/>
            <a:ext cx="5195166" cy="5195166"/>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CBFCC6E0-E87A-8A54-591C-5315C749BAB7}"/>
              </a:ext>
            </a:extLst>
          </p:cNvPr>
          <p:cNvSpPr>
            <a:spLocks noGrp="1"/>
          </p:cNvSpPr>
          <p:nvPr>
            <p:ph type="body" sz="quarter" idx="11" hasCustomPrompt="1"/>
          </p:nvPr>
        </p:nvSpPr>
        <p:spPr>
          <a:xfrm>
            <a:off x="11887200" y="5954483"/>
            <a:ext cx="10252075" cy="706293"/>
          </a:xfrm>
          <a:prstGeom prst="rect">
            <a:avLst/>
          </a:prstGeom>
        </p:spPr>
        <p:txBody>
          <a:bodyPr/>
          <a:lstStyle>
            <a:lvl1pPr marL="0" indent="0">
              <a:buNone/>
              <a:defRPr>
                <a:solidFill>
                  <a:srgbClr val="0066AB"/>
                </a:solidFill>
              </a:defRPr>
            </a:lvl1pPr>
            <a:lvl2pPr marL="891505" indent="0" algn="l">
              <a:buNone/>
              <a:defRPr/>
            </a:lvl2pPr>
            <a:lvl3pPr marL="1783008" indent="0">
              <a:buNone/>
              <a:defRPr/>
            </a:lvl3pPr>
            <a:lvl4pPr marL="2674513" indent="0">
              <a:buNone/>
              <a:defRPr/>
            </a:lvl4pPr>
            <a:lvl5pPr marL="3566018" indent="0">
              <a:buNone/>
              <a:defRPr/>
            </a:lvl5pPr>
          </a:lstStyle>
          <a:p>
            <a:pPr lvl="0"/>
            <a:r>
              <a:rPr lang="en-US"/>
              <a:t>Name</a:t>
            </a:r>
          </a:p>
        </p:txBody>
      </p:sp>
      <p:sp>
        <p:nvSpPr>
          <p:cNvPr id="7" name="Text Placeholder 5">
            <a:extLst>
              <a:ext uri="{FF2B5EF4-FFF2-40B4-BE49-F238E27FC236}">
                <a16:creationId xmlns:a16="http://schemas.microsoft.com/office/drawing/2014/main" id="{816A146C-5D74-095D-82B8-5E18EE667CD8}"/>
              </a:ext>
            </a:extLst>
          </p:cNvPr>
          <p:cNvSpPr>
            <a:spLocks noGrp="1"/>
          </p:cNvSpPr>
          <p:nvPr>
            <p:ph type="body" sz="quarter" idx="12" hasCustomPrompt="1"/>
          </p:nvPr>
        </p:nvSpPr>
        <p:spPr>
          <a:xfrm>
            <a:off x="11887201" y="6979718"/>
            <a:ext cx="10252074" cy="533113"/>
          </a:xfrm>
          <a:prstGeom prst="rect">
            <a:avLst/>
          </a:prstGeom>
        </p:spPr>
        <p:txBody>
          <a:bodyPr/>
          <a:lstStyle>
            <a:lvl1pPr marL="0" indent="0">
              <a:buNone/>
              <a:defRPr sz="3200" spc="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0" name="Text Placeholder 5">
            <a:extLst>
              <a:ext uri="{FF2B5EF4-FFF2-40B4-BE49-F238E27FC236}">
                <a16:creationId xmlns:a16="http://schemas.microsoft.com/office/drawing/2014/main" id="{DF19401B-DE18-0843-8D1F-8237EB0E03B8}"/>
              </a:ext>
            </a:extLst>
          </p:cNvPr>
          <p:cNvSpPr>
            <a:spLocks noGrp="1"/>
          </p:cNvSpPr>
          <p:nvPr>
            <p:ph type="body" sz="quarter" idx="13" hasCustomPrompt="1"/>
          </p:nvPr>
        </p:nvSpPr>
        <p:spPr>
          <a:xfrm>
            <a:off x="11887201" y="7533613"/>
            <a:ext cx="10252074" cy="1350818"/>
          </a:xfrm>
          <a:prstGeom prst="rect">
            <a:avLst/>
          </a:prstGeom>
        </p:spPr>
        <p:txBody>
          <a:bodyPr/>
          <a:lstStyle>
            <a:lvl1pPr marL="0" indent="0">
              <a:buNone/>
              <a:defRPr sz="3200" spc="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2" name="Title 1">
            <a:extLst>
              <a:ext uri="{FF2B5EF4-FFF2-40B4-BE49-F238E27FC236}">
                <a16:creationId xmlns:a16="http://schemas.microsoft.com/office/drawing/2014/main" id="{6481EA6C-6EB2-0157-C09B-32A8CF3513CD}"/>
              </a:ext>
            </a:extLst>
          </p:cNvPr>
          <p:cNvSpPr txBox="1">
            <a:spLocks/>
          </p:cNvSpPr>
          <p:nvPr userDrawn="1"/>
        </p:nvSpPr>
        <p:spPr>
          <a:xfrm>
            <a:off x="1451338" y="540133"/>
            <a:ext cx="18452502"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a:solidFill>
                  <a:schemeClr val="bg1"/>
                </a:solidFill>
              </a:rPr>
              <a:t>Click to edit Master title style</a:t>
            </a:r>
          </a:p>
        </p:txBody>
      </p:sp>
    </p:spTree>
    <p:extLst>
      <p:ext uri="{BB962C8B-B14F-4D97-AF65-F5344CB8AC3E}">
        <p14:creationId xmlns:p14="http://schemas.microsoft.com/office/powerpoint/2010/main" val="2614479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2AB4A2-2494-09D6-6801-9CDA43306E62}"/>
              </a:ext>
            </a:extLst>
          </p:cNvPr>
          <p:cNvSpPr>
            <a:spLocks noGrp="1" noChangeAspect="1"/>
          </p:cNvSpPr>
          <p:nvPr>
            <p:ph type="pic" sz="quarter" idx="10"/>
          </p:nvPr>
        </p:nvSpPr>
        <p:spPr>
          <a:xfrm>
            <a:off x="1371600" y="4810736"/>
            <a:ext cx="4114800" cy="4114800"/>
          </a:xfrm>
          <a:prstGeom prst="ellipse">
            <a:avLst/>
          </a:prstGeom>
        </p:spPr>
        <p:txBody>
          <a:bodyPr/>
          <a:lstStyle/>
          <a:p>
            <a:endParaRPr lang="en-US"/>
          </a:p>
        </p:txBody>
      </p:sp>
      <p:sp>
        <p:nvSpPr>
          <p:cNvPr id="6" name="Text Placeholder 5">
            <a:extLst>
              <a:ext uri="{FF2B5EF4-FFF2-40B4-BE49-F238E27FC236}">
                <a16:creationId xmlns:a16="http://schemas.microsoft.com/office/drawing/2014/main" id="{CBFCC6E0-E87A-8A54-591C-5315C749BAB7}"/>
              </a:ext>
            </a:extLst>
          </p:cNvPr>
          <p:cNvSpPr>
            <a:spLocks noGrp="1"/>
          </p:cNvSpPr>
          <p:nvPr>
            <p:ph type="body" sz="quarter" idx="11" hasCustomPrompt="1"/>
          </p:nvPr>
        </p:nvSpPr>
        <p:spPr>
          <a:xfrm>
            <a:off x="1635124"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7" name="Text Placeholder 5">
            <a:extLst>
              <a:ext uri="{FF2B5EF4-FFF2-40B4-BE49-F238E27FC236}">
                <a16:creationId xmlns:a16="http://schemas.microsoft.com/office/drawing/2014/main" id="{816A146C-5D74-095D-82B8-5E18EE667CD8}"/>
              </a:ext>
            </a:extLst>
          </p:cNvPr>
          <p:cNvSpPr>
            <a:spLocks noGrp="1"/>
          </p:cNvSpPr>
          <p:nvPr>
            <p:ph type="body" sz="quarter" idx="12" hasCustomPrompt="1"/>
          </p:nvPr>
        </p:nvSpPr>
        <p:spPr>
          <a:xfrm>
            <a:off x="1635124"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2" name="Picture Placeholder 3">
            <a:extLst>
              <a:ext uri="{FF2B5EF4-FFF2-40B4-BE49-F238E27FC236}">
                <a16:creationId xmlns:a16="http://schemas.microsoft.com/office/drawing/2014/main" id="{4B86CA1F-44BF-5F83-C5A5-B704CD231B3F}"/>
              </a:ext>
            </a:extLst>
          </p:cNvPr>
          <p:cNvSpPr>
            <a:spLocks noGrp="1" noChangeAspect="1"/>
          </p:cNvSpPr>
          <p:nvPr>
            <p:ph type="pic" sz="quarter" idx="13"/>
          </p:nvPr>
        </p:nvSpPr>
        <p:spPr>
          <a:xfrm>
            <a:off x="7010400" y="4800600"/>
            <a:ext cx="4114800" cy="4114800"/>
          </a:xfrm>
          <a:prstGeom prst="ellipse">
            <a:avLst/>
          </a:prstGeom>
        </p:spPr>
        <p:txBody>
          <a:bodyPr/>
          <a:lstStyle/>
          <a:p>
            <a:endParaRPr lang="en-US"/>
          </a:p>
        </p:txBody>
      </p:sp>
      <p:sp>
        <p:nvSpPr>
          <p:cNvPr id="5" name="Picture Placeholder 3">
            <a:extLst>
              <a:ext uri="{FF2B5EF4-FFF2-40B4-BE49-F238E27FC236}">
                <a16:creationId xmlns:a16="http://schemas.microsoft.com/office/drawing/2014/main" id="{46A170A9-7BA1-EF6E-FB51-9B8A3756FE08}"/>
              </a:ext>
            </a:extLst>
          </p:cNvPr>
          <p:cNvSpPr>
            <a:spLocks noGrp="1" noChangeAspect="1"/>
          </p:cNvSpPr>
          <p:nvPr>
            <p:ph type="pic" sz="quarter" idx="14"/>
          </p:nvPr>
        </p:nvSpPr>
        <p:spPr>
          <a:xfrm>
            <a:off x="18287999" y="4756947"/>
            <a:ext cx="4114800" cy="4114800"/>
          </a:xfrm>
          <a:prstGeom prst="ellipse">
            <a:avLst/>
          </a:prstGeom>
        </p:spPr>
        <p:txBody>
          <a:bodyPr/>
          <a:lstStyle/>
          <a:p>
            <a:endParaRPr lang="en-US"/>
          </a:p>
        </p:txBody>
      </p:sp>
      <p:sp>
        <p:nvSpPr>
          <p:cNvPr id="8" name="Picture Placeholder 3">
            <a:extLst>
              <a:ext uri="{FF2B5EF4-FFF2-40B4-BE49-F238E27FC236}">
                <a16:creationId xmlns:a16="http://schemas.microsoft.com/office/drawing/2014/main" id="{9B2CF308-9F84-59B0-2F95-253682427BD3}"/>
              </a:ext>
            </a:extLst>
          </p:cNvPr>
          <p:cNvSpPr>
            <a:spLocks noGrp="1" noChangeAspect="1"/>
          </p:cNvSpPr>
          <p:nvPr>
            <p:ph type="pic" sz="quarter" idx="15"/>
          </p:nvPr>
        </p:nvSpPr>
        <p:spPr>
          <a:xfrm>
            <a:off x="12649200" y="4807909"/>
            <a:ext cx="4114800" cy="4114800"/>
          </a:xfrm>
          <a:prstGeom prst="ellipse">
            <a:avLst/>
          </a:prstGeom>
        </p:spPr>
        <p:txBody>
          <a:bodyPr/>
          <a:lstStyle/>
          <a:p>
            <a:endParaRPr lang="en-US"/>
          </a:p>
        </p:txBody>
      </p:sp>
      <p:sp>
        <p:nvSpPr>
          <p:cNvPr id="9" name="Text Placeholder 5">
            <a:extLst>
              <a:ext uri="{FF2B5EF4-FFF2-40B4-BE49-F238E27FC236}">
                <a16:creationId xmlns:a16="http://schemas.microsoft.com/office/drawing/2014/main" id="{E4C2D089-75FF-2EAF-B0C1-2A9147001E63}"/>
              </a:ext>
            </a:extLst>
          </p:cNvPr>
          <p:cNvSpPr>
            <a:spLocks noGrp="1"/>
          </p:cNvSpPr>
          <p:nvPr>
            <p:ph type="body" sz="quarter" idx="16" hasCustomPrompt="1"/>
          </p:nvPr>
        </p:nvSpPr>
        <p:spPr>
          <a:xfrm>
            <a:off x="1638300"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0" name="Text Placeholder 5">
            <a:extLst>
              <a:ext uri="{FF2B5EF4-FFF2-40B4-BE49-F238E27FC236}">
                <a16:creationId xmlns:a16="http://schemas.microsoft.com/office/drawing/2014/main" id="{61C7951B-A23B-4B5D-A75D-918729E79085}"/>
              </a:ext>
            </a:extLst>
          </p:cNvPr>
          <p:cNvSpPr>
            <a:spLocks noGrp="1"/>
          </p:cNvSpPr>
          <p:nvPr>
            <p:ph type="body" sz="quarter" idx="17" hasCustomPrompt="1"/>
          </p:nvPr>
        </p:nvSpPr>
        <p:spPr>
          <a:xfrm>
            <a:off x="7098242"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1" name="Text Placeholder 5">
            <a:extLst>
              <a:ext uri="{FF2B5EF4-FFF2-40B4-BE49-F238E27FC236}">
                <a16:creationId xmlns:a16="http://schemas.microsoft.com/office/drawing/2014/main" id="{A568FF5B-AAA0-9AF2-4EBB-53C61EA6F6D3}"/>
              </a:ext>
            </a:extLst>
          </p:cNvPr>
          <p:cNvSpPr>
            <a:spLocks noGrp="1"/>
          </p:cNvSpPr>
          <p:nvPr>
            <p:ph type="body" sz="quarter" idx="18" hasCustomPrompt="1"/>
          </p:nvPr>
        </p:nvSpPr>
        <p:spPr>
          <a:xfrm>
            <a:off x="7098242"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2" name="Text Placeholder 5">
            <a:extLst>
              <a:ext uri="{FF2B5EF4-FFF2-40B4-BE49-F238E27FC236}">
                <a16:creationId xmlns:a16="http://schemas.microsoft.com/office/drawing/2014/main" id="{3DB5F780-AA29-00AB-B9FA-D73D0B5C35FD}"/>
              </a:ext>
            </a:extLst>
          </p:cNvPr>
          <p:cNvSpPr>
            <a:spLocks noGrp="1"/>
          </p:cNvSpPr>
          <p:nvPr>
            <p:ph type="body" sz="quarter" idx="19" hasCustomPrompt="1"/>
          </p:nvPr>
        </p:nvSpPr>
        <p:spPr>
          <a:xfrm>
            <a:off x="7101418"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3" name="Text Placeholder 5">
            <a:extLst>
              <a:ext uri="{FF2B5EF4-FFF2-40B4-BE49-F238E27FC236}">
                <a16:creationId xmlns:a16="http://schemas.microsoft.com/office/drawing/2014/main" id="{88B41C4C-1351-0F22-E164-7AEA76AF58C1}"/>
              </a:ext>
            </a:extLst>
          </p:cNvPr>
          <p:cNvSpPr>
            <a:spLocks noGrp="1"/>
          </p:cNvSpPr>
          <p:nvPr>
            <p:ph type="body" sz="quarter" idx="20" hasCustomPrompt="1"/>
          </p:nvPr>
        </p:nvSpPr>
        <p:spPr>
          <a:xfrm>
            <a:off x="12564536"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4" name="Text Placeholder 5">
            <a:extLst>
              <a:ext uri="{FF2B5EF4-FFF2-40B4-BE49-F238E27FC236}">
                <a16:creationId xmlns:a16="http://schemas.microsoft.com/office/drawing/2014/main" id="{710F7391-99DA-6FA3-3A88-4F67A161BAB8}"/>
              </a:ext>
            </a:extLst>
          </p:cNvPr>
          <p:cNvSpPr>
            <a:spLocks noGrp="1"/>
          </p:cNvSpPr>
          <p:nvPr>
            <p:ph type="body" sz="quarter" idx="21" hasCustomPrompt="1"/>
          </p:nvPr>
        </p:nvSpPr>
        <p:spPr>
          <a:xfrm>
            <a:off x="12564536"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5" name="Text Placeholder 5">
            <a:extLst>
              <a:ext uri="{FF2B5EF4-FFF2-40B4-BE49-F238E27FC236}">
                <a16:creationId xmlns:a16="http://schemas.microsoft.com/office/drawing/2014/main" id="{482C4F51-CFEB-14C9-3841-7D942F1E45B6}"/>
              </a:ext>
            </a:extLst>
          </p:cNvPr>
          <p:cNvSpPr>
            <a:spLocks noGrp="1"/>
          </p:cNvSpPr>
          <p:nvPr>
            <p:ph type="body" sz="quarter" idx="22" hasCustomPrompt="1"/>
          </p:nvPr>
        </p:nvSpPr>
        <p:spPr>
          <a:xfrm>
            <a:off x="12567712"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6" name="Text Placeholder 5">
            <a:extLst>
              <a:ext uri="{FF2B5EF4-FFF2-40B4-BE49-F238E27FC236}">
                <a16:creationId xmlns:a16="http://schemas.microsoft.com/office/drawing/2014/main" id="{60B29CD1-B05B-3B31-60A1-FEA664842EA9}"/>
              </a:ext>
            </a:extLst>
          </p:cNvPr>
          <p:cNvSpPr>
            <a:spLocks noGrp="1"/>
          </p:cNvSpPr>
          <p:nvPr>
            <p:ph type="body" sz="quarter" idx="23" hasCustomPrompt="1"/>
          </p:nvPr>
        </p:nvSpPr>
        <p:spPr>
          <a:xfrm>
            <a:off x="18030830" y="9082088"/>
            <a:ext cx="4114799" cy="706293"/>
          </a:xfrm>
          <a:prstGeom prst="rect">
            <a:avLst/>
          </a:prstGeom>
        </p:spPr>
        <p:txBody>
          <a:bodyPr/>
          <a:lstStyle>
            <a:lvl1pPr marL="0" indent="0">
              <a:buNone/>
              <a:defRPr sz="4000">
                <a:solidFill>
                  <a:schemeClr val="accent2"/>
                </a:solidFill>
              </a:defRPr>
            </a:lvl1pPr>
            <a:lvl2pPr marL="891505" indent="0" algn="l">
              <a:buFont typeface="Arial" panose="020B0604020202020204" pitchFamily="34" charset="0"/>
              <a:buNone/>
              <a:defRPr/>
            </a:lvl2pPr>
            <a:lvl3pPr marL="1783008" indent="0">
              <a:buNone/>
              <a:defRPr/>
            </a:lvl3pPr>
            <a:lvl4pPr marL="2674513" indent="0">
              <a:buNone/>
              <a:defRPr/>
            </a:lvl4pPr>
            <a:lvl5pPr marL="3566018" indent="0">
              <a:buNone/>
              <a:defRPr/>
            </a:lvl5pPr>
          </a:lstStyle>
          <a:p>
            <a:pPr lvl="0"/>
            <a:r>
              <a:rPr lang="en-US"/>
              <a:t>Name</a:t>
            </a:r>
          </a:p>
        </p:txBody>
      </p:sp>
      <p:sp>
        <p:nvSpPr>
          <p:cNvPr id="17" name="Text Placeholder 5">
            <a:extLst>
              <a:ext uri="{FF2B5EF4-FFF2-40B4-BE49-F238E27FC236}">
                <a16:creationId xmlns:a16="http://schemas.microsoft.com/office/drawing/2014/main" id="{C77C6B50-E2FF-33F3-D0BD-A159166F62A5}"/>
              </a:ext>
            </a:extLst>
          </p:cNvPr>
          <p:cNvSpPr>
            <a:spLocks noGrp="1"/>
          </p:cNvSpPr>
          <p:nvPr>
            <p:ph type="body" sz="quarter" idx="24" hasCustomPrompt="1"/>
          </p:nvPr>
        </p:nvSpPr>
        <p:spPr>
          <a:xfrm>
            <a:off x="18030830" y="9788381"/>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TITLE</a:t>
            </a:r>
          </a:p>
        </p:txBody>
      </p:sp>
      <p:sp>
        <p:nvSpPr>
          <p:cNvPr id="18" name="Text Placeholder 5">
            <a:extLst>
              <a:ext uri="{FF2B5EF4-FFF2-40B4-BE49-F238E27FC236}">
                <a16:creationId xmlns:a16="http://schemas.microsoft.com/office/drawing/2014/main" id="{2AF56C01-0535-FAD9-E6EB-3043A20DF32D}"/>
              </a:ext>
            </a:extLst>
          </p:cNvPr>
          <p:cNvSpPr>
            <a:spLocks noGrp="1"/>
          </p:cNvSpPr>
          <p:nvPr>
            <p:ph type="body" sz="quarter" idx="25" hasCustomPrompt="1"/>
          </p:nvPr>
        </p:nvSpPr>
        <p:spPr>
          <a:xfrm>
            <a:off x="18034006" y="10314709"/>
            <a:ext cx="4114799" cy="519401"/>
          </a:xfrm>
          <a:prstGeom prst="rect">
            <a:avLst/>
          </a:prstGeom>
        </p:spPr>
        <p:txBody>
          <a:bodyPr/>
          <a:lstStyle>
            <a:lvl1pPr marL="0" indent="0">
              <a:buNone/>
              <a:defRPr sz="2400"/>
            </a:lvl1pPr>
            <a:lvl2pPr marL="891505" indent="0" algn="l">
              <a:buNone/>
              <a:defRPr sz="3200"/>
            </a:lvl2pPr>
            <a:lvl3pPr marL="1783008" indent="0">
              <a:buNone/>
              <a:defRPr/>
            </a:lvl3pPr>
            <a:lvl4pPr marL="2674513" indent="0">
              <a:buNone/>
              <a:defRPr/>
            </a:lvl4pPr>
            <a:lvl5pPr marL="3566018" indent="0">
              <a:buNone/>
              <a:defRPr/>
            </a:lvl5pPr>
          </a:lstStyle>
          <a:p>
            <a:pPr lvl="0"/>
            <a:r>
              <a:rPr lang="en-US"/>
              <a:t>Organization</a:t>
            </a:r>
          </a:p>
        </p:txBody>
      </p:sp>
      <p:sp>
        <p:nvSpPr>
          <p:cNvPr id="19" name="Title 1">
            <a:extLst>
              <a:ext uri="{FF2B5EF4-FFF2-40B4-BE49-F238E27FC236}">
                <a16:creationId xmlns:a16="http://schemas.microsoft.com/office/drawing/2014/main" id="{D9F02EE0-02BA-F063-3EA1-0CB2E2DFD5A4}"/>
              </a:ext>
            </a:extLst>
          </p:cNvPr>
          <p:cNvSpPr txBox="1">
            <a:spLocks/>
          </p:cNvSpPr>
          <p:nvPr userDrawn="1"/>
        </p:nvSpPr>
        <p:spPr>
          <a:xfrm>
            <a:off x="1634490" y="1363843"/>
            <a:ext cx="20505420"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chemeClr val="accent2"/>
                </a:solidFill>
              </a:rPr>
              <a:t>Click to edit Master title style</a:t>
            </a:r>
          </a:p>
        </p:txBody>
      </p:sp>
    </p:spTree>
    <p:extLst>
      <p:ext uri="{BB962C8B-B14F-4D97-AF65-F5344CB8AC3E}">
        <p14:creationId xmlns:p14="http://schemas.microsoft.com/office/powerpoint/2010/main" val="443000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mbership Map template">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ABF7106-1580-2D3B-1175-0AB6689BAB5E}"/>
              </a:ext>
            </a:extLst>
          </p:cNvPr>
          <p:cNvSpPr txBox="1">
            <a:spLocks/>
          </p:cNvSpPr>
          <p:nvPr userDrawn="1"/>
        </p:nvSpPr>
        <p:spPr>
          <a:xfrm>
            <a:off x="417193" y="12910919"/>
            <a:ext cx="18518592" cy="6033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20">
                <a:latin typeface="Arial" panose="020B0604020202020204" pitchFamily="34" charset="0"/>
                <a:cs typeface="Arial" panose="020B0604020202020204" pitchFamily="34" charset="0"/>
              </a:rPr>
              <a:t>@leagueofcities</a:t>
            </a:r>
          </a:p>
        </p:txBody>
      </p:sp>
      <p:sp>
        <p:nvSpPr>
          <p:cNvPr id="4" name="TextBox 3">
            <a:extLst>
              <a:ext uri="{FF2B5EF4-FFF2-40B4-BE49-F238E27FC236}">
                <a16:creationId xmlns:a16="http://schemas.microsoft.com/office/drawing/2014/main" id="{A918CA3A-B8F2-8DEF-AA7F-25A0C1078ECC}"/>
              </a:ext>
            </a:extLst>
          </p:cNvPr>
          <p:cNvSpPr txBox="1"/>
          <p:nvPr userDrawn="1"/>
        </p:nvSpPr>
        <p:spPr>
          <a:xfrm>
            <a:off x="-7107531" y="-1204378"/>
            <a:ext cx="5207508"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General Membership </a:t>
            </a:r>
            <a:endParaRPr lang="en-US" sz="2800">
              <a:solidFill>
                <a:schemeClr val="bg1"/>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D8065A08-903E-AF7B-863C-E2D74560D40F}"/>
              </a:ext>
            </a:extLst>
          </p:cNvPr>
          <p:cNvGrpSpPr/>
          <p:nvPr userDrawn="1"/>
        </p:nvGrpSpPr>
        <p:grpSpPr>
          <a:xfrm>
            <a:off x="1454000" y="2632826"/>
            <a:ext cx="20542639" cy="9686928"/>
            <a:chOff x="385581" y="2794837"/>
            <a:chExt cx="21502238" cy="10139424"/>
          </a:xfrm>
        </p:grpSpPr>
        <p:grpSp>
          <p:nvGrpSpPr>
            <p:cNvPr id="8" name="Group 7">
              <a:extLst>
                <a:ext uri="{FF2B5EF4-FFF2-40B4-BE49-F238E27FC236}">
                  <a16:creationId xmlns:a16="http://schemas.microsoft.com/office/drawing/2014/main" id="{AB25AF4A-952D-B3DD-0298-356422D194CB}"/>
                </a:ext>
              </a:extLst>
            </p:cNvPr>
            <p:cNvGrpSpPr/>
            <p:nvPr/>
          </p:nvGrpSpPr>
          <p:grpSpPr>
            <a:xfrm>
              <a:off x="385581" y="2794837"/>
              <a:ext cx="18114176" cy="10139424"/>
              <a:chOff x="1272381" y="547372"/>
              <a:chExt cx="6155531" cy="3378515"/>
            </a:xfrm>
            <a:solidFill>
              <a:schemeClr val="tx2">
                <a:lumMod val="20000"/>
                <a:lumOff val="80000"/>
              </a:schemeClr>
            </a:solidFill>
          </p:grpSpPr>
          <p:sp>
            <p:nvSpPr>
              <p:cNvPr id="13" name="Freeform 46">
                <a:extLst>
                  <a:ext uri="{FF2B5EF4-FFF2-40B4-BE49-F238E27FC236}">
                    <a16:creationId xmlns:a16="http://schemas.microsoft.com/office/drawing/2014/main" id="{CF152431-7D86-E9E8-A5D8-78915F90D61C}"/>
                  </a:ext>
                </a:extLst>
              </p:cNvPr>
              <p:cNvSpPr>
                <a:spLocks/>
              </p:cNvSpPr>
              <p:nvPr/>
            </p:nvSpPr>
            <p:spPr bwMode="auto">
              <a:xfrm>
                <a:off x="2741613" y="644525"/>
                <a:ext cx="633412" cy="468312"/>
              </a:xfrm>
              <a:custGeom>
                <a:avLst/>
                <a:gdLst/>
                <a:ahLst/>
                <a:cxnLst>
                  <a:cxn ang="0">
                    <a:pos x="1178" y="303"/>
                  </a:cxn>
                  <a:cxn ang="0">
                    <a:pos x="1092" y="679"/>
                  </a:cxn>
                  <a:cxn ang="0">
                    <a:pos x="1063" y="779"/>
                  </a:cxn>
                  <a:cxn ang="0">
                    <a:pos x="1054" y="794"/>
                  </a:cxn>
                  <a:cxn ang="0">
                    <a:pos x="1061" y="813"/>
                  </a:cxn>
                  <a:cxn ang="0">
                    <a:pos x="1064" y="830"/>
                  </a:cxn>
                  <a:cxn ang="0">
                    <a:pos x="1056" y="879"/>
                  </a:cxn>
                  <a:cxn ang="0">
                    <a:pos x="699" y="800"/>
                  </a:cxn>
                  <a:cxn ang="0">
                    <a:pos x="635" y="804"/>
                  </a:cxn>
                  <a:cxn ang="0">
                    <a:pos x="473" y="804"/>
                  </a:cxn>
                  <a:cxn ang="0">
                    <a:pos x="437" y="804"/>
                  </a:cxn>
                  <a:cxn ang="0">
                    <a:pos x="402" y="794"/>
                  </a:cxn>
                  <a:cxn ang="0">
                    <a:pos x="374" y="775"/>
                  </a:cxn>
                  <a:cxn ang="0">
                    <a:pos x="306" y="755"/>
                  </a:cxn>
                  <a:cxn ang="0">
                    <a:pos x="186" y="752"/>
                  </a:cxn>
                  <a:cxn ang="0">
                    <a:pos x="157" y="719"/>
                  </a:cxn>
                  <a:cxn ang="0">
                    <a:pos x="165" y="679"/>
                  </a:cxn>
                  <a:cxn ang="0">
                    <a:pos x="164" y="648"/>
                  </a:cxn>
                  <a:cxn ang="0">
                    <a:pos x="152" y="614"/>
                  </a:cxn>
                  <a:cxn ang="0">
                    <a:pos x="139" y="598"/>
                  </a:cxn>
                  <a:cxn ang="0">
                    <a:pos x="94" y="584"/>
                  </a:cxn>
                  <a:cxn ang="0">
                    <a:pos x="90" y="572"/>
                  </a:cxn>
                  <a:cxn ang="0">
                    <a:pos x="77" y="561"/>
                  </a:cxn>
                  <a:cxn ang="0">
                    <a:pos x="48" y="560"/>
                  </a:cxn>
                  <a:cxn ang="0">
                    <a:pos x="4" y="507"/>
                  </a:cxn>
                  <a:cxn ang="0">
                    <a:pos x="23" y="487"/>
                  </a:cxn>
                  <a:cxn ang="0">
                    <a:pos x="33" y="469"/>
                  </a:cxn>
                  <a:cxn ang="0">
                    <a:pos x="41" y="447"/>
                  </a:cxn>
                  <a:cxn ang="0">
                    <a:pos x="66" y="404"/>
                  </a:cxn>
                  <a:cxn ang="0">
                    <a:pos x="37" y="362"/>
                  </a:cxn>
                  <a:cxn ang="0">
                    <a:pos x="37" y="275"/>
                  </a:cxn>
                  <a:cxn ang="0">
                    <a:pos x="14" y="108"/>
                  </a:cxn>
                  <a:cxn ang="0">
                    <a:pos x="97" y="99"/>
                  </a:cxn>
                  <a:cxn ang="0">
                    <a:pos x="226" y="165"/>
                  </a:cxn>
                  <a:cxn ang="0">
                    <a:pos x="265" y="199"/>
                  </a:cxn>
                  <a:cxn ang="0">
                    <a:pos x="293" y="257"/>
                  </a:cxn>
                  <a:cxn ang="0">
                    <a:pos x="215" y="337"/>
                  </a:cxn>
                  <a:cxn ang="0">
                    <a:pos x="258" y="304"/>
                  </a:cxn>
                  <a:cxn ang="0">
                    <a:pos x="323" y="283"/>
                  </a:cxn>
                  <a:cxn ang="0">
                    <a:pos x="241" y="374"/>
                  </a:cxn>
                  <a:cxn ang="0">
                    <a:pos x="233" y="428"/>
                  </a:cxn>
                  <a:cxn ang="0">
                    <a:pos x="302" y="382"/>
                  </a:cxn>
                  <a:cxn ang="0">
                    <a:pos x="348" y="279"/>
                  </a:cxn>
                  <a:cxn ang="0">
                    <a:pos x="363" y="196"/>
                  </a:cxn>
                  <a:cxn ang="0">
                    <a:pos x="337" y="175"/>
                  </a:cxn>
                  <a:cxn ang="0">
                    <a:pos x="351" y="250"/>
                  </a:cxn>
                  <a:cxn ang="0">
                    <a:pos x="325" y="213"/>
                  </a:cxn>
                  <a:cxn ang="0">
                    <a:pos x="341" y="150"/>
                  </a:cxn>
                  <a:cxn ang="0">
                    <a:pos x="366" y="132"/>
                  </a:cxn>
                  <a:cxn ang="0">
                    <a:pos x="370" y="67"/>
                  </a:cxn>
                  <a:cxn ang="0">
                    <a:pos x="351" y="0"/>
                  </a:cxn>
                  <a:cxn ang="0">
                    <a:pos x="673" y="89"/>
                  </a:cxn>
                  <a:cxn ang="0">
                    <a:pos x="1093" y="200"/>
                  </a:cxn>
                  <a:cxn ang="0">
                    <a:pos x="1145" y="210"/>
                  </a:cxn>
                </a:cxnLst>
                <a:rect l="0" t="0" r="r" b="b"/>
                <a:pathLst>
                  <a:path w="1196" h="883">
                    <a:moveTo>
                      <a:pt x="1196" y="218"/>
                    </a:moveTo>
                    <a:lnTo>
                      <a:pt x="1196" y="218"/>
                    </a:lnTo>
                    <a:lnTo>
                      <a:pt x="1178" y="303"/>
                    </a:lnTo>
                    <a:lnTo>
                      <a:pt x="1138" y="487"/>
                    </a:lnTo>
                    <a:lnTo>
                      <a:pt x="1114" y="589"/>
                    </a:lnTo>
                    <a:lnTo>
                      <a:pt x="1092" y="679"/>
                    </a:lnTo>
                    <a:lnTo>
                      <a:pt x="1074" y="747"/>
                    </a:lnTo>
                    <a:lnTo>
                      <a:pt x="1067" y="768"/>
                    </a:lnTo>
                    <a:lnTo>
                      <a:pt x="1063" y="779"/>
                    </a:lnTo>
                    <a:lnTo>
                      <a:pt x="1063" y="779"/>
                    </a:lnTo>
                    <a:lnTo>
                      <a:pt x="1057" y="787"/>
                    </a:lnTo>
                    <a:lnTo>
                      <a:pt x="1054" y="794"/>
                    </a:lnTo>
                    <a:lnTo>
                      <a:pt x="1054" y="800"/>
                    </a:lnTo>
                    <a:lnTo>
                      <a:pt x="1056" y="804"/>
                    </a:lnTo>
                    <a:lnTo>
                      <a:pt x="1061" y="813"/>
                    </a:lnTo>
                    <a:lnTo>
                      <a:pt x="1064" y="820"/>
                    </a:lnTo>
                    <a:lnTo>
                      <a:pt x="1064" y="830"/>
                    </a:lnTo>
                    <a:lnTo>
                      <a:pt x="1064" y="830"/>
                    </a:lnTo>
                    <a:lnTo>
                      <a:pt x="1063" y="851"/>
                    </a:lnTo>
                    <a:lnTo>
                      <a:pt x="1059" y="868"/>
                    </a:lnTo>
                    <a:lnTo>
                      <a:pt x="1056" y="879"/>
                    </a:lnTo>
                    <a:lnTo>
                      <a:pt x="1054" y="883"/>
                    </a:lnTo>
                    <a:lnTo>
                      <a:pt x="748" y="804"/>
                    </a:lnTo>
                    <a:lnTo>
                      <a:pt x="699" y="800"/>
                    </a:lnTo>
                    <a:lnTo>
                      <a:pt x="681" y="807"/>
                    </a:lnTo>
                    <a:lnTo>
                      <a:pt x="656" y="800"/>
                    </a:lnTo>
                    <a:lnTo>
                      <a:pt x="635" y="804"/>
                    </a:lnTo>
                    <a:lnTo>
                      <a:pt x="504" y="809"/>
                    </a:lnTo>
                    <a:lnTo>
                      <a:pt x="490" y="798"/>
                    </a:lnTo>
                    <a:lnTo>
                      <a:pt x="473" y="804"/>
                    </a:lnTo>
                    <a:lnTo>
                      <a:pt x="461" y="808"/>
                    </a:lnTo>
                    <a:lnTo>
                      <a:pt x="449" y="808"/>
                    </a:lnTo>
                    <a:lnTo>
                      <a:pt x="437" y="804"/>
                    </a:lnTo>
                    <a:lnTo>
                      <a:pt x="437" y="798"/>
                    </a:lnTo>
                    <a:lnTo>
                      <a:pt x="415" y="800"/>
                    </a:lnTo>
                    <a:lnTo>
                      <a:pt x="402" y="794"/>
                    </a:lnTo>
                    <a:lnTo>
                      <a:pt x="394" y="787"/>
                    </a:lnTo>
                    <a:lnTo>
                      <a:pt x="394" y="779"/>
                    </a:lnTo>
                    <a:lnTo>
                      <a:pt x="374" y="775"/>
                    </a:lnTo>
                    <a:lnTo>
                      <a:pt x="341" y="768"/>
                    </a:lnTo>
                    <a:lnTo>
                      <a:pt x="318" y="757"/>
                    </a:lnTo>
                    <a:lnTo>
                      <a:pt x="306" y="755"/>
                    </a:lnTo>
                    <a:lnTo>
                      <a:pt x="280" y="757"/>
                    </a:lnTo>
                    <a:lnTo>
                      <a:pt x="238" y="765"/>
                    </a:lnTo>
                    <a:lnTo>
                      <a:pt x="186" y="752"/>
                    </a:lnTo>
                    <a:lnTo>
                      <a:pt x="155" y="725"/>
                    </a:lnTo>
                    <a:lnTo>
                      <a:pt x="155" y="725"/>
                    </a:lnTo>
                    <a:lnTo>
                      <a:pt x="157" y="719"/>
                    </a:lnTo>
                    <a:lnTo>
                      <a:pt x="161" y="702"/>
                    </a:lnTo>
                    <a:lnTo>
                      <a:pt x="164" y="691"/>
                    </a:lnTo>
                    <a:lnTo>
                      <a:pt x="165" y="679"/>
                    </a:lnTo>
                    <a:lnTo>
                      <a:pt x="165" y="664"/>
                    </a:lnTo>
                    <a:lnTo>
                      <a:pt x="164" y="648"/>
                    </a:lnTo>
                    <a:lnTo>
                      <a:pt x="164" y="648"/>
                    </a:lnTo>
                    <a:lnTo>
                      <a:pt x="161" y="634"/>
                    </a:lnTo>
                    <a:lnTo>
                      <a:pt x="157" y="622"/>
                    </a:lnTo>
                    <a:lnTo>
                      <a:pt x="152" y="614"/>
                    </a:lnTo>
                    <a:lnTo>
                      <a:pt x="147" y="607"/>
                    </a:lnTo>
                    <a:lnTo>
                      <a:pt x="143" y="603"/>
                    </a:lnTo>
                    <a:lnTo>
                      <a:pt x="139" y="598"/>
                    </a:lnTo>
                    <a:lnTo>
                      <a:pt x="134" y="597"/>
                    </a:lnTo>
                    <a:lnTo>
                      <a:pt x="114" y="593"/>
                    </a:lnTo>
                    <a:lnTo>
                      <a:pt x="94" y="584"/>
                    </a:lnTo>
                    <a:lnTo>
                      <a:pt x="94" y="584"/>
                    </a:lnTo>
                    <a:lnTo>
                      <a:pt x="94" y="580"/>
                    </a:lnTo>
                    <a:lnTo>
                      <a:pt x="90" y="572"/>
                    </a:lnTo>
                    <a:lnTo>
                      <a:pt x="87" y="568"/>
                    </a:lnTo>
                    <a:lnTo>
                      <a:pt x="83" y="564"/>
                    </a:lnTo>
                    <a:lnTo>
                      <a:pt x="77" y="561"/>
                    </a:lnTo>
                    <a:lnTo>
                      <a:pt x="71" y="560"/>
                    </a:lnTo>
                    <a:lnTo>
                      <a:pt x="71" y="560"/>
                    </a:lnTo>
                    <a:lnTo>
                      <a:pt x="48" y="560"/>
                    </a:lnTo>
                    <a:lnTo>
                      <a:pt x="18" y="551"/>
                    </a:lnTo>
                    <a:lnTo>
                      <a:pt x="0" y="537"/>
                    </a:lnTo>
                    <a:lnTo>
                      <a:pt x="4" y="507"/>
                    </a:lnTo>
                    <a:lnTo>
                      <a:pt x="15" y="476"/>
                    </a:lnTo>
                    <a:lnTo>
                      <a:pt x="19" y="472"/>
                    </a:lnTo>
                    <a:lnTo>
                      <a:pt x="23" y="487"/>
                    </a:lnTo>
                    <a:lnTo>
                      <a:pt x="28" y="493"/>
                    </a:lnTo>
                    <a:lnTo>
                      <a:pt x="33" y="486"/>
                    </a:lnTo>
                    <a:lnTo>
                      <a:pt x="33" y="469"/>
                    </a:lnTo>
                    <a:lnTo>
                      <a:pt x="50" y="461"/>
                    </a:lnTo>
                    <a:lnTo>
                      <a:pt x="51" y="454"/>
                    </a:lnTo>
                    <a:lnTo>
                      <a:pt x="41" y="447"/>
                    </a:lnTo>
                    <a:lnTo>
                      <a:pt x="34" y="442"/>
                    </a:lnTo>
                    <a:lnTo>
                      <a:pt x="30" y="411"/>
                    </a:lnTo>
                    <a:lnTo>
                      <a:pt x="66" y="404"/>
                    </a:lnTo>
                    <a:lnTo>
                      <a:pt x="76" y="393"/>
                    </a:lnTo>
                    <a:lnTo>
                      <a:pt x="44" y="374"/>
                    </a:lnTo>
                    <a:lnTo>
                      <a:pt x="37" y="362"/>
                    </a:lnTo>
                    <a:lnTo>
                      <a:pt x="29" y="294"/>
                    </a:lnTo>
                    <a:lnTo>
                      <a:pt x="28" y="279"/>
                    </a:lnTo>
                    <a:lnTo>
                      <a:pt x="37" y="275"/>
                    </a:lnTo>
                    <a:lnTo>
                      <a:pt x="36" y="192"/>
                    </a:lnTo>
                    <a:lnTo>
                      <a:pt x="15" y="169"/>
                    </a:lnTo>
                    <a:lnTo>
                      <a:pt x="14" y="108"/>
                    </a:lnTo>
                    <a:lnTo>
                      <a:pt x="36" y="79"/>
                    </a:lnTo>
                    <a:lnTo>
                      <a:pt x="46" y="47"/>
                    </a:lnTo>
                    <a:lnTo>
                      <a:pt x="97" y="99"/>
                    </a:lnTo>
                    <a:lnTo>
                      <a:pt x="151" y="139"/>
                    </a:lnTo>
                    <a:lnTo>
                      <a:pt x="193" y="158"/>
                    </a:lnTo>
                    <a:lnTo>
                      <a:pt x="226" y="165"/>
                    </a:lnTo>
                    <a:lnTo>
                      <a:pt x="243" y="165"/>
                    </a:lnTo>
                    <a:lnTo>
                      <a:pt x="255" y="167"/>
                    </a:lnTo>
                    <a:lnTo>
                      <a:pt x="265" y="199"/>
                    </a:lnTo>
                    <a:lnTo>
                      <a:pt x="302" y="193"/>
                    </a:lnTo>
                    <a:lnTo>
                      <a:pt x="308" y="240"/>
                    </a:lnTo>
                    <a:lnTo>
                      <a:pt x="293" y="257"/>
                    </a:lnTo>
                    <a:lnTo>
                      <a:pt x="252" y="283"/>
                    </a:lnTo>
                    <a:lnTo>
                      <a:pt x="222" y="321"/>
                    </a:lnTo>
                    <a:lnTo>
                      <a:pt x="215" y="337"/>
                    </a:lnTo>
                    <a:lnTo>
                      <a:pt x="225" y="343"/>
                    </a:lnTo>
                    <a:lnTo>
                      <a:pt x="241" y="325"/>
                    </a:lnTo>
                    <a:lnTo>
                      <a:pt x="258" y="304"/>
                    </a:lnTo>
                    <a:lnTo>
                      <a:pt x="297" y="281"/>
                    </a:lnTo>
                    <a:lnTo>
                      <a:pt x="323" y="265"/>
                    </a:lnTo>
                    <a:lnTo>
                      <a:pt x="323" y="283"/>
                    </a:lnTo>
                    <a:lnTo>
                      <a:pt x="306" y="294"/>
                    </a:lnTo>
                    <a:lnTo>
                      <a:pt x="290" y="346"/>
                    </a:lnTo>
                    <a:lnTo>
                      <a:pt x="241" y="374"/>
                    </a:lnTo>
                    <a:lnTo>
                      <a:pt x="216" y="401"/>
                    </a:lnTo>
                    <a:lnTo>
                      <a:pt x="212" y="422"/>
                    </a:lnTo>
                    <a:lnTo>
                      <a:pt x="233" y="428"/>
                    </a:lnTo>
                    <a:lnTo>
                      <a:pt x="257" y="404"/>
                    </a:lnTo>
                    <a:lnTo>
                      <a:pt x="280" y="385"/>
                    </a:lnTo>
                    <a:lnTo>
                      <a:pt x="302" y="382"/>
                    </a:lnTo>
                    <a:lnTo>
                      <a:pt x="322" y="362"/>
                    </a:lnTo>
                    <a:lnTo>
                      <a:pt x="330" y="317"/>
                    </a:lnTo>
                    <a:lnTo>
                      <a:pt x="348" y="279"/>
                    </a:lnTo>
                    <a:lnTo>
                      <a:pt x="370" y="251"/>
                    </a:lnTo>
                    <a:lnTo>
                      <a:pt x="376" y="231"/>
                    </a:lnTo>
                    <a:lnTo>
                      <a:pt x="363" y="196"/>
                    </a:lnTo>
                    <a:lnTo>
                      <a:pt x="365" y="156"/>
                    </a:lnTo>
                    <a:lnTo>
                      <a:pt x="349" y="160"/>
                    </a:lnTo>
                    <a:lnTo>
                      <a:pt x="337" y="175"/>
                    </a:lnTo>
                    <a:lnTo>
                      <a:pt x="344" y="211"/>
                    </a:lnTo>
                    <a:lnTo>
                      <a:pt x="354" y="242"/>
                    </a:lnTo>
                    <a:lnTo>
                      <a:pt x="351" y="250"/>
                    </a:lnTo>
                    <a:lnTo>
                      <a:pt x="345" y="244"/>
                    </a:lnTo>
                    <a:lnTo>
                      <a:pt x="337" y="238"/>
                    </a:lnTo>
                    <a:lnTo>
                      <a:pt x="325" y="213"/>
                    </a:lnTo>
                    <a:lnTo>
                      <a:pt x="318" y="192"/>
                    </a:lnTo>
                    <a:lnTo>
                      <a:pt x="316" y="171"/>
                    </a:lnTo>
                    <a:lnTo>
                      <a:pt x="341" y="150"/>
                    </a:lnTo>
                    <a:lnTo>
                      <a:pt x="348" y="129"/>
                    </a:lnTo>
                    <a:lnTo>
                      <a:pt x="345" y="110"/>
                    </a:lnTo>
                    <a:lnTo>
                      <a:pt x="366" y="132"/>
                    </a:lnTo>
                    <a:lnTo>
                      <a:pt x="373" y="138"/>
                    </a:lnTo>
                    <a:lnTo>
                      <a:pt x="374" y="111"/>
                    </a:lnTo>
                    <a:lnTo>
                      <a:pt x="370" y="67"/>
                    </a:lnTo>
                    <a:lnTo>
                      <a:pt x="370" y="56"/>
                    </a:lnTo>
                    <a:lnTo>
                      <a:pt x="356" y="53"/>
                    </a:lnTo>
                    <a:lnTo>
                      <a:pt x="351" y="0"/>
                    </a:lnTo>
                    <a:lnTo>
                      <a:pt x="351" y="0"/>
                    </a:lnTo>
                    <a:lnTo>
                      <a:pt x="492" y="39"/>
                    </a:lnTo>
                    <a:lnTo>
                      <a:pt x="673" y="89"/>
                    </a:lnTo>
                    <a:lnTo>
                      <a:pt x="673" y="89"/>
                    </a:lnTo>
                    <a:lnTo>
                      <a:pt x="1093" y="200"/>
                    </a:lnTo>
                    <a:lnTo>
                      <a:pt x="1093" y="200"/>
                    </a:lnTo>
                    <a:lnTo>
                      <a:pt x="1111" y="204"/>
                    </a:lnTo>
                    <a:lnTo>
                      <a:pt x="1128" y="207"/>
                    </a:lnTo>
                    <a:lnTo>
                      <a:pt x="1145" y="210"/>
                    </a:lnTo>
                    <a:lnTo>
                      <a:pt x="1196" y="218"/>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4" name="Freeform 47">
                <a:extLst>
                  <a:ext uri="{FF2B5EF4-FFF2-40B4-BE49-F238E27FC236}">
                    <a16:creationId xmlns:a16="http://schemas.microsoft.com/office/drawing/2014/main" id="{681F8AEE-2A35-4275-773B-F0EA1F962E73}"/>
                  </a:ext>
                </a:extLst>
              </p:cNvPr>
              <p:cNvSpPr>
                <a:spLocks/>
              </p:cNvSpPr>
              <p:nvPr/>
            </p:nvSpPr>
            <p:spPr bwMode="auto">
              <a:xfrm>
                <a:off x="3684588" y="2295525"/>
                <a:ext cx="663575" cy="679450"/>
              </a:xfrm>
              <a:custGeom>
                <a:avLst/>
                <a:gdLst/>
                <a:ahLst/>
                <a:cxnLst>
                  <a:cxn ang="0">
                    <a:pos x="185" y="0"/>
                  </a:cxn>
                  <a:cxn ang="0">
                    <a:pos x="1252" y="123"/>
                  </a:cxn>
                  <a:cxn ang="0">
                    <a:pos x="1246" y="240"/>
                  </a:cxn>
                  <a:cxn ang="0">
                    <a:pos x="1234" y="240"/>
                  </a:cxn>
                  <a:cxn ang="0">
                    <a:pos x="1152" y="1238"/>
                  </a:cxn>
                  <a:cxn ang="0">
                    <a:pos x="504" y="1178"/>
                  </a:cxn>
                  <a:cxn ang="0">
                    <a:pos x="497" y="1230"/>
                  </a:cxn>
                  <a:cxn ang="0">
                    <a:pos x="176" y="1193"/>
                  </a:cxn>
                  <a:cxn ang="0">
                    <a:pos x="155" y="1284"/>
                  </a:cxn>
                  <a:cxn ang="0">
                    <a:pos x="0" y="1262"/>
                  </a:cxn>
                  <a:cxn ang="0">
                    <a:pos x="185" y="0"/>
                  </a:cxn>
                </a:cxnLst>
                <a:rect l="0" t="0" r="r" b="b"/>
                <a:pathLst>
                  <a:path w="1252" h="1284">
                    <a:moveTo>
                      <a:pt x="185" y="0"/>
                    </a:moveTo>
                    <a:lnTo>
                      <a:pt x="1252" y="123"/>
                    </a:lnTo>
                    <a:lnTo>
                      <a:pt x="1246" y="240"/>
                    </a:lnTo>
                    <a:lnTo>
                      <a:pt x="1234" y="240"/>
                    </a:lnTo>
                    <a:lnTo>
                      <a:pt x="1152" y="1238"/>
                    </a:lnTo>
                    <a:lnTo>
                      <a:pt x="504" y="1178"/>
                    </a:lnTo>
                    <a:lnTo>
                      <a:pt x="497" y="1230"/>
                    </a:lnTo>
                    <a:lnTo>
                      <a:pt x="176" y="1193"/>
                    </a:lnTo>
                    <a:lnTo>
                      <a:pt x="155" y="1284"/>
                    </a:lnTo>
                    <a:lnTo>
                      <a:pt x="0" y="1262"/>
                    </a:lnTo>
                    <a:lnTo>
                      <a:pt x="185" y="0"/>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5" name="Freeform 48">
                <a:extLst>
                  <a:ext uri="{FF2B5EF4-FFF2-40B4-BE49-F238E27FC236}">
                    <a16:creationId xmlns:a16="http://schemas.microsoft.com/office/drawing/2014/main" id="{B9980CAA-73D5-6CDA-76C3-92EFF90507C1}"/>
                  </a:ext>
                </a:extLst>
              </p:cNvPr>
              <p:cNvSpPr>
                <a:spLocks/>
              </p:cNvSpPr>
              <p:nvPr/>
            </p:nvSpPr>
            <p:spPr bwMode="auto">
              <a:xfrm>
                <a:off x="3932238" y="2422525"/>
                <a:ext cx="1314450" cy="1296987"/>
              </a:xfrm>
              <a:custGeom>
                <a:avLst/>
                <a:gdLst/>
                <a:ahLst/>
                <a:cxnLst>
                  <a:cxn ang="0">
                    <a:pos x="2477" y="1285"/>
                  </a:cxn>
                  <a:cxn ang="0">
                    <a:pos x="2454" y="1181"/>
                  </a:cxn>
                  <a:cxn ang="0">
                    <a:pos x="2395" y="719"/>
                  </a:cxn>
                  <a:cxn ang="0">
                    <a:pos x="2294" y="702"/>
                  </a:cxn>
                  <a:cxn ang="0">
                    <a:pos x="2190" y="645"/>
                  </a:cxn>
                  <a:cxn ang="0">
                    <a:pos x="2078" y="641"/>
                  </a:cxn>
                  <a:cxn ang="0">
                    <a:pos x="2011" y="650"/>
                  </a:cxn>
                  <a:cxn ang="0">
                    <a:pos x="1939" y="672"/>
                  </a:cxn>
                  <a:cxn ang="0">
                    <a:pos x="1828" y="648"/>
                  </a:cxn>
                  <a:cxn ang="0">
                    <a:pos x="1792" y="638"/>
                  </a:cxn>
                  <a:cxn ang="0">
                    <a:pos x="1709" y="613"/>
                  </a:cxn>
                  <a:cxn ang="0">
                    <a:pos x="1656" y="612"/>
                  </a:cxn>
                  <a:cxn ang="0">
                    <a:pos x="1561" y="586"/>
                  </a:cxn>
                  <a:cxn ang="0">
                    <a:pos x="1480" y="557"/>
                  </a:cxn>
                  <a:cxn ang="0">
                    <a:pos x="1389" y="509"/>
                  </a:cxn>
                  <a:cxn ang="0">
                    <a:pos x="1332" y="494"/>
                  </a:cxn>
                  <a:cxn ang="0">
                    <a:pos x="686" y="998"/>
                  </a:cxn>
                  <a:cxn ang="0">
                    <a:pos x="14" y="1003"/>
                  </a:cxn>
                  <a:cxn ang="0">
                    <a:pos x="72" y="1080"/>
                  </a:cxn>
                  <a:cxn ang="0">
                    <a:pos x="124" y="1126"/>
                  </a:cxn>
                  <a:cxn ang="0">
                    <a:pos x="228" y="1230"/>
                  </a:cxn>
                  <a:cxn ang="0">
                    <a:pos x="301" y="1306"/>
                  </a:cxn>
                  <a:cxn ang="0">
                    <a:pos x="322" y="1423"/>
                  </a:cxn>
                  <a:cxn ang="0">
                    <a:pos x="362" y="1527"/>
                  </a:cxn>
                  <a:cxn ang="0">
                    <a:pos x="407" y="1568"/>
                  </a:cxn>
                  <a:cxn ang="0">
                    <a:pos x="489" y="1627"/>
                  </a:cxn>
                  <a:cxn ang="0">
                    <a:pos x="601" y="1686"/>
                  </a:cxn>
                  <a:cxn ang="0">
                    <a:pos x="659" y="1638"/>
                  </a:cxn>
                  <a:cxn ang="0">
                    <a:pos x="701" y="1550"/>
                  </a:cxn>
                  <a:cxn ang="0">
                    <a:pos x="812" y="1509"/>
                  </a:cxn>
                  <a:cxn ang="0">
                    <a:pos x="936" y="1535"/>
                  </a:cxn>
                  <a:cxn ang="0">
                    <a:pos x="1011" y="1602"/>
                  </a:cxn>
                  <a:cxn ang="0">
                    <a:pos x="1104" y="1754"/>
                  </a:cxn>
                  <a:cxn ang="0">
                    <a:pos x="1160" y="1883"/>
                  </a:cxn>
                  <a:cxn ang="0">
                    <a:pos x="1294" y="2039"/>
                  </a:cxn>
                  <a:cxn ang="0">
                    <a:pos x="1309" y="2133"/>
                  </a:cxn>
                  <a:cxn ang="0">
                    <a:pos x="1370" y="2286"/>
                  </a:cxn>
                  <a:cxn ang="0">
                    <a:pos x="1505" y="2350"/>
                  </a:cxn>
                  <a:cxn ang="0">
                    <a:pos x="1599" y="2403"/>
                  </a:cxn>
                  <a:cxn ang="0">
                    <a:pos x="1681" y="2427"/>
                  </a:cxn>
                  <a:cxn ang="0">
                    <a:pos x="1768" y="2422"/>
                  </a:cxn>
                  <a:cxn ang="0">
                    <a:pos x="1743" y="2334"/>
                  </a:cxn>
                  <a:cxn ang="0">
                    <a:pos x="1696" y="2219"/>
                  </a:cxn>
                  <a:cxn ang="0">
                    <a:pos x="1749" y="2029"/>
                  </a:cxn>
                  <a:cxn ang="0">
                    <a:pos x="1711" y="1985"/>
                  </a:cxn>
                  <a:cxn ang="0">
                    <a:pos x="1793" y="1950"/>
                  </a:cxn>
                  <a:cxn ang="0">
                    <a:pos x="1782" y="1922"/>
                  </a:cxn>
                  <a:cxn ang="0">
                    <a:pos x="1861" y="1924"/>
                  </a:cxn>
                  <a:cxn ang="0">
                    <a:pos x="1849" y="1899"/>
                  </a:cxn>
                  <a:cxn ang="0">
                    <a:pos x="1907" y="1876"/>
                  </a:cxn>
                  <a:cxn ang="0">
                    <a:pos x="1901" y="1815"/>
                  </a:cxn>
                  <a:cxn ang="0">
                    <a:pos x="1964" y="1810"/>
                  </a:cxn>
                  <a:cxn ang="0">
                    <a:pos x="2018" y="1806"/>
                  </a:cxn>
                  <a:cxn ang="0">
                    <a:pos x="2173" y="1725"/>
                  </a:cxn>
                  <a:cxn ang="0">
                    <a:pos x="2219" y="1674"/>
                  </a:cxn>
                  <a:cxn ang="0">
                    <a:pos x="2216" y="1625"/>
                  </a:cxn>
                  <a:cxn ang="0">
                    <a:pos x="2255" y="1571"/>
                  </a:cxn>
                  <a:cxn ang="0">
                    <a:pos x="2265" y="1641"/>
                  </a:cxn>
                  <a:cxn ang="0">
                    <a:pos x="2412" y="1584"/>
                  </a:cxn>
                  <a:cxn ang="0">
                    <a:pos x="2459" y="1474"/>
                  </a:cxn>
                </a:cxnLst>
                <a:rect l="0" t="0" r="r" b="b"/>
                <a:pathLst>
                  <a:path w="2484" h="2452">
                    <a:moveTo>
                      <a:pt x="2451" y="1388"/>
                    </a:moveTo>
                    <a:lnTo>
                      <a:pt x="2469" y="1348"/>
                    </a:lnTo>
                    <a:lnTo>
                      <a:pt x="2484" y="1317"/>
                    </a:lnTo>
                    <a:lnTo>
                      <a:pt x="2477" y="1285"/>
                    </a:lnTo>
                    <a:lnTo>
                      <a:pt x="2469" y="1239"/>
                    </a:lnTo>
                    <a:lnTo>
                      <a:pt x="2463" y="1226"/>
                    </a:lnTo>
                    <a:lnTo>
                      <a:pt x="2463" y="1194"/>
                    </a:lnTo>
                    <a:lnTo>
                      <a:pt x="2454" y="1181"/>
                    </a:lnTo>
                    <a:lnTo>
                      <a:pt x="2432" y="1131"/>
                    </a:lnTo>
                    <a:lnTo>
                      <a:pt x="2432" y="1121"/>
                    </a:lnTo>
                    <a:lnTo>
                      <a:pt x="2395" y="1085"/>
                    </a:lnTo>
                    <a:lnTo>
                      <a:pt x="2395" y="719"/>
                    </a:lnTo>
                    <a:lnTo>
                      <a:pt x="2339" y="713"/>
                    </a:lnTo>
                    <a:lnTo>
                      <a:pt x="2326" y="722"/>
                    </a:lnTo>
                    <a:lnTo>
                      <a:pt x="2312" y="716"/>
                    </a:lnTo>
                    <a:lnTo>
                      <a:pt x="2294" y="702"/>
                    </a:lnTo>
                    <a:lnTo>
                      <a:pt x="2275" y="691"/>
                    </a:lnTo>
                    <a:lnTo>
                      <a:pt x="2248" y="691"/>
                    </a:lnTo>
                    <a:lnTo>
                      <a:pt x="2214" y="668"/>
                    </a:lnTo>
                    <a:lnTo>
                      <a:pt x="2190" y="645"/>
                    </a:lnTo>
                    <a:lnTo>
                      <a:pt x="2162" y="636"/>
                    </a:lnTo>
                    <a:lnTo>
                      <a:pt x="2123" y="647"/>
                    </a:lnTo>
                    <a:lnTo>
                      <a:pt x="2108" y="644"/>
                    </a:lnTo>
                    <a:lnTo>
                      <a:pt x="2078" y="641"/>
                    </a:lnTo>
                    <a:lnTo>
                      <a:pt x="2064" y="652"/>
                    </a:lnTo>
                    <a:lnTo>
                      <a:pt x="2046" y="658"/>
                    </a:lnTo>
                    <a:lnTo>
                      <a:pt x="2029" y="647"/>
                    </a:lnTo>
                    <a:lnTo>
                      <a:pt x="2011" y="650"/>
                    </a:lnTo>
                    <a:lnTo>
                      <a:pt x="1997" y="662"/>
                    </a:lnTo>
                    <a:lnTo>
                      <a:pt x="1972" y="680"/>
                    </a:lnTo>
                    <a:lnTo>
                      <a:pt x="1949" y="686"/>
                    </a:lnTo>
                    <a:lnTo>
                      <a:pt x="1939" y="672"/>
                    </a:lnTo>
                    <a:lnTo>
                      <a:pt x="1921" y="655"/>
                    </a:lnTo>
                    <a:lnTo>
                      <a:pt x="1879" y="656"/>
                    </a:lnTo>
                    <a:lnTo>
                      <a:pt x="1853" y="644"/>
                    </a:lnTo>
                    <a:lnTo>
                      <a:pt x="1828" y="648"/>
                    </a:lnTo>
                    <a:lnTo>
                      <a:pt x="1814" y="670"/>
                    </a:lnTo>
                    <a:lnTo>
                      <a:pt x="1806" y="675"/>
                    </a:lnTo>
                    <a:lnTo>
                      <a:pt x="1799" y="647"/>
                    </a:lnTo>
                    <a:lnTo>
                      <a:pt x="1792" y="638"/>
                    </a:lnTo>
                    <a:lnTo>
                      <a:pt x="1759" y="659"/>
                    </a:lnTo>
                    <a:lnTo>
                      <a:pt x="1749" y="638"/>
                    </a:lnTo>
                    <a:lnTo>
                      <a:pt x="1717" y="613"/>
                    </a:lnTo>
                    <a:lnTo>
                      <a:pt x="1709" y="613"/>
                    </a:lnTo>
                    <a:lnTo>
                      <a:pt x="1697" y="629"/>
                    </a:lnTo>
                    <a:lnTo>
                      <a:pt x="1679" y="643"/>
                    </a:lnTo>
                    <a:lnTo>
                      <a:pt x="1663" y="640"/>
                    </a:lnTo>
                    <a:lnTo>
                      <a:pt x="1656" y="612"/>
                    </a:lnTo>
                    <a:lnTo>
                      <a:pt x="1642" y="611"/>
                    </a:lnTo>
                    <a:lnTo>
                      <a:pt x="1624" y="579"/>
                    </a:lnTo>
                    <a:lnTo>
                      <a:pt x="1582" y="575"/>
                    </a:lnTo>
                    <a:lnTo>
                      <a:pt x="1561" y="586"/>
                    </a:lnTo>
                    <a:lnTo>
                      <a:pt x="1545" y="569"/>
                    </a:lnTo>
                    <a:lnTo>
                      <a:pt x="1538" y="572"/>
                    </a:lnTo>
                    <a:lnTo>
                      <a:pt x="1512" y="575"/>
                    </a:lnTo>
                    <a:lnTo>
                      <a:pt x="1480" y="557"/>
                    </a:lnTo>
                    <a:lnTo>
                      <a:pt x="1437" y="555"/>
                    </a:lnTo>
                    <a:lnTo>
                      <a:pt x="1425" y="516"/>
                    </a:lnTo>
                    <a:lnTo>
                      <a:pt x="1405" y="504"/>
                    </a:lnTo>
                    <a:lnTo>
                      <a:pt x="1389" y="509"/>
                    </a:lnTo>
                    <a:lnTo>
                      <a:pt x="1378" y="505"/>
                    </a:lnTo>
                    <a:lnTo>
                      <a:pt x="1359" y="508"/>
                    </a:lnTo>
                    <a:lnTo>
                      <a:pt x="1346" y="509"/>
                    </a:lnTo>
                    <a:lnTo>
                      <a:pt x="1332" y="494"/>
                    </a:lnTo>
                    <a:lnTo>
                      <a:pt x="1294" y="459"/>
                    </a:lnTo>
                    <a:lnTo>
                      <a:pt x="1314" y="33"/>
                    </a:lnTo>
                    <a:lnTo>
                      <a:pt x="768" y="0"/>
                    </a:lnTo>
                    <a:lnTo>
                      <a:pt x="686" y="998"/>
                    </a:lnTo>
                    <a:lnTo>
                      <a:pt x="38" y="938"/>
                    </a:lnTo>
                    <a:lnTo>
                      <a:pt x="31" y="990"/>
                    </a:lnTo>
                    <a:lnTo>
                      <a:pt x="0" y="987"/>
                    </a:lnTo>
                    <a:lnTo>
                      <a:pt x="14" y="1003"/>
                    </a:lnTo>
                    <a:lnTo>
                      <a:pt x="41" y="1022"/>
                    </a:lnTo>
                    <a:lnTo>
                      <a:pt x="53" y="1044"/>
                    </a:lnTo>
                    <a:lnTo>
                      <a:pt x="60" y="1059"/>
                    </a:lnTo>
                    <a:lnTo>
                      <a:pt x="72" y="1080"/>
                    </a:lnTo>
                    <a:lnTo>
                      <a:pt x="85" y="1087"/>
                    </a:lnTo>
                    <a:lnTo>
                      <a:pt x="103" y="1094"/>
                    </a:lnTo>
                    <a:lnTo>
                      <a:pt x="117" y="1110"/>
                    </a:lnTo>
                    <a:lnTo>
                      <a:pt x="124" y="1126"/>
                    </a:lnTo>
                    <a:lnTo>
                      <a:pt x="142" y="1151"/>
                    </a:lnTo>
                    <a:lnTo>
                      <a:pt x="168" y="1170"/>
                    </a:lnTo>
                    <a:lnTo>
                      <a:pt x="213" y="1230"/>
                    </a:lnTo>
                    <a:lnTo>
                      <a:pt x="228" y="1230"/>
                    </a:lnTo>
                    <a:lnTo>
                      <a:pt x="245" y="1248"/>
                    </a:lnTo>
                    <a:lnTo>
                      <a:pt x="267" y="1260"/>
                    </a:lnTo>
                    <a:lnTo>
                      <a:pt x="292" y="1284"/>
                    </a:lnTo>
                    <a:lnTo>
                      <a:pt x="301" y="1306"/>
                    </a:lnTo>
                    <a:lnTo>
                      <a:pt x="307" y="1348"/>
                    </a:lnTo>
                    <a:lnTo>
                      <a:pt x="322" y="1378"/>
                    </a:lnTo>
                    <a:lnTo>
                      <a:pt x="329" y="1398"/>
                    </a:lnTo>
                    <a:lnTo>
                      <a:pt x="322" y="1423"/>
                    </a:lnTo>
                    <a:lnTo>
                      <a:pt x="322" y="1450"/>
                    </a:lnTo>
                    <a:lnTo>
                      <a:pt x="336" y="1481"/>
                    </a:lnTo>
                    <a:lnTo>
                      <a:pt x="356" y="1509"/>
                    </a:lnTo>
                    <a:lnTo>
                      <a:pt x="362" y="1527"/>
                    </a:lnTo>
                    <a:lnTo>
                      <a:pt x="371" y="1535"/>
                    </a:lnTo>
                    <a:lnTo>
                      <a:pt x="382" y="1543"/>
                    </a:lnTo>
                    <a:lnTo>
                      <a:pt x="396" y="1556"/>
                    </a:lnTo>
                    <a:lnTo>
                      <a:pt x="407" y="1568"/>
                    </a:lnTo>
                    <a:lnTo>
                      <a:pt x="432" y="1591"/>
                    </a:lnTo>
                    <a:lnTo>
                      <a:pt x="444" y="1604"/>
                    </a:lnTo>
                    <a:lnTo>
                      <a:pt x="464" y="1607"/>
                    </a:lnTo>
                    <a:lnTo>
                      <a:pt x="489" y="1627"/>
                    </a:lnTo>
                    <a:lnTo>
                      <a:pt x="522" y="1642"/>
                    </a:lnTo>
                    <a:lnTo>
                      <a:pt x="557" y="1668"/>
                    </a:lnTo>
                    <a:lnTo>
                      <a:pt x="578" y="1677"/>
                    </a:lnTo>
                    <a:lnTo>
                      <a:pt x="601" y="1686"/>
                    </a:lnTo>
                    <a:lnTo>
                      <a:pt x="625" y="1688"/>
                    </a:lnTo>
                    <a:lnTo>
                      <a:pt x="634" y="1663"/>
                    </a:lnTo>
                    <a:lnTo>
                      <a:pt x="650" y="1643"/>
                    </a:lnTo>
                    <a:lnTo>
                      <a:pt x="659" y="1638"/>
                    </a:lnTo>
                    <a:lnTo>
                      <a:pt x="677" y="1629"/>
                    </a:lnTo>
                    <a:lnTo>
                      <a:pt x="677" y="1600"/>
                    </a:lnTo>
                    <a:lnTo>
                      <a:pt x="690" y="1584"/>
                    </a:lnTo>
                    <a:lnTo>
                      <a:pt x="701" y="1550"/>
                    </a:lnTo>
                    <a:lnTo>
                      <a:pt x="730" y="1525"/>
                    </a:lnTo>
                    <a:lnTo>
                      <a:pt x="768" y="1516"/>
                    </a:lnTo>
                    <a:lnTo>
                      <a:pt x="791" y="1509"/>
                    </a:lnTo>
                    <a:lnTo>
                      <a:pt x="812" y="1509"/>
                    </a:lnTo>
                    <a:lnTo>
                      <a:pt x="844" y="1523"/>
                    </a:lnTo>
                    <a:lnTo>
                      <a:pt x="875" y="1527"/>
                    </a:lnTo>
                    <a:lnTo>
                      <a:pt x="894" y="1527"/>
                    </a:lnTo>
                    <a:lnTo>
                      <a:pt x="936" y="1535"/>
                    </a:lnTo>
                    <a:lnTo>
                      <a:pt x="952" y="1545"/>
                    </a:lnTo>
                    <a:lnTo>
                      <a:pt x="966" y="1574"/>
                    </a:lnTo>
                    <a:lnTo>
                      <a:pt x="983" y="1574"/>
                    </a:lnTo>
                    <a:lnTo>
                      <a:pt x="1011" y="1602"/>
                    </a:lnTo>
                    <a:lnTo>
                      <a:pt x="1026" y="1613"/>
                    </a:lnTo>
                    <a:lnTo>
                      <a:pt x="1048" y="1646"/>
                    </a:lnTo>
                    <a:lnTo>
                      <a:pt x="1079" y="1693"/>
                    </a:lnTo>
                    <a:lnTo>
                      <a:pt x="1104" y="1754"/>
                    </a:lnTo>
                    <a:lnTo>
                      <a:pt x="1119" y="1778"/>
                    </a:lnTo>
                    <a:lnTo>
                      <a:pt x="1138" y="1821"/>
                    </a:lnTo>
                    <a:lnTo>
                      <a:pt x="1138" y="1840"/>
                    </a:lnTo>
                    <a:lnTo>
                      <a:pt x="1160" y="1883"/>
                    </a:lnTo>
                    <a:lnTo>
                      <a:pt x="1201" y="1921"/>
                    </a:lnTo>
                    <a:lnTo>
                      <a:pt x="1213" y="1965"/>
                    </a:lnTo>
                    <a:lnTo>
                      <a:pt x="1267" y="2029"/>
                    </a:lnTo>
                    <a:lnTo>
                      <a:pt x="1294" y="2039"/>
                    </a:lnTo>
                    <a:lnTo>
                      <a:pt x="1289" y="2089"/>
                    </a:lnTo>
                    <a:lnTo>
                      <a:pt x="1281" y="2103"/>
                    </a:lnTo>
                    <a:lnTo>
                      <a:pt x="1291" y="2117"/>
                    </a:lnTo>
                    <a:lnTo>
                      <a:pt x="1309" y="2133"/>
                    </a:lnTo>
                    <a:lnTo>
                      <a:pt x="1309" y="2164"/>
                    </a:lnTo>
                    <a:lnTo>
                      <a:pt x="1341" y="2223"/>
                    </a:lnTo>
                    <a:lnTo>
                      <a:pt x="1355" y="2261"/>
                    </a:lnTo>
                    <a:lnTo>
                      <a:pt x="1370" y="2286"/>
                    </a:lnTo>
                    <a:lnTo>
                      <a:pt x="1381" y="2310"/>
                    </a:lnTo>
                    <a:lnTo>
                      <a:pt x="1427" y="2318"/>
                    </a:lnTo>
                    <a:lnTo>
                      <a:pt x="1457" y="2350"/>
                    </a:lnTo>
                    <a:lnTo>
                      <a:pt x="1505" y="2350"/>
                    </a:lnTo>
                    <a:lnTo>
                      <a:pt x="1539" y="2384"/>
                    </a:lnTo>
                    <a:lnTo>
                      <a:pt x="1561" y="2384"/>
                    </a:lnTo>
                    <a:lnTo>
                      <a:pt x="1578" y="2401"/>
                    </a:lnTo>
                    <a:lnTo>
                      <a:pt x="1599" y="2403"/>
                    </a:lnTo>
                    <a:lnTo>
                      <a:pt x="1607" y="2394"/>
                    </a:lnTo>
                    <a:lnTo>
                      <a:pt x="1660" y="2405"/>
                    </a:lnTo>
                    <a:lnTo>
                      <a:pt x="1660" y="2411"/>
                    </a:lnTo>
                    <a:lnTo>
                      <a:pt x="1681" y="2427"/>
                    </a:lnTo>
                    <a:lnTo>
                      <a:pt x="1709" y="2452"/>
                    </a:lnTo>
                    <a:lnTo>
                      <a:pt x="1721" y="2443"/>
                    </a:lnTo>
                    <a:lnTo>
                      <a:pt x="1731" y="2426"/>
                    </a:lnTo>
                    <a:lnTo>
                      <a:pt x="1768" y="2422"/>
                    </a:lnTo>
                    <a:lnTo>
                      <a:pt x="1759" y="2394"/>
                    </a:lnTo>
                    <a:lnTo>
                      <a:pt x="1757" y="2378"/>
                    </a:lnTo>
                    <a:lnTo>
                      <a:pt x="1752" y="2358"/>
                    </a:lnTo>
                    <a:lnTo>
                      <a:pt x="1743" y="2334"/>
                    </a:lnTo>
                    <a:lnTo>
                      <a:pt x="1725" y="2325"/>
                    </a:lnTo>
                    <a:lnTo>
                      <a:pt x="1717" y="2291"/>
                    </a:lnTo>
                    <a:lnTo>
                      <a:pt x="1711" y="2253"/>
                    </a:lnTo>
                    <a:lnTo>
                      <a:pt x="1696" y="2219"/>
                    </a:lnTo>
                    <a:lnTo>
                      <a:pt x="1697" y="2186"/>
                    </a:lnTo>
                    <a:lnTo>
                      <a:pt x="1713" y="2136"/>
                    </a:lnTo>
                    <a:lnTo>
                      <a:pt x="1724" y="2089"/>
                    </a:lnTo>
                    <a:lnTo>
                      <a:pt x="1749" y="2029"/>
                    </a:lnTo>
                    <a:lnTo>
                      <a:pt x="1743" y="2021"/>
                    </a:lnTo>
                    <a:lnTo>
                      <a:pt x="1729" y="2011"/>
                    </a:lnTo>
                    <a:lnTo>
                      <a:pt x="1711" y="1994"/>
                    </a:lnTo>
                    <a:lnTo>
                      <a:pt x="1711" y="1985"/>
                    </a:lnTo>
                    <a:lnTo>
                      <a:pt x="1721" y="1989"/>
                    </a:lnTo>
                    <a:lnTo>
                      <a:pt x="1771" y="1986"/>
                    </a:lnTo>
                    <a:lnTo>
                      <a:pt x="1779" y="1979"/>
                    </a:lnTo>
                    <a:lnTo>
                      <a:pt x="1793" y="1950"/>
                    </a:lnTo>
                    <a:lnTo>
                      <a:pt x="1779" y="1950"/>
                    </a:lnTo>
                    <a:lnTo>
                      <a:pt x="1774" y="1938"/>
                    </a:lnTo>
                    <a:lnTo>
                      <a:pt x="1772" y="1929"/>
                    </a:lnTo>
                    <a:lnTo>
                      <a:pt x="1782" y="1922"/>
                    </a:lnTo>
                    <a:lnTo>
                      <a:pt x="1807" y="1922"/>
                    </a:lnTo>
                    <a:lnTo>
                      <a:pt x="1832" y="1921"/>
                    </a:lnTo>
                    <a:lnTo>
                      <a:pt x="1845" y="1928"/>
                    </a:lnTo>
                    <a:lnTo>
                      <a:pt x="1861" y="1924"/>
                    </a:lnTo>
                    <a:lnTo>
                      <a:pt x="1888" y="1899"/>
                    </a:lnTo>
                    <a:lnTo>
                      <a:pt x="1879" y="1901"/>
                    </a:lnTo>
                    <a:lnTo>
                      <a:pt x="1856" y="1914"/>
                    </a:lnTo>
                    <a:lnTo>
                      <a:pt x="1849" y="1899"/>
                    </a:lnTo>
                    <a:lnTo>
                      <a:pt x="1861" y="1863"/>
                    </a:lnTo>
                    <a:lnTo>
                      <a:pt x="1871" y="1871"/>
                    </a:lnTo>
                    <a:lnTo>
                      <a:pt x="1883" y="1879"/>
                    </a:lnTo>
                    <a:lnTo>
                      <a:pt x="1907" y="1876"/>
                    </a:lnTo>
                    <a:lnTo>
                      <a:pt x="1922" y="1868"/>
                    </a:lnTo>
                    <a:lnTo>
                      <a:pt x="1918" y="1846"/>
                    </a:lnTo>
                    <a:lnTo>
                      <a:pt x="1897" y="1822"/>
                    </a:lnTo>
                    <a:lnTo>
                      <a:pt x="1901" y="1815"/>
                    </a:lnTo>
                    <a:lnTo>
                      <a:pt x="1922" y="1820"/>
                    </a:lnTo>
                    <a:lnTo>
                      <a:pt x="1936" y="1807"/>
                    </a:lnTo>
                    <a:lnTo>
                      <a:pt x="1947" y="1815"/>
                    </a:lnTo>
                    <a:lnTo>
                      <a:pt x="1964" y="1810"/>
                    </a:lnTo>
                    <a:lnTo>
                      <a:pt x="1972" y="1817"/>
                    </a:lnTo>
                    <a:lnTo>
                      <a:pt x="1986" y="1831"/>
                    </a:lnTo>
                    <a:lnTo>
                      <a:pt x="2004" y="1820"/>
                    </a:lnTo>
                    <a:lnTo>
                      <a:pt x="2018" y="1806"/>
                    </a:lnTo>
                    <a:lnTo>
                      <a:pt x="2057" y="1797"/>
                    </a:lnTo>
                    <a:lnTo>
                      <a:pt x="2097" y="1788"/>
                    </a:lnTo>
                    <a:lnTo>
                      <a:pt x="2158" y="1756"/>
                    </a:lnTo>
                    <a:lnTo>
                      <a:pt x="2173" y="1725"/>
                    </a:lnTo>
                    <a:lnTo>
                      <a:pt x="2178" y="1695"/>
                    </a:lnTo>
                    <a:lnTo>
                      <a:pt x="2197" y="1685"/>
                    </a:lnTo>
                    <a:lnTo>
                      <a:pt x="2208" y="1684"/>
                    </a:lnTo>
                    <a:lnTo>
                      <a:pt x="2219" y="1674"/>
                    </a:lnTo>
                    <a:lnTo>
                      <a:pt x="2233" y="1664"/>
                    </a:lnTo>
                    <a:lnTo>
                      <a:pt x="2228" y="1647"/>
                    </a:lnTo>
                    <a:lnTo>
                      <a:pt x="2222" y="1631"/>
                    </a:lnTo>
                    <a:lnTo>
                      <a:pt x="2216" y="1625"/>
                    </a:lnTo>
                    <a:lnTo>
                      <a:pt x="2214" y="1616"/>
                    </a:lnTo>
                    <a:lnTo>
                      <a:pt x="2221" y="1599"/>
                    </a:lnTo>
                    <a:lnTo>
                      <a:pt x="2236" y="1578"/>
                    </a:lnTo>
                    <a:lnTo>
                      <a:pt x="2255" y="1571"/>
                    </a:lnTo>
                    <a:lnTo>
                      <a:pt x="2264" y="1571"/>
                    </a:lnTo>
                    <a:lnTo>
                      <a:pt x="2265" y="1588"/>
                    </a:lnTo>
                    <a:lnTo>
                      <a:pt x="2268" y="1609"/>
                    </a:lnTo>
                    <a:lnTo>
                      <a:pt x="2265" y="1641"/>
                    </a:lnTo>
                    <a:lnTo>
                      <a:pt x="2276" y="1643"/>
                    </a:lnTo>
                    <a:lnTo>
                      <a:pt x="2308" y="1620"/>
                    </a:lnTo>
                    <a:lnTo>
                      <a:pt x="2332" y="1613"/>
                    </a:lnTo>
                    <a:lnTo>
                      <a:pt x="2412" y="1584"/>
                    </a:lnTo>
                    <a:lnTo>
                      <a:pt x="2430" y="1574"/>
                    </a:lnTo>
                    <a:lnTo>
                      <a:pt x="2445" y="1548"/>
                    </a:lnTo>
                    <a:lnTo>
                      <a:pt x="2461" y="1491"/>
                    </a:lnTo>
                    <a:lnTo>
                      <a:pt x="2459" y="1474"/>
                    </a:lnTo>
                    <a:lnTo>
                      <a:pt x="2445" y="1430"/>
                    </a:lnTo>
                    <a:lnTo>
                      <a:pt x="2450" y="1406"/>
                    </a:lnTo>
                    <a:lnTo>
                      <a:pt x="2451" y="138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6" name="Freeform 49">
                <a:extLst>
                  <a:ext uri="{FF2B5EF4-FFF2-40B4-BE49-F238E27FC236}">
                    <a16:creationId xmlns:a16="http://schemas.microsoft.com/office/drawing/2014/main" id="{6FAF6605-BAE6-A2B1-9497-D23B2281C758}"/>
                  </a:ext>
                </a:extLst>
              </p:cNvPr>
              <p:cNvSpPr>
                <a:spLocks/>
              </p:cNvSpPr>
              <p:nvPr/>
            </p:nvSpPr>
            <p:spPr bwMode="auto">
              <a:xfrm>
                <a:off x="3146425" y="2214563"/>
                <a:ext cx="636587" cy="749300"/>
              </a:xfrm>
              <a:custGeom>
                <a:avLst/>
                <a:gdLst/>
                <a:ahLst/>
                <a:cxnLst>
                  <a:cxn ang="0">
                    <a:pos x="338" y="0"/>
                  </a:cxn>
                  <a:cxn ang="0">
                    <a:pos x="338" y="0"/>
                  </a:cxn>
                  <a:cxn ang="0">
                    <a:pos x="328" y="47"/>
                  </a:cxn>
                  <a:cxn ang="0">
                    <a:pos x="314" y="116"/>
                  </a:cxn>
                  <a:cxn ang="0">
                    <a:pos x="314" y="116"/>
                  </a:cxn>
                  <a:cxn ang="0">
                    <a:pos x="299" y="165"/>
                  </a:cxn>
                  <a:cxn ang="0">
                    <a:pos x="289" y="198"/>
                  </a:cxn>
                  <a:cxn ang="0">
                    <a:pos x="272" y="208"/>
                  </a:cxn>
                  <a:cxn ang="0">
                    <a:pos x="260" y="201"/>
                  </a:cxn>
                  <a:cxn ang="0">
                    <a:pos x="238" y="183"/>
                  </a:cxn>
                  <a:cxn ang="0">
                    <a:pos x="218" y="193"/>
                  </a:cxn>
                  <a:cxn ang="0">
                    <a:pos x="207" y="173"/>
                  </a:cxn>
                  <a:cxn ang="0">
                    <a:pos x="177" y="182"/>
                  </a:cxn>
                  <a:cxn ang="0">
                    <a:pos x="163" y="197"/>
                  </a:cxn>
                  <a:cxn ang="0">
                    <a:pos x="164" y="245"/>
                  </a:cxn>
                  <a:cxn ang="0">
                    <a:pos x="163" y="312"/>
                  </a:cxn>
                  <a:cxn ang="0">
                    <a:pos x="163" y="370"/>
                  </a:cxn>
                  <a:cxn ang="0">
                    <a:pos x="159" y="393"/>
                  </a:cxn>
                  <a:cxn ang="0">
                    <a:pos x="143" y="413"/>
                  </a:cxn>
                  <a:cxn ang="0">
                    <a:pos x="138" y="438"/>
                  </a:cxn>
                  <a:cxn ang="0">
                    <a:pos x="141" y="468"/>
                  </a:cxn>
                  <a:cxn ang="0">
                    <a:pos x="157" y="511"/>
                  </a:cxn>
                  <a:cxn ang="0">
                    <a:pos x="160" y="552"/>
                  </a:cxn>
                  <a:cxn ang="0">
                    <a:pos x="172" y="566"/>
                  </a:cxn>
                  <a:cxn ang="0">
                    <a:pos x="193" y="594"/>
                  </a:cxn>
                  <a:cxn ang="0">
                    <a:pos x="179" y="606"/>
                  </a:cxn>
                  <a:cxn ang="0">
                    <a:pos x="156" y="622"/>
                  </a:cxn>
                  <a:cxn ang="0">
                    <a:pos x="110" y="658"/>
                  </a:cxn>
                  <a:cxn ang="0">
                    <a:pos x="95" y="719"/>
                  </a:cxn>
                  <a:cxn ang="0">
                    <a:pos x="77" y="755"/>
                  </a:cxn>
                  <a:cxn ang="0">
                    <a:pos x="61" y="770"/>
                  </a:cxn>
                  <a:cxn ang="0">
                    <a:pos x="49" y="778"/>
                  </a:cxn>
                  <a:cxn ang="0">
                    <a:pos x="41" y="796"/>
                  </a:cxn>
                  <a:cxn ang="0">
                    <a:pos x="48" y="827"/>
                  </a:cxn>
                  <a:cxn ang="0">
                    <a:pos x="41" y="852"/>
                  </a:cxn>
                  <a:cxn ang="0">
                    <a:pos x="70" y="876"/>
                  </a:cxn>
                  <a:cxn ang="0">
                    <a:pos x="59" y="894"/>
                  </a:cxn>
                  <a:cxn ang="0">
                    <a:pos x="23" y="910"/>
                  </a:cxn>
                  <a:cxn ang="0">
                    <a:pos x="12" y="930"/>
                  </a:cxn>
                  <a:cxn ang="0">
                    <a:pos x="0" y="960"/>
                  </a:cxn>
                  <a:cxn ang="0">
                    <a:pos x="644" y="1354"/>
                  </a:cxn>
                  <a:cxn ang="0">
                    <a:pos x="848" y="1391"/>
                  </a:cxn>
                  <a:cxn ang="0">
                    <a:pos x="1016" y="1414"/>
                  </a:cxn>
                  <a:cxn ang="0">
                    <a:pos x="1019" y="1416"/>
                  </a:cxn>
                  <a:cxn ang="0">
                    <a:pos x="1204" y="154"/>
                  </a:cxn>
                  <a:cxn ang="0">
                    <a:pos x="338" y="0"/>
                  </a:cxn>
                </a:cxnLst>
                <a:rect l="0" t="0" r="r" b="b"/>
                <a:pathLst>
                  <a:path w="1204" h="1416">
                    <a:moveTo>
                      <a:pt x="338" y="0"/>
                    </a:moveTo>
                    <a:lnTo>
                      <a:pt x="338" y="0"/>
                    </a:lnTo>
                    <a:lnTo>
                      <a:pt x="328" y="47"/>
                    </a:lnTo>
                    <a:lnTo>
                      <a:pt x="314" y="116"/>
                    </a:lnTo>
                    <a:lnTo>
                      <a:pt x="314" y="116"/>
                    </a:lnTo>
                    <a:lnTo>
                      <a:pt x="299" y="165"/>
                    </a:lnTo>
                    <a:lnTo>
                      <a:pt x="289" y="198"/>
                    </a:lnTo>
                    <a:lnTo>
                      <a:pt x="272" y="208"/>
                    </a:lnTo>
                    <a:lnTo>
                      <a:pt x="260" y="201"/>
                    </a:lnTo>
                    <a:lnTo>
                      <a:pt x="238" y="183"/>
                    </a:lnTo>
                    <a:lnTo>
                      <a:pt x="218" y="193"/>
                    </a:lnTo>
                    <a:lnTo>
                      <a:pt x="207" y="173"/>
                    </a:lnTo>
                    <a:lnTo>
                      <a:pt x="177" y="182"/>
                    </a:lnTo>
                    <a:lnTo>
                      <a:pt x="163" y="197"/>
                    </a:lnTo>
                    <a:lnTo>
                      <a:pt x="164" y="245"/>
                    </a:lnTo>
                    <a:lnTo>
                      <a:pt x="163" y="312"/>
                    </a:lnTo>
                    <a:lnTo>
                      <a:pt x="163" y="370"/>
                    </a:lnTo>
                    <a:lnTo>
                      <a:pt x="159" y="393"/>
                    </a:lnTo>
                    <a:lnTo>
                      <a:pt x="143" y="413"/>
                    </a:lnTo>
                    <a:lnTo>
                      <a:pt x="138" y="438"/>
                    </a:lnTo>
                    <a:lnTo>
                      <a:pt x="141" y="468"/>
                    </a:lnTo>
                    <a:lnTo>
                      <a:pt x="157" y="511"/>
                    </a:lnTo>
                    <a:lnTo>
                      <a:pt x="160" y="552"/>
                    </a:lnTo>
                    <a:lnTo>
                      <a:pt x="172" y="566"/>
                    </a:lnTo>
                    <a:lnTo>
                      <a:pt x="193" y="594"/>
                    </a:lnTo>
                    <a:lnTo>
                      <a:pt x="179" y="606"/>
                    </a:lnTo>
                    <a:lnTo>
                      <a:pt x="156" y="622"/>
                    </a:lnTo>
                    <a:lnTo>
                      <a:pt x="110" y="658"/>
                    </a:lnTo>
                    <a:lnTo>
                      <a:pt x="95" y="719"/>
                    </a:lnTo>
                    <a:lnTo>
                      <a:pt x="77" y="755"/>
                    </a:lnTo>
                    <a:lnTo>
                      <a:pt x="61" y="770"/>
                    </a:lnTo>
                    <a:lnTo>
                      <a:pt x="49" y="778"/>
                    </a:lnTo>
                    <a:lnTo>
                      <a:pt x="41" y="796"/>
                    </a:lnTo>
                    <a:lnTo>
                      <a:pt x="48" y="827"/>
                    </a:lnTo>
                    <a:lnTo>
                      <a:pt x="41" y="852"/>
                    </a:lnTo>
                    <a:lnTo>
                      <a:pt x="70" y="876"/>
                    </a:lnTo>
                    <a:lnTo>
                      <a:pt x="59" y="894"/>
                    </a:lnTo>
                    <a:lnTo>
                      <a:pt x="23" y="910"/>
                    </a:lnTo>
                    <a:lnTo>
                      <a:pt x="12" y="930"/>
                    </a:lnTo>
                    <a:lnTo>
                      <a:pt x="0" y="960"/>
                    </a:lnTo>
                    <a:lnTo>
                      <a:pt x="644" y="1354"/>
                    </a:lnTo>
                    <a:lnTo>
                      <a:pt x="848" y="1391"/>
                    </a:lnTo>
                    <a:lnTo>
                      <a:pt x="1016" y="1414"/>
                    </a:lnTo>
                    <a:lnTo>
                      <a:pt x="1019" y="1416"/>
                    </a:lnTo>
                    <a:lnTo>
                      <a:pt x="1204" y="154"/>
                    </a:lnTo>
                    <a:lnTo>
                      <a:pt x="338" y="0"/>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7" name="Freeform 9">
                <a:extLst>
                  <a:ext uri="{FF2B5EF4-FFF2-40B4-BE49-F238E27FC236}">
                    <a16:creationId xmlns:a16="http://schemas.microsoft.com/office/drawing/2014/main" id="{820578CB-1CDC-2772-C160-5F5BA5FF3C0A}"/>
                  </a:ext>
                </a:extLst>
              </p:cNvPr>
              <p:cNvSpPr>
                <a:spLocks/>
              </p:cNvSpPr>
              <p:nvPr/>
            </p:nvSpPr>
            <p:spPr bwMode="auto">
              <a:xfrm>
                <a:off x="2498725" y="1404938"/>
                <a:ext cx="749300" cy="1293812"/>
              </a:xfrm>
              <a:custGeom>
                <a:avLst/>
                <a:gdLst/>
                <a:ahLst/>
                <a:cxnLst>
                  <a:cxn ang="0">
                    <a:pos x="1263" y="2382"/>
                  </a:cxn>
                  <a:cxn ang="0">
                    <a:pos x="1271" y="2308"/>
                  </a:cxn>
                  <a:cxn ang="0">
                    <a:pos x="1317" y="2249"/>
                  </a:cxn>
                  <a:cxn ang="0">
                    <a:pos x="1401" y="2136"/>
                  </a:cxn>
                  <a:cxn ang="0">
                    <a:pos x="1382" y="2082"/>
                  </a:cxn>
                  <a:cxn ang="0">
                    <a:pos x="1360" y="1968"/>
                  </a:cxn>
                  <a:cxn ang="0">
                    <a:pos x="652" y="866"/>
                  </a:cxn>
                  <a:cxn ang="0">
                    <a:pos x="627" y="840"/>
                  </a:cxn>
                  <a:cxn ang="0">
                    <a:pos x="642" y="801"/>
                  </a:cxn>
                  <a:cxn ang="0">
                    <a:pos x="146" y="0"/>
                  </a:cxn>
                  <a:cxn ang="0">
                    <a:pos x="129" y="50"/>
                  </a:cxn>
                  <a:cxn ang="0">
                    <a:pos x="123" y="139"/>
                  </a:cxn>
                  <a:cxn ang="0">
                    <a:pos x="93" y="190"/>
                  </a:cxn>
                  <a:cxn ang="0">
                    <a:pos x="43" y="278"/>
                  </a:cxn>
                  <a:cxn ang="0">
                    <a:pos x="3" y="345"/>
                  </a:cxn>
                  <a:cxn ang="0">
                    <a:pos x="19" y="411"/>
                  </a:cxn>
                  <a:cxn ang="0">
                    <a:pos x="54" y="494"/>
                  </a:cxn>
                  <a:cxn ang="0">
                    <a:pos x="30" y="604"/>
                  </a:cxn>
                  <a:cxn ang="0">
                    <a:pos x="18" y="672"/>
                  </a:cxn>
                  <a:cxn ang="0">
                    <a:pos x="64" y="798"/>
                  </a:cxn>
                  <a:cxn ang="0">
                    <a:pos x="94" y="883"/>
                  </a:cxn>
                  <a:cxn ang="0">
                    <a:pos x="80" y="930"/>
                  </a:cxn>
                  <a:cxn ang="0">
                    <a:pos x="128" y="968"/>
                  </a:cxn>
                  <a:cxn ang="0">
                    <a:pos x="158" y="959"/>
                  </a:cxn>
                  <a:cxn ang="0">
                    <a:pos x="208" y="948"/>
                  </a:cxn>
                  <a:cxn ang="0">
                    <a:pos x="284" y="975"/>
                  </a:cxn>
                  <a:cxn ang="0">
                    <a:pos x="270" y="986"/>
                  </a:cxn>
                  <a:cxn ang="0">
                    <a:pos x="222" y="968"/>
                  </a:cxn>
                  <a:cxn ang="0">
                    <a:pos x="182" y="964"/>
                  </a:cxn>
                  <a:cxn ang="0">
                    <a:pos x="194" y="1026"/>
                  </a:cxn>
                  <a:cxn ang="0">
                    <a:pos x="171" y="1057"/>
                  </a:cxn>
                  <a:cxn ang="0">
                    <a:pos x="161" y="1019"/>
                  </a:cxn>
                  <a:cxn ang="0">
                    <a:pos x="134" y="1026"/>
                  </a:cxn>
                  <a:cxn ang="0">
                    <a:pos x="126" y="1122"/>
                  </a:cxn>
                  <a:cxn ang="0">
                    <a:pos x="168" y="1195"/>
                  </a:cxn>
                  <a:cxn ang="0">
                    <a:pos x="197" y="1261"/>
                  </a:cxn>
                  <a:cxn ang="0">
                    <a:pos x="157" y="1286"/>
                  </a:cxn>
                  <a:cxn ang="0">
                    <a:pos x="186" y="1406"/>
                  </a:cxn>
                  <a:cxn ang="0">
                    <a:pos x="232" y="1513"/>
                  </a:cxn>
                  <a:cxn ang="0">
                    <a:pos x="275" y="1580"/>
                  </a:cxn>
                  <a:cxn ang="0">
                    <a:pos x="273" y="1635"/>
                  </a:cxn>
                  <a:cxn ang="0">
                    <a:pos x="295" y="1689"/>
                  </a:cxn>
                  <a:cxn ang="0">
                    <a:pos x="276" y="1795"/>
                  </a:cxn>
                  <a:cxn ang="0">
                    <a:pos x="408" y="1866"/>
                  </a:cxn>
                  <a:cxn ang="0">
                    <a:pos x="506" y="1948"/>
                  </a:cxn>
                  <a:cxn ang="0">
                    <a:pos x="622" y="2054"/>
                  </a:cxn>
                  <a:cxn ang="0">
                    <a:pos x="706" y="2131"/>
                  </a:cxn>
                  <a:cxn ang="0">
                    <a:pos x="787" y="2272"/>
                  </a:cxn>
                  <a:cxn ang="0">
                    <a:pos x="787" y="2385"/>
                  </a:cxn>
                  <a:cxn ang="0">
                    <a:pos x="1245" y="2440"/>
                  </a:cxn>
                </a:cxnLst>
                <a:rect l="0" t="0" r="r" b="b"/>
                <a:pathLst>
                  <a:path w="1415" h="2447">
                    <a:moveTo>
                      <a:pt x="1281" y="2424"/>
                    </a:moveTo>
                    <a:lnTo>
                      <a:pt x="1292" y="2406"/>
                    </a:lnTo>
                    <a:lnTo>
                      <a:pt x="1263" y="2382"/>
                    </a:lnTo>
                    <a:lnTo>
                      <a:pt x="1270" y="2357"/>
                    </a:lnTo>
                    <a:lnTo>
                      <a:pt x="1263" y="2326"/>
                    </a:lnTo>
                    <a:lnTo>
                      <a:pt x="1271" y="2308"/>
                    </a:lnTo>
                    <a:lnTo>
                      <a:pt x="1283" y="2300"/>
                    </a:lnTo>
                    <a:lnTo>
                      <a:pt x="1299" y="2285"/>
                    </a:lnTo>
                    <a:lnTo>
                      <a:pt x="1317" y="2249"/>
                    </a:lnTo>
                    <a:lnTo>
                      <a:pt x="1332" y="2188"/>
                    </a:lnTo>
                    <a:lnTo>
                      <a:pt x="1378" y="2152"/>
                    </a:lnTo>
                    <a:lnTo>
                      <a:pt x="1401" y="2136"/>
                    </a:lnTo>
                    <a:lnTo>
                      <a:pt x="1415" y="2124"/>
                    </a:lnTo>
                    <a:lnTo>
                      <a:pt x="1394" y="2096"/>
                    </a:lnTo>
                    <a:lnTo>
                      <a:pt x="1382" y="2082"/>
                    </a:lnTo>
                    <a:lnTo>
                      <a:pt x="1379" y="2041"/>
                    </a:lnTo>
                    <a:lnTo>
                      <a:pt x="1363" y="1998"/>
                    </a:lnTo>
                    <a:lnTo>
                      <a:pt x="1360" y="1968"/>
                    </a:lnTo>
                    <a:lnTo>
                      <a:pt x="1365" y="1943"/>
                    </a:lnTo>
                    <a:lnTo>
                      <a:pt x="1367" y="1941"/>
                    </a:lnTo>
                    <a:lnTo>
                      <a:pt x="652" y="866"/>
                    </a:lnTo>
                    <a:lnTo>
                      <a:pt x="637" y="861"/>
                    </a:lnTo>
                    <a:lnTo>
                      <a:pt x="630" y="855"/>
                    </a:lnTo>
                    <a:lnTo>
                      <a:pt x="627" y="840"/>
                    </a:lnTo>
                    <a:lnTo>
                      <a:pt x="622" y="823"/>
                    </a:lnTo>
                    <a:lnTo>
                      <a:pt x="626" y="808"/>
                    </a:lnTo>
                    <a:lnTo>
                      <a:pt x="642" y="801"/>
                    </a:lnTo>
                    <a:lnTo>
                      <a:pt x="658" y="797"/>
                    </a:lnTo>
                    <a:lnTo>
                      <a:pt x="816" y="195"/>
                    </a:lnTo>
                    <a:lnTo>
                      <a:pt x="146" y="0"/>
                    </a:lnTo>
                    <a:lnTo>
                      <a:pt x="139" y="20"/>
                    </a:lnTo>
                    <a:lnTo>
                      <a:pt x="129" y="29"/>
                    </a:lnTo>
                    <a:lnTo>
                      <a:pt x="129" y="50"/>
                    </a:lnTo>
                    <a:lnTo>
                      <a:pt x="129" y="67"/>
                    </a:lnTo>
                    <a:lnTo>
                      <a:pt x="129" y="115"/>
                    </a:lnTo>
                    <a:lnTo>
                      <a:pt x="123" y="139"/>
                    </a:lnTo>
                    <a:lnTo>
                      <a:pt x="108" y="165"/>
                    </a:lnTo>
                    <a:lnTo>
                      <a:pt x="97" y="182"/>
                    </a:lnTo>
                    <a:lnTo>
                      <a:pt x="93" y="190"/>
                    </a:lnTo>
                    <a:lnTo>
                      <a:pt x="93" y="224"/>
                    </a:lnTo>
                    <a:lnTo>
                      <a:pt x="75" y="249"/>
                    </a:lnTo>
                    <a:lnTo>
                      <a:pt x="43" y="278"/>
                    </a:lnTo>
                    <a:lnTo>
                      <a:pt x="15" y="301"/>
                    </a:lnTo>
                    <a:lnTo>
                      <a:pt x="7" y="315"/>
                    </a:lnTo>
                    <a:lnTo>
                      <a:pt x="3" y="345"/>
                    </a:lnTo>
                    <a:lnTo>
                      <a:pt x="0" y="367"/>
                    </a:lnTo>
                    <a:lnTo>
                      <a:pt x="5" y="388"/>
                    </a:lnTo>
                    <a:lnTo>
                      <a:pt x="19" y="411"/>
                    </a:lnTo>
                    <a:lnTo>
                      <a:pt x="39" y="444"/>
                    </a:lnTo>
                    <a:lnTo>
                      <a:pt x="48" y="469"/>
                    </a:lnTo>
                    <a:lnTo>
                      <a:pt x="54" y="494"/>
                    </a:lnTo>
                    <a:lnTo>
                      <a:pt x="51" y="537"/>
                    </a:lnTo>
                    <a:lnTo>
                      <a:pt x="35" y="572"/>
                    </a:lnTo>
                    <a:lnTo>
                      <a:pt x="30" y="604"/>
                    </a:lnTo>
                    <a:lnTo>
                      <a:pt x="29" y="644"/>
                    </a:lnTo>
                    <a:lnTo>
                      <a:pt x="26" y="660"/>
                    </a:lnTo>
                    <a:lnTo>
                      <a:pt x="18" y="672"/>
                    </a:lnTo>
                    <a:lnTo>
                      <a:pt x="19" y="693"/>
                    </a:lnTo>
                    <a:lnTo>
                      <a:pt x="37" y="733"/>
                    </a:lnTo>
                    <a:lnTo>
                      <a:pt x="64" y="798"/>
                    </a:lnTo>
                    <a:lnTo>
                      <a:pt x="84" y="841"/>
                    </a:lnTo>
                    <a:lnTo>
                      <a:pt x="96" y="859"/>
                    </a:lnTo>
                    <a:lnTo>
                      <a:pt x="94" y="883"/>
                    </a:lnTo>
                    <a:lnTo>
                      <a:pt x="90" y="901"/>
                    </a:lnTo>
                    <a:lnTo>
                      <a:pt x="79" y="915"/>
                    </a:lnTo>
                    <a:lnTo>
                      <a:pt x="80" y="930"/>
                    </a:lnTo>
                    <a:lnTo>
                      <a:pt x="97" y="930"/>
                    </a:lnTo>
                    <a:lnTo>
                      <a:pt x="112" y="945"/>
                    </a:lnTo>
                    <a:lnTo>
                      <a:pt x="128" y="968"/>
                    </a:lnTo>
                    <a:lnTo>
                      <a:pt x="137" y="980"/>
                    </a:lnTo>
                    <a:lnTo>
                      <a:pt x="150" y="984"/>
                    </a:lnTo>
                    <a:lnTo>
                      <a:pt x="158" y="959"/>
                    </a:lnTo>
                    <a:lnTo>
                      <a:pt x="161" y="932"/>
                    </a:lnTo>
                    <a:lnTo>
                      <a:pt x="191" y="932"/>
                    </a:lnTo>
                    <a:lnTo>
                      <a:pt x="208" y="948"/>
                    </a:lnTo>
                    <a:lnTo>
                      <a:pt x="245" y="950"/>
                    </a:lnTo>
                    <a:lnTo>
                      <a:pt x="265" y="966"/>
                    </a:lnTo>
                    <a:lnTo>
                      <a:pt x="284" y="975"/>
                    </a:lnTo>
                    <a:lnTo>
                      <a:pt x="293" y="980"/>
                    </a:lnTo>
                    <a:lnTo>
                      <a:pt x="286" y="990"/>
                    </a:lnTo>
                    <a:lnTo>
                      <a:pt x="270" y="986"/>
                    </a:lnTo>
                    <a:lnTo>
                      <a:pt x="254" y="976"/>
                    </a:lnTo>
                    <a:lnTo>
                      <a:pt x="244" y="970"/>
                    </a:lnTo>
                    <a:lnTo>
                      <a:pt x="222" y="968"/>
                    </a:lnTo>
                    <a:lnTo>
                      <a:pt x="211" y="962"/>
                    </a:lnTo>
                    <a:lnTo>
                      <a:pt x="194" y="958"/>
                    </a:lnTo>
                    <a:lnTo>
                      <a:pt x="182" y="964"/>
                    </a:lnTo>
                    <a:lnTo>
                      <a:pt x="182" y="976"/>
                    </a:lnTo>
                    <a:lnTo>
                      <a:pt x="184" y="1011"/>
                    </a:lnTo>
                    <a:lnTo>
                      <a:pt x="194" y="1026"/>
                    </a:lnTo>
                    <a:lnTo>
                      <a:pt x="191" y="1062"/>
                    </a:lnTo>
                    <a:lnTo>
                      <a:pt x="184" y="1062"/>
                    </a:lnTo>
                    <a:lnTo>
                      <a:pt x="171" y="1057"/>
                    </a:lnTo>
                    <a:lnTo>
                      <a:pt x="164" y="1045"/>
                    </a:lnTo>
                    <a:lnTo>
                      <a:pt x="161" y="1025"/>
                    </a:lnTo>
                    <a:lnTo>
                      <a:pt x="161" y="1019"/>
                    </a:lnTo>
                    <a:lnTo>
                      <a:pt x="157" y="1012"/>
                    </a:lnTo>
                    <a:lnTo>
                      <a:pt x="139" y="1009"/>
                    </a:lnTo>
                    <a:lnTo>
                      <a:pt x="134" y="1026"/>
                    </a:lnTo>
                    <a:lnTo>
                      <a:pt x="133" y="1041"/>
                    </a:lnTo>
                    <a:lnTo>
                      <a:pt x="128" y="1075"/>
                    </a:lnTo>
                    <a:lnTo>
                      <a:pt x="126" y="1122"/>
                    </a:lnTo>
                    <a:lnTo>
                      <a:pt x="129" y="1147"/>
                    </a:lnTo>
                    <a:lnTo>
                      <a:pt x="147" y="1174"/>
                    </a:lnTo>
                    <a:lnTo>
                      <a:pt x="168" y="1195"/>
                    </a:lnTo>
                    <a:lnTo>
                      <a:pt x="191" y="1209"/>
                    </a:lnTo>
                    <a:lnTo>
                      <a:pt x="198" y="1236"/>
                    </a:lnTo>
                    <a:lnTo>
                      <a:pt x="197" y="1261"/>
                    </a:lnTo>
                    <a:lnTo>
                      <a:pt x="189" y="1277"/>
                    </a:lnTo>
                    <a:lnTo>
                      <a:pt x="175" y="1286"/>
                    </a:lnTo>
                    <a:lnTo>
                      <a:pt x="157" y="1286"/>
                    </a:lnTo>
                    <a:lnTo>
                      <a:pt x="155" y="1341"/>
                    </a:lnTo>
                    <a:lnTo>
                      <a:pt x="161" y="1359"/>
                    </a:lnTo>
                    <a:lnTo>
                      <a:pt x="186" y="1406"/>
                    </a:lnTo>
                    <a:lnTo>
                      <a:pt x="198" y="1435"/>
                    </a:lnTo>
                    <a:lnTo>
                      <a:pt x="220" y="1476"/>
                    </a:lnTo>
                    <a:lnTo>
                      <a:pt x="232" y="1513"/>
                    </a:lnTo>
                    <a:lnTo>
                      <a:pt x="250" y="1541"/>
                    </a:lnTo>
                    <a:lnTo>
                      <a:pt x="269" y="1576"/>
                    </a:lnTo>
                    <a:lnTo>
                      <a:pt x="275" y="1580"/>
                    </a:lnTo>
                    <a:lnTo>
                      <a:pt x="276" y="1608"/>
                    </a:lnTo>
                    <a:lnTo>
                      <a:pt x="277" y="1627"/>
                    </a:lnTo>
                    <a:lnTo>
                      <a:pt x="273" y="1635"/>
                    </a:lnTo>
                    <a:lnTo>
                      <a:pt x="287" y="1652"/>
                    </a:lnTo>
                    <a:lnTo>
                      <a:pt x="295" y="1664"/>
                    </a:lnTo>
                    <a:lnTo>
                      <a:pt x="295" y="1689"/>
                    </a:lnTo>
                    <a:lnTo>
                      <a:pt x="287" y="1739"/>
                    </a:lnTo>
                    <a:lnTo>
                      <a:pt x="279" y="1771"/>
                    </a:lnTo>
                    <a:lnTo>
                      <a:pt x="276" y="1795"/>
                    </a:lnTo>
                    <a:lnTo>
                      <a:pt x="326" y="1825"/>
                    </a:lnTo>
                    <a:lnTo>
                      <a:pt x="373" y="1841"/>
                    </a:lnTo>
                    <a:lnTo>
                      <a:pt x="408" y="1866"/>
                    </a:lnTo>
                    <a:lnTo>
                      <a:pt x="451" y="1878"/>
                    </a:lnTo>
                    <a:lnTo>
                      <a:pt x="472" y="1896"/>
                    </a:lnTo>
                    <a:lnTo>
                      <a:pt x="506" y="1948"/>
                    </a:lnTo>
                    <a:lnTo>
                      <a:pt x="547" y="1989"/>
                    </a:lnTo>
                    <a:lnTo>
                      <a:pt x="617" y="2003"/>
                    </a:lnTo>
                    <a:lnTo>
                      <a:pt x="622" y="2054"/>
                    </a:lnTo>
                    <a:lnTo>
                      <a:pt x="630" y="2078"/>
                    </a:lnTo>
                    <a:lnTo>
                      <a:pt x="667" y="2086"/>
                    </a:lnTo>
                    <a:lnTo>
                      <a:pt x="706" y="2131"/>
                    </a:lnTo>
                    <a:lnTo>
                      <a:pt x="753" y="2199"/>
                    </a:lnTo>
                    <a:lnTo>
                      <a:pt x="773" y="2228"/>
                    </a:lnTo>
                    <a:lnTo>
                      <a:pt x="787" y="2272"/>
                    </a:lnTo>
                    <a:lnTo>
                      <a:pt x="776" y="2321"/>
                    </a:lnTo>
                    <a:lnTo>
                      <a:pt x="776" y="2343"/>
                    </a:lnTo>
                    <a:lnTo>
                      <a:pt x="787" y="2385"/>
                    </a:lnTo>
                    <a:lnTo>
                      <a:pt x="810" y="2392"/>
                    </a:lnTo>
                    <a:lnTo>
                      <a:pt x="1240" y="2447"/>
                    </a:lnTo>
                    <a:lnTo>
                      <a:pt x="1245" y="2440"/>
                    </a:lnTo>
                    <a:lnTo>
                      <a:pt x="1281" y="2424"/>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8" name="Freeform 10">
                <a:extLst>
                  <a:ext uri="{FF2B5EF4-FFF2-40B4-BE49-F238E27FC236}">
                    <a16:creationId xmlns:a16="http://schemas.microsoft.com/office/drawing/2014/main" id="{CF330468-EDAD-2B3D-7CF2-B94563CE0411}"/>
                  </a:ext>
                </a:extLst>
              </p:cNvPr>
              <p:cNvSpPr>
                <a:spLocks/>
              </p:cNvSpPr>
              <p:nvPr/>
            </p:nvSpPr>
            <p:spPr bwMode="auto">
              <a:xfrm>
                <a:off x="4337050" y="2360613"/>
                <a:ext cx="819150" cy="439737"/>
              </a:xfrm>
              <a:custGeom>
                <a:avLst/>
                <a:gdLst/>
                <a:ahLst/>
                <a:cxnLst>
                  <a:cxn ang="0">
                    <a:pos x="0" y="134"/>
                  </a:cxn>
                  <a:cxn ang="0">
                    <a:pos x="548" y="150"/>
                  </a:cxn>
                  <a:cxn ang="0">
                    <a:pos x="566" y="611"/>
                  </a:cxn>
                  <a:cxn ang="0">
                    <a:pos x="593" y="625"/>
                  </a:cxn>
                  <a:cxn ang="0">
                    <a:pos x="623" y="626"/>
                  </a:cxn>
                  <a:cxn ang="0">
                    <a:pos x="659" y="633"/>
                  </a:cxn>
                  <a:cxn ang="0">
                    <a:pos x="714" y="674"/>
                  </a:cxn>
                  <a:cxn ang="0">
                    <a:pos x="772" y="689"/>
                  </a:cxn>
                  <a:cxn ang="0">
                    <a:pos x="795" y="703"/>
                  </a:cxn>
                  <a:cxn ang="0">
                    <a:pos x="858" y="696"/>
                  </a:cxn>
                  <a:cxn ang="0">
                    <a:pos x="890" y="729"/>
                  </a:cxn>
                  <a:cxn ang="0">
                    <a:pos x="913" y="760"/>
                  </a:cxn>
                  <a:cxn ang="0">
                    <a:pos x="943" y="730"/>
                  </a:cxn>
                  <a:cxn ang="0">
                    <a:pos x="983" y="755"/>
                  </a:cxn>
                  <a:cxn ang="0">
                    <a:pos x="1026" y="755"/>
                  </a:cxn>
                  <a:cxn ang="0">
                    <a:pos x="1040" y="792"/>
                  </a:cxn>
                  <a:cxn ang="0">
                    <a:pos x="1062" y="765"/>
                  </a:cxn>
                  <a:cxn ang="0">
                    <a:pos x="1113" y="773"/>
                  </a:cxn>
                  <a:cxn ang="0">
                    <a:pos x="1173" y="789"/>
                  </a:cxn>
                  <a:cxn ang="0">
                    <a:pos x="1206" y="797"/>
                  </a:cxn>
                  <a:cxn ang="0">
                    <a:pos x="1245" y="767"/>
                  </a:cxn>
                  <a:cxn ang="0">
                    <a:pos x="1280" y="775"/>
                  </a:cxn>
                  <a:cxn ang="0">
                    <a:pos x="1312" y="758"/>
                  </a:cxn>
                  <a:cxn ang="0">
                    <a:pos x="1357" y="764"/>
                  </a:cxn>
                  <a:cxn ang="0">
                    <a:pos x="1424" y="762"/>
                  </a:cxn>
                  <a:cxn ang="0">
                    <a:pos x="1482" y="808"/>
                  </a:cxn>
                  <a:cxn ang="0">
                    <a:pos x="1528" y="819"/>
                  </a:cxn>
                  <a:cxn ang="0">
                    <a:pos x="1548" y="411"/>
                  </a:cxn>
                  <a:cxn ang="0">
                    <a:pos x="1509" y="60"/>
                  </a:cxn>
                  <a:cxn ang="0">
                    <a:pos x="1224" y="53"/>
                  </a:cxn>
                  <a:cxn ang="0">
                    <a:pos x="816" y="42"/>
                  </a:cxn>
                  <a:cxn ang="0">
                    <a:pos x="604" y="32"/>
                  </a:cxn>
                  <a:cxn ang="0">
                    <a:pos x="20" y="0"/>
                  </a:cxn>
                  <a:cxn ang="0">
                    <a:pos x="2" y="117"/>
                  </a:cxn>
                </a:cxnLst>
                <a:rect l="0" t="0" r="r" b="b"/>
                <a:pathLst>
                  <a:path w="1548" h="832">
                    <a:moveTo>
                      <a:pt x="2" y="117"/>
                    </a:moveTo>
                    <a:lnTo>
                      <a:pt x="0" y="134"/>
                    </a:lnTo>
                    <a:lnTo>
                      <a:pt x="2" y="117"/>
                    </a:lnTo>
                    <a:lnTo>
                      <a:pt x="548" y="150"/>
                    </a:lnTo>
                    <a:lnTo>
                      <a:pt x="528" y="576"/>
                    </a:lnTo>
                    <a:lnTo>
                      <a:pt x="566" y="611"/>
                    </a:lnTo>
                    <a:lnTo>
                      <a:pt x="580" y="626"/>
                    </a:lnTo>
                    <a:lnTo>
                      <a:pt x="593" y="625"/>
                    </a:lnTo>
                    <a:lnTo>
                      <a:pt x="612" y="622"/>
                    </a:lnTo>
                    <a:lnTo>
                      <a:pt x="623" y="626"/>
                    </a:lnTo>
                    <a:lnTo>
                      <a:pt x="639" y="621"/>
                    </a:lnTo>
                    <a:lnTo>
                      <a:pt x="659" y="633"/>
                    </a:lnTo>
                    <a:lnTo>
                      <a:pt x="671" y="672"/>
                    </a:lnTo>
                    <a:lnTo>
                      <a:pt x="714" y="674"/>
                    </a:lnTo>
                    <a:lnTo>
                      <a:pt x="746" y="692"/>
                    </a:lnTo>
                    <a:lnTo>
                      <a:pt x="772" y="689"/>
                    </a:lnTo>
                    <a:lnTo>
                      <a:pt x="779" y="686"/>
                    </a:lnTo>
                    <a:lnTo>
                      <a:pt x="795" y="703"/>
                    </a:lnTo>
                    <a:lnTo>
                      <a:pt x="816" y="692"/>
                    </a:lnTo>
                    <a:lnTo>
                      <a:pt x="858" y="696"/>
                    </a:lnTo>
                    <a:lnTo>
                      <a:pt x="876" y="728"/>
                    </a:lnTo>
                    <a:lnTo>
                      <a:pt x="890" y="729"/>
                    </a:lnTo>
                    <a:lnTo>
                      <a:pt x="897" y="757"/>
                    </a:lnTo>
                    <a:lnTo>
                      <a:pt x="913" y="760"/>
                    </a:lnTo>
                    <a:lnTo>
                      <a:pt x="931" y="746"/>
                    </a:lnTo>
                    <a:lnTo>
                      <a:pt x="943" y="730"/>
                    </a:lnTo>
                    <a:lnTo>
                      <a:pt x="951" y="730"/>
                    </a:lnTo>
                    <a:lnTo>
                      <a:pt x="983" y="755"/>
                    </a:lnTo>
                    <a:lnTo>
                      <a:pt x="993" y="776"/>
                    </a:lnTo>
                    <a:lnTo>
                      <a:pt x="1026" y="755"/>
                    </a:lnTo>
                    <a:lnTo>
                      <a:pt x="1033" y="764"/>
                    </a:lnTo>
                    <a:lnTo>
                      <a:pt x="1040" y="792"/>
                    </a:lnTo>
                    <a:lnTo>
                      <a:pt x="1048" y="787"/>
                    </a:lnTo>
                    <a:lnTo>
                      <a:pt x="1062" y="765"/>
                    </a:lnTo>
                    <a:lnTo>
                      <a:pt x="1087" y="761"/>
                    </a:lnTo>
                    <a:lnTo>
                      <a:pt x="1113" y="773"/>
                    </a:lnTo>
                    <a:lnTo>
                      <a:pt x="1155" y="772"/>
                    </a:lnTo>
                    <a:lnTo>
                      <a:pt x="1173" y="789"/>
                    </a:lnTo>
                    <a:lnTo>
                      <a:pt x="1183" y="803"/>
                    </a:lnTo>
                    <a:lnTo>
                      <a:pt x="1206" y="797"/>
                    </a:lnTo>
                    <a:lnTo>
                      <a:pt x="1231" y="779"/>
                    </a:lnTo>
                    <a:lnTo>
                      <a:pt x="1245" y="767"/>
                    </a:lnTo>
                    <a:lnTo>
                      <a:pt x="1263" y="764"/>
                    </a:lnTo>
                    <a:lnTo>
                      <a:pt x="1280" y="775"/>
                    </a:lnTo>
                    <a:lnTo>
                      <a:pt x="1298" y="769"/>
                    </a:lnTo>
                    <a:lnTo>
                      <a:pt x="1312" y="758"/>
                    </a:lnTo>
                    <a:lnTo>
                      <a:pt x="1342" y="761"/>
                    </a:lnTo>
                    <a:lnTo>
                      <a:pt x="1357" y="764"/>
                    </a:lnTo>
                    <a:lnTo>
                      <a:pt x="1396" y="753"/>
                    </a:lnTo>
                    <a:lnTo>
                      <a:pt x="1424" y="762"/>
                    </a:lnTo>
                    <a:lnTo>
                      <a:pt x="1448" y="785"/>
                    </a:lnTo>
                    <a:lnTo>
                      <a:pt x="1482" y="808"/>
                    </a:lnTo>
                    <a:lnTo>
                      <a:pt x="1509" y="808"/>
                    </a:lnTo>
                    <a:lnTo>
                      <a:pt x="1528" y="819"/>
                    </a:lnTo>
                    <a:lnTo>
                      <a:pt x="1543" y="832"/>
                    </a:lnTo>
                    <a:lnTo>
                      <a:pt x="1548" y="411"/>
                    </a:lnTo>
                    <a:lnTo>
                      <a:pt x="1509" y="174"/>
                    </a:lnTo>
                    <a:lnTo>
                      <a:pt x="1509" y="60"/>
                    </a:lnTo>
                    <a:lnTo>
                      <a:pt x="1509" y="60"/>
                    </a:lnTo>
                    <a:lnTo>
                      <a:pt x="1224" y="53"/>
                    </a:lnTo>
                    <a:lnTo>
                      <a:pt x="994" y="48"/>
                    </a:lnTo>
                    <a:lnTo>
                      <a:pt x="816" y="42"/>
                    </a:lnTo>
                    <a:lnTo>
                      <a:pt x="816" y="42"/>
                    </a:lnTo>
                    <a:lnTo>
                      <a:pt x="604" y="32"/>
                    </a:lnTo>
                    <a:lnTo>
                      <a:pt x="340" y="18"/>
                    </a:lnTo>
                    <a:lnTo>
                      <a:pt x="20" y="0"/>
                    </a:lnTo>
                    <a:lnTo>
                      <a:pt x="14" y="117"/>
                    </a:lnTo>
                    <a:lnTo>
                      <a:pt x="2" y="117"/>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19" name="Freeform 11">
                <a:extLst>
                  <a:ext uri="{FF2B5EF4-FFF2-40B4-BE49-F238E27FC236}">
                    <a16:creationId xmlns:a16="http://schemas.microsoft.com/office/drawing/2014/main" id="{7C60D788-4D00-F866-ACD1-F74612FBE309}"/>
                  </a:ext>
                </a:extLst>
              </p:cNvPr>
              <p:cNvSpPr>
                <a:spLocks/>
              </p:cNvSpPr>
              <p:nvPr/>
            </p:nvSpPr>
            <p:spPr bwMode="auto">
              <a:xfrm>
                <a:off x="4440238" y="2008188"/>
                <a:ext cx="696912" cy="384175"/>
              </a:xfrm>
              <a:custGeom>
                <a:avLst/>
                <a:gdLst/>
                <a:ahLst/>
                <a:cxnLst>
                  <a:cxn ang="0">
                    <a:pos x="1313" y="727"/>
                  </a:cxn>
                  <a:cxn ang="0">
                    <a:pos x="1316" y="243"/>
                  </a:cxn>
                  <a:cxn ang="0">
                    <a:pos x="1285" y="227"/>
                  </a:cxn>
                  <a:cxn ang="0">
                    <a:pos x="1273" y="218"/>
                  </a:cxn>
                  <a:cxn ang="0">
                    <a:pos x="1263" y="187"/>
                  </a:cxn>
                  <a:cxn ang="0">
                    <a:pos x="1232" y="162"/>
                  </a:cxn>
                  <a:cxn ang="0">
                    <a:pos x="1246" y="137"/>
                  </a:cxn>
                  <a:cxn ang="0">
                    <a:pos x="1263" y="111"/>
                  </a:cxn>
                  <a:cxn ang="0">
                    <a:pos x="1263" y="86"/>
                  </a:cxn>
                  <a:cxn ang="0">
                    <a:pos x="1250" y="86"/>
                  </a:cxn>
                  <a:cxn ang="0">
                    <a:pos x="1211" y="86"/>
                  </a:cxn>
                  <a:cxn ang="0">
                    <a:pos x="1203" y="66"/>
                  </a:cxn>
                  <a:cxn ang="0">
                    <a:pos x="1182" y="39"/>
                  </a:cxn>
                  <a:cxn ang="0">
                    <a:pos x="1182" y="39"/>
                  </a:cxn>
                  <a:cxn ang="0">
                    <a:pos x="767" y="26"/>
                  </a:cxn>
                  <a:cxn ang="0">
                    <a:pos x="767" y="26"/>
                  </a:cxn>
                  <a:cxn ang="0">
                    <a:pos x="47" y="0"/>
                  </a:cxn>
                  <a:cxn ang="0">
                    <a:pos x="0" y="677"/>
                  </a:cxn>
                  <a:cxn ang="0">
                    <a:pos x="0" y="677"/>
                  </a:cxn>
                  <a:cxn ang="0">
                    <a:pos x="332" y="695"/>
                  </a:cxn>
                  <a:cxn ang="0">
                    <a:pos x="494" y="703"/>
                  </a:cxn>
                  <a:cxn ang="0">
                    <a:pos x="620" y="709"/>
                  </a:cxn>
                  <a:cxn ang="0">
                    <a:pos x="620" y="709"/>
                  </a:cxn>
                  <a:cxn ang="0">
                    <a:pos x="798" y="715"/>
                  </a:cxn>
                  <a:cxn ang="0">
                    <a:pos x="1028" y="720"/>
                  </a:cxn>
                  <a:cxn ang="0">
                    <a:pos x="1313" y="727"/>
                  </a:cxn>
                  <a:cxn ang="0">
                    <a:pos x="1313" y="727"/>
                  </a:cxn>
                </a:cxnLst>
                <a:rect l="0" t="0" r="r" b="b"/>
                <a:pathLst>
                  <a:path w="1316" h="727">
                    <a:moveTo>
                      <a:pt x="1313" y="727"/>
                    </a:moveTo>
                    <a:lnTo>
                      <a:pt x="1316" y="243"/>
                    </a:lnTo>
                    <a:lnTo>
                      <a:pt x="1285" y="227"/>
                    </a:lnTo>
                    <a:lnTo>
                      <a:pt x="1273" y="218"/>
                    </a:lnTo>
                    <a:lnTo>
                      <a:pt x="1263" y="187"/>
                    </a:lnTo>
                    <a:lnTo>
                      <a:pt x="1232" y="162"/>
                    </a:lnTo>
                    <a:lnTo>
                      <a:pt x="1246" y="137"/>
                    </a:lnTo>
                    <a:lnTo>
                      <a:pt x="1263" y="111"/>
                    </a:lnTo>
                    <a:lnTo>
                      <a:pt x="1263" y="86"/>
                    </a:lnTo>
                    <a:lnTo>
                      <a:pt x="1250" y="86"/>
                    </a:lnTo>
                    <a:lnTo>
                      <a:pt x="1211" y="86"/>
                    </a:lnTo>
                    <a:lnTo>
                      <a:pt x="1203" y="66"/>
                    </a:lnTo>
                    <a:lnTo>
                      <a:pt x="1182" y="39"/>
                    </a:lnTo>
                    <a:lnTo>
                      <a:pt x="1182" y="39"/>
                    </a:lnTo>
                    <a:lnTo>
                      <a:pt x="767" y="26"/>
                    </a:lnTo>
                    <a:lnTo>
                      <a:pt x="767" y="26"/>
                    </a:lnTo>
                    <a:lnTo>
                      <a:pt x="47" y="0"/>
                    </a:lnTo>
                    <a:lnTo>
                      <a:pt x="0" y="677"/>
                    </a:lnTo>
                    <a:lnTo>
                      <a:pt x="0" y="677"/>
                    </a:lnTo>
                    <a:lnTo>
                      <a:pt x="332" y="695"/>
                    </a:lnTo>
                    <a:lnTo>
                      <a:pt x="494" y="703"/>
                    </a:lnTo>
                    <a:lnTo>
                      <a:pt x="620" y="709"/>
                    </a:lnTo>
                    <a:lnTo>
                      <a:pt x="620" y="709"/>
                    </a:lnTo>
                    <a:lnTo>
                      <a:pt x="798" y="715"/>
                    </a:lnTo>
                    <a:lnTo>
                      <a:pt x="1028" y="720"/>
                    </a:lnTo>
                    <a:lnTo>
                      <a:pt x="1313" y="727"/>
                    </a:lnTo>
                    <a:lnTo>
                      <a:pt x="1313" y="72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0" name="Freeform 12">
                <a:extLst>
                  <a:ext uri="{FF2B5EF4-FFF2-40B4-BE49-F238E27FC236}">
                    <a16:creationId xmlns:a16="http://schemas.microsoft.com/office/drawing/2014/main" id="{F6472AE9-B1BC-1077-88CC-F5A8DEE211DC}"/>
                  </a:ext>
                </a:extLst>
              </p:cNvPr>
              <p:cNvSpPr>
                <a:spLocks/>
              </p:cNvSpPr>
              <p:nvPr/>
            </p:nvSpPr>
            <p:spPr bwMode="auto">
              <a:xfrm>
                <a:off x="4297362" y="1638300"/>
                <a:ext cx="769938" cy="390525"/>
              </a:xfrm>
              <a:custGeom>
                <a:avLst/>
                <a:gdLst/>
                <a:ahLst/>
                <a:cxnLst>
                  <a:cxn ang="0">
                    <a:pos x="1454" y="736"/>
                  </a:cxn>
                  <a:cxn ang="0">
                    <a:pos x="1456" y="738"/>
                  </a:cxn>
                  <a:cxn ang="0">
                    <a:pos x="1456" y="738"/>
                  </a:cxn>
                  <a:cxn ang="0">
                    <a:pos x="1447" y="718"/>
                  </a:cxn>
                  <a:cxn ang="0">
                    <a:pos x="1440" y="691"/>
                  </a:cxn>
                  <a:cxn ang="0">
                    <a:pos x="1440" y="691"/>
                  </a:cxn>
                  <a:cxn ang="0">
                    <a:pos x="1429" y="687"/>
                  </a:cxn>
                  <a:cxn ang="0">
                    <a:pos x="1421" y="684"/>
                  </a:cxn>
                  <a:cxn ang="0">
                    <a:pos x="1414" y="680"/>
                  </a:cxn>
                  <a:cxn ang="0">
                    <a:pos x="1414" y="680"/>
                  </a:cxn>
                  <a:cxn ang="0">
                    <a:pos x="1411" y="677"/>
                  </a:cxn>
                  <a:cxn ang="0">
                    <a:pos x="1406" y="665"/>
                  </a:cxn>
                  <a:cxn ang="0">
                    <a:pos x="1411" y="655"/>
                  </a:cxn>
                  <a:cxn ang="0">
                    <a:pos x="1407" y="630"/>
                  </a:cxn>
                  <a:cxn ang="0">
                    <a:pos x="1395" y="620"/>
                  </a:cxn>
                  <a:cxn ang="0">
                    <a:pos x="1388" y="608"/>
                  </a:cxn>
                  <a:cxn ang="0">
                    <a:pos x="1382" y="576"/>
                  </a:cxn>
                  <a:cxn ang="0">
                    <a:pos x="1382" y="527"/>
                  </a:cxn>
                  <a:cxn ang="0">
                    <a:pos x="1375" y="518"/>
                  </a:cxn>
                  <a:cxn ang="0">
                    <a:pos x="1368" y="502"/>
                  </a:cxn>
                  <a:cxn ang="0">
                    <a:pos x="1371" y="484"/>
                  </a:cxn>
                  <a:cxn ang="0">
                    <a:pos x="1371" y="439"/>
                  </a:cxn>
                  <a:cxn ang="0">
                    <a:pos x="1364" y="408"/>
                  </a:cxn>
                  <a:cxn ang="0">
                    <a:pos x="1352" y="398"/>
                  </a:cxn>
                  <a:cxn ang="0">
                    <a:pos x="1343" y="398"/>
                  </a:cxn>
                  <a:cxn ang="0">
                    <a:pos x="1339" y="386"/>
                  </a:cxn>
                  <a:cxn ang="0">
                    <a:pos x="1335" y="364"/>
                  </a:cxn>
                  <a:cxn ang="0">
                    <a:pos x="1331" y="347"/>
                  </a:cxn>
                  <a:cxn ang="0">
                    <a:pos x="1343" y="344"/>
                  </a:cxn>
                  <a:cxn ang="0">
                    <a:pos x="1343" y="337"/>
                  </a:cxn>
                  <a:cxn ang="0">
                    <a:pos x="1336" y="332"/>
                  </a:cxn>
                  <a:cxn ang="0">
                    <a:pos x="1332" y="318"/>
                  </a:cxn>
                  <a:cxn ang="0">
                    <a:pos x="1325" y="304"/>
                  </a:cxn>
                  <a:cxn ang="0">
                    <a:pos x="1316" y="283"/>
                  </a:cxn>
                  <a:cxn ang="0">
                    <a:pos x="1304" y="255"/>
                  </a:cxn>
                  <a:cxn ang="0">
                    <a:pos x="1292" y="228"/>
                  </a:cxn>
                  <a:cxn ang="0">
                    <a:pos x="1277" y="186"/>
                  </a:cxn>
                  <a:cxn ang="0">
                    <a:pos x="1263" y="169"/>
                  </a:cxn>
                  <a:cxn ang="0">
                    <a:pos x="1260" y="165"/>
                  </a:cxn>
                  <a:cxn ang="0">
                    <a:pos x="1241" y="149"/>
                  </a:cxn>
                  <a:cxn ang="0">
                    <a:pos x="1207" y="126"/>
                  </a:cxn>
                  <a:cxn ang="0">
                    <a:pos x="1185" y="118"/>
                  </a:cxn>
                  <a:cxn ang="0">
                    <a:pos x="1163" y="108"/>
                  </a:cxn>
                  <a:cxn ang="0">
                    <a:pos x="1143" y="90"/>
                  </a:cxn>
                  <a:cxn ang="0">
                    <a:pos x="1109" y="86"/>
                  </a:cxn>
                  <a:cxn ang="0">
                    <a:pos x="1067" y="89"/>
                  </a:cxn>
                  <a:cxn ang="0">
                    <a:pos x="1056" y="89"/>
                  </a:cxn>
                  <a:cxn ang="0">
                    <a:pos x="1039" y="96"/>
                  </a:cxn>
                  <a:cxn ang="0">
                    <a:pos x="1032" y="104"/>
                  </a:cxn>
                  <a:cxn ang="0">
                    <a:pos x="1019" y="100"/>
                  </a:cxn>
                  <a:cxn ang="0">
                    <a:pos x="1002" y="89"/>
                  </a:cxn>
                  <a:cxn ang="0">
                    <a:pos x="974" y="75"/>
                  </a:cxn>
                  <a:cxn ang="0">
                    <a:pos x="939" y="57"/>
                  </a:cxn>
                  <a:cxn ang="0">
                    <a:pos x="46" y="0"/>
                  </a:cxn>
                  <a:cxn ang="0">
                    <a:pos x="0" y="444"/>
                  </a:cxn>
                  <a:cxn ang="0">
                    <a:pos x="337" y="476"/>
                  </a:cxn>
                  <a:cxn ang="0">
                    <a:pos x="321" y="697"/>
                  </a:cxn>
                  <a:cxn ang="0">
                    <a:pos x="321" y="697"/>
                  </a:cxn>
                  <a:cxn ang="0">
                    <a:pos x="321" y="697"/>
                  </a:cxn>
                  <a:cxn ang="0">
                    <a:pos x="1039" y="723"/>
                  </a:cxn>
                  <a:cxn ang="0">
                    <a:pos x="1039" y="723"/>
                  </a:cxn>
                  <a:cxn ang="0">
                    <a:pos x="1454" y="736"/>
                  </a:cxn>
                  <a:cxn ang="0">
                    <a:pos x="1454" y="736"/>
                  </a:cxn>
                </a:cxnLst>
                <a:rect l="0" t="0" r="r" b="b"/>
                <a:pathLst>
                  <a:path w="1456" h="738">
                    <a:moveTo>
                      <a:pt x="1454" y="736"/>
                    </a:moveTo>
                    <a:lnTo>
                      <a:pt x="1456" y="738"/>
                    </a:lnTo>
                    <a:lnTo>
                      <a:pt x="1456" y="738"/>
                    </a:lnTo>
                    <a:lnTo>
                      <a:pt x="1447" y="718"/>
                    </a:lnTo>
                    <a:lnTo>
                      <a:pt x="1440" y="691"/>
                    </a:lnTo>
                    <a:lnTo>
                      <a:pt x="1440" y="691"/>
                    </a:lnTo>
                    <a:lnTo>
                      <a:pt x="1429" y="687"/>
                    </a:lnTo>
                    <a:lnTo>
                      <a:pt x="1421" y="684"/>
                    </a:lnTo>
                    <a:lnTo>
                      <a:pt x="1414" y="680"/>
                    </a:lnTo>
                    <a:lnTo>
                      <a:pt x="1414" y="680"/>
                    </a:lnTo>
                    <a:lnTo>
                      <a:pt x="1411" y="677"/>
                    </a:lnTo>
                    <a:lnTo>
                      <a:pt x="1406" y="665"/>
                    </a:lnTo>
                    <a:lnTo>
                      <a:pt x="1411" y="655"/>
                    </a:lnTo>
                    <a:lnTo>
                      <a:pt x="1407" y="630"/>
                    </a:lnTo>
                    <a:lnTo>
                      <a:pt x="1395" y="620"/>
                    </a:lnTo>
                    <a:lnTo>
                      <a:pt x="1388" y="608"/>
                    </a:lnTo>
                    <a:lnTo>
                      <a:pt x="1382" y="576"/>
                    </a:lnTo>
                    <a:lnTo>
                      <a:pt x="1382" y="527"/>
                    </a:lnTo>
                    <a:lnTo>
                      <a:pt x="1375" y="518"/>
                    </a:lnTo>
                    <a:lnTo>
                      <a:pt x="1368" y="502"/>
                    </a:lnTo>
                    <a:lnTo>
                      <a:pt x="1371" y="484"/>
                    </a:lnTo>
                    <a:lnTo>
                      <a:pt x="1371" y="439"/>
                    </a:lnTo>
                    <a:lnTo>
                      <a:pt x="1364" y="408"/>
                    </a:lnTo>
                    <a:lnTo>
                      <a:pt x="1352" y="398"/>
                    </a:lnTo>
                    <a:lnTo>
                      <a:pt x="1343" y="398"/>
                    </a:lnTo>
                    <a:lnTo>
                      <a:pt x="1339" y="386"/>
                    </a:lnTo>
                    <a:lnTo>
                      <a:pt x="1335" y="364"/>
                    </a:lnTo>
                    <a:lnTo>
                      <a:pt x="1331" y="347"/>
                    </a:lnTo>
                    <a:lnTo>
                      <a:pt x="1343" y="344"/>
                    </a:lnTo>
                    <a:lnTo>
                      <a:pt x="1343" y="337"/>
                    </a:lnTo>
                    <a:lnTo>
                      <a:pt x="1336" y="332"/>
                    </a:lnTo>
                    <a:lnTo>
                      <a:pt x="1332" y="318"/>
                    </a:lnTo>
                    <a:lnTo>
                      <a:pt x="1325" y="304"/>
                    </a:lnTo>
                    <a:lnTo>
                      <a:pt x="1316" y="283"/>
                    </a:lnTo>
                    <a:lnTo>
                      <a:pt x="1304" y="255"/>
                    </a:lnTo>
                    <a:lnTo>
                      <a:pt x="1292" y="228"/>
                    </a:lnTo>
                    <a:lnTo>
                      <a:pt x="1277" y="186"/>
                    </a:lnTo>
                    <a:lnTo>
                      <a:pt x="1263" y="169"/>
                    </a:lnTo>
                    <a:lnTo>
                      <a:pt x="1260" y="165"/>
                    </a:lnTo>
                    <a:lnTo>
                      <a:pt x="1241" y="149"/>
                    </a:lnTo>
                    <a:lnTo>
                      <a:pt x="1207" y="126"/>
                    </a:lnTo>
                    <a:lnTo>
                      <a:pt x="1185" y="118"/>
                    </a:lnTo>
                    <a:lnTo>
                      <a:pt x="1163" y="108"/>
                    </a:lnTo>
                    <a:lnTo>
                      <a:pt x="1143" y="90"/>
                    </a:lnTo>
                    <a:lnTo>
                      <a:pt x="1109" y="86"/>
                    </a:lnTo>
                    <a:lnTo>
                      <a:pt x="1067" y="89"/>
                    </a:lnTo>
                    <a:lnTo>
                      <a:pt x="1056" y="89"/>
                    </a:lnTo>
                    <a:lnTo>
                      <a:pt x="1039" y="96"/>
                    </a:lnTo>
                    <a:lnTo>
                      <a:pt x="1032" y="104"/>
                    </a:lnTo>
                    <a:lnTo>
                      <a:pt x="1019" y="100"/>
                    </a:lnTo>
                    <a:lnTo>
                      <a:pt x="1002" y="89"/>
                    </a:lnTo>
                    <a:lnTo>
                      <a:pt x="974" y="75"/>
                    </a:lnTo>
                    <a:lnTo>
                      <a:pt x="939" y="57"/>
                    </a:lnTo>
                    <a:lnTo>
                      <a:pt x="46" y="0"/>
                    </a:lnTo>
                    <a:lnTo>
                      <a:pt x="0" y="444"/>
                    </a:lnTo>
                    <a:lnTo>
                      <a:pt x="337" y="476"/>
                    </a:lnTo>
                    <a:lnTo>
                      <a:pt x="321" y="697"/>
                    </a:lnTo>
                    <a:lnTo>
                      <a:pt x="321" y="697"/>
                    </a:lnTo>
                    <a:lnTo>
                      <a:pt x="321" y="697"/>
                    </a:lnTo>
                    <a:lnTo>
                      <a:pt x="1039" y="723"/>
                    </a:lnTo>
                    <a:lnTo>
                      <a:pt x="1039" y="723"/>
                    </a:lnTo>
                    <a:lnTo>
                      <a:pt x="1454" y="736"/>
                    </a:lnTo>
                    <a:lnTo>
                      <a:pt x="1454" y="736"/>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solidFill>
                    <a:srgbClr val="2059A8"/>
                  </a:solidFill>
                  <a:latin typeface="+mn-lt"/>
                </a:endParaRPr>
              </a:p>
            </p:txBody>
          </p:sp>
          <p:sp>
            <p:nvSpPr>
              <p:cNvPr id="21" name="Freeform 13">
                <a:extLst>
                  <a:ext uri="{FF2B5EF4-FFF2-40B4-BE49-F238E27FC236}">
                    <a16:creationId xmlns:a16="http://schemas.microsoft.com/office/drawing/2014/main" id="{7BFE76D9-A023-CD44-4D3E-17C399FC20F7}"/>
                  </a:ext>
                </a:extLst>
              </p:cNvPr>
              <p:cNvSpPr>
                <a:spLocks/>
              </p:cNvSpPr>
              <p:nvPr/>
            </p:nvSpPr>
            <p:spPr bwMode="auto">
              <a:xfrm>
                <a:off x="4321175" y="1289050"/>
                <a:ext cx="661987" cy="444500"/>
              </a:xfrm>
              <a:custGeom>
                <a:avLst/>
                <a:gdLst/>
                <a:ahLst/>
                <a:cxnLst>
                  <a:cxn ang="0">
                    <a:pos x="928" y="736"/>
                  </a:cxn>
                  <a:cxn ang="0">
                    <a:pos x="956" y="750"/>
                  </a:cxn>
                  <a:cxn ang="0">
                    <a:pos x="973" y="761"/>
                  </a:cxn>
                  <a:cxn ang="0">
                    <a:pos x="986" y="765"/>
                  </a:cxn>
                  <a:cxn ang="0">
                    <a:pos x="993" y="757"/>
                  </a:cxn>
                  <a:cxn ang="0">
                    <a:pos x="1010" y="750"/>
                  </a:cxn>
                  <a:cxn ang="0">
                    <a:pos x="1021" y="750"/>
                  </a:cxn>
                  <a:cxn ang="0">
                    <a:pos x="1063" y="747"/>
                  </a:cxn>
                  <a:cxn ang="0">
                    <a:pos x="1097" y="751"/>
                  </a:cxn>
                  <a:cxn ang="0">
                    <a:pos x="1117" y="769"/>
                  </a:cxn>
                  <a:cxn ang="0">
                    <a:pos x="1139" y="779"/>
                  </a:cxn>
                  <a:cxn ang="0">
                    <a:pos x="1161" y="787"/>
                  </a:cxn>
                  <a:cxn ang="0">
                    <a:pos x="1195" y="810"/>
                  </a:cxn>
                  <a:cxn ang="0">
                    <a:pos x="1214" y="826"/>
                  </a:cxn>
                  <a:cxn ang="0">
                    <a:pos x="1217" y="830"/>
                  </a:cxn>
                  <a:cxn ang="0">
                    <a:pos x="1224" y="839"/>
                  </a:cxn>
                  <a:cxn ang="0">
                    <a:pos x="1224" y="839"/>
                  </a:cxn>
                  <a:cxn ang="0">
                    <a:pos x="1224" y="828"/>
                  </a:cxn>
                  <a:cxn ang="0">
                    <a:pos x="1224" y="807"/>
                  </a:cxn>
                  <a:cxn ang="0">
                    <a:pos x="1204" y="794"/>
                  </a:cxn>
                  <a:cxn ang="0">
                    <a:pos x="1204" y="779"/>
                  </a:cxn>
                  <a:cxn ang="0">
                    <a:pos x="1211" y="765"/>
                  </a:cxn>
                  <a:cxn ang="0">
                    <a:pos x="1224" y="761"/>
                  </a:cxn>
                  <a:cxn ang="0">
                    <a:pos x="1224" y="729"/>
                  </a:cxn>
                  <a:cxn ang="0">
                    <a:pos x="1227" y="712"/>
                  </a:cxn>
                  <a:cxn ang="0">
                    <a:pos x="1236" y="708"/>
                  </a:cxn>
                  <a:cxn ang="0">
                    <a:pos x="1236" y="690"/>
                  </a:cxn>
                  <a:cxn ang="0">
                    <a:pos x="1225" y="667"/>
                  </a:cxn>
                  <a:cxn ang="0">
                    <a:pos x="1217" y="661"/>
                  </a:cxn>
                  <a:cxn ang="0">
                    <a:pos x="1221" y="637"/>
                  </a:cxn>
                  <a:cxn ang="0">
                    <a:pos x="1221" y="624"/>
                  </a:cxn>
                  <a:cxn ang="0">
                    <a:pos x="1236" y="624"/>
                  </a:cxn>
                  <a:cxn ang="0">
                    <a:pos x="1250" y="222"/>
                  </a:cxn>
                  <a:cxn ang="0">
                    <a:pos x="1236" y="206"/>
                  </a:cxn>
                  <a:cxn ang="0">
                    <a:pos x="1228" y="193"/>
                  </a:cxn>
                  <a:cxn ang="0">
                    <a:pos x="1204" y="184"/>
                  </a:cxn>
                  <a:cxn ang="0">
                    <a:pos x="1199" y="171"/>
                  </a:cxn>
                  <a:cxn ang="0">
                    <a:pos x="1188" y="157"/>
                  </a:cxn>
                  <a:cxn ang="0">
                    <a:pos x="1181" y="146"/>
                  </a:cxn>
                  <a:cxn ang="0">
                    <a:pos x="1181" y="135"/>
                  </a:cxn>
                  <a:cxn ang="0">
                    <a:pos x="1181" y="127"/>
                  </a:cxn>
                  <a:cxn ang="0">
                    <a:pos x="1193" y="111"/>
                  </a:cxn>
                  <a:cxn ang="0">
                    <a:pos x="1208" y="98"/>
                  </a:cxn>
                  <a:cxn ang="0">
                    <a:pos x="1225" y="81"/>
                  </a:cxn>
                  <a:cxn ang="0">
                    <a:pos x="1224" y="71"/>
                  </a:cxn>
                  <a:cxn ang="0">
                    <a:pos x="1222" y="67"/>
                  </a:cxn>
                  <a:cxn ang="0">
                    <a:pos x="1222" y="67"/>
                  </a:cxn>
                  <a:cxn ang="0">
                    <a:pos x="982" y="57"/>
                  </a:cxn>
                  <a:cxn ang="0">
                    <a:pos x="787" y="48"/>
                  </a:cxn>
                  <a:cxn ang="0">
                    <a:pos x="634" y="41"/>
                  </a:cxn>
                  <a:cxn ang="0">
                    <a:pos x="634" y="41"/>
                  </a:cxn>
                  <a:cxn ang="0">
                    <a:pos x="483" y="31"/>
                  </a:cxn>
                  <a:cxn ang="0">
                    <a:pos x="295" y="17"/>
                  </a:cxn>
                  <a:cxn ang="0">
                    <a:pos x="65" y="0"/>
                  </a:cxn>
                  <a:cxn ang="0">
                    <a:pos x="0" y="661"/>
                  </a:cxn>
                  <a:cxn ang="0">
                    <a:pos x="893" y="718"/>
                  </a:cxn>
                  <a:cxn ang="0">
                    <a:pos x="928" y="736"/>
                  </a:cxn>
                </a:cxnLst>
                <a:rect l="0" t="0" r="r" b="b"/>
                <a:pathLst>
                  <a:path w="1250" h="839">
                    <a:moveTo>
                      <a:pt x="928" y="736"/>
                    </a:moveTo>
                    <a:lnTo>
                      <a:pt x="956" y="750"/>
                    </a:lnTo>
                    <a:lnTo>
                      <a:pt x="973" y="761"/>
                    </a:lnTo>
                    <a:lnTo>
                      <a:pt x="986" y="765"/>
                    </a:lnTo>
                    <a:lnTo>
                      <a:pt x="993" y="757"/>
                    </a:lnTo>
                    <a:lnTo>
                      <a:pt x="1010" y="750"/>
                    </a:lnTo>
                    <a:lnTo>
                      <a:pt x="1021" y="750"/>
                    </a:lnTo>
                    <a:lnTo>
                      <a:pt x="1063" y="747"/>
                    </a:lnTo>
                    <a:lnTo>
                      <a:pt x="1097" y="751"/>
                    </a:lnTo>
                    <a:lnTo>
                      <a:pt x="1117" y="769"/>
                    </a:lnTo>
                    <a:lnTo>
                      <a:pt x="1139" y="779"/>
                    </a:lnTo>
                    <a:lnTo>
                      <a:pt x="1161" y="787"/>
                    </a:lnTo>
                    <a:lnTo>
                      <a:pt x="1195" y="810"/>
                    </a:lnTo>
                    <a:lnTo>
                      <a:pt x="1214" y="826"/>
                    </a:lnTo>
                    <a:lnTo>
                      <a:pt x="1217" y="830"/>
                    </a:lnTo>
                    <a:lnTo>
                      <a:pt x="1224" y="839"/>
                    </a:lnTo>
                    <a:lnTo>
                      <a:pt x="1224" y="839"/>
                    </a:lnTo>
                    <a:lnTo>
                      <a:pt x="1224" y="828"/>
                    </a:lnTo>
                    <a:lnTo>
                      <a:pt x="1224" y="807"/>
                    </a:lnTo>
                    <a:lnTo>
                      <a:pt x="1204" y="794"/>
                    </a:lnTo>
                    <a:lnTo>
                      <a:pt x="1204" y="779"/>
                    </a:lnTo>
                    <a:lnTo>
                      <a:pt x="1211" y="765"/>
                    </a:lnTo>
                    <a:lnTo>
                      <a:pt x="1224" y="761"/>
                    </a:lnTo>
                    <a:lnTo>
                      <a:pt x="1224" y="729"/>
                    </a:lnTo>
                    <a:lnTo>
                      <a:pt x="1227" y="712"/>
                    </a:lnTo>
                    <a:lnTo>
                      <a:pt x="1236" y="708"/>
                    </a:lnTo>
                    <a:lnTo>
                      <a:pt x="1236" y="690"/>
                    </a:lnTo>
                    <a:lnTo>
                      <a:pt x="1225" y="667"/>
                    </a:lnTo>
                    <a:lnTo>
                      <a:pt x="1217" y="661"/>
                    </a:lnTo>
                    <a:lnTo>
                      <a:pt x="1221" y="637"/>
                    </a:lnTo>
                    <a:lnTo>
                      <a:pt x="1221" y="624"/>
                    </a:lnTo>
                    <a:lnTo>
                      <a:pt x="1236" y="624"/>
                    </a:lnTo>
                    <a:lnTo>
                      <a:pt x="1250" y="222"/>
                    </a:lnTo>
                    <a:lnTo>
                      <a:pt x="1236" y="206"/>
                    </a:lnTo>
                    <a:lnTo>
                      <a:pt x="1228" y="193"/>
                    </a:lnTo>
                    <a:lnTo>
                      <a:pt x="1204" y="184"/>
                    </a:lnTo>
                    <a:lnTo>
                      <a:pt x="1199" y="171"/>
                    </a:lnTo>
                    <a:lnTo>
                      <a:pt x="1188" y="157"/>
                    </a:lnTo>
                    <a:lnTo>
                      <a:pt x="1181" y="146"/>
                    </a:lnTo>
                    <a:lnTo>
                      <a:pt x="1181" y="135"/>
                    </a:lnTo>
                    <a:lnTo>
                      <a:pt x="1181" y="127"/>
                    </a:lnTo>
                    <a:lnTo>
                      <a:pt x="1193" y="111"/>
                    </a:lnTo>
                    <a:lnTo>
                      <a:pt x="1208" y="98"/>
                    </a:lnTo>
                    <a:lnTo>
                      <a:pt x="1225" y="81"/>
                    </a:lnTo>
                    <a:lnTo>
                      <a:pt x="1224" y="71"/>
                    </a:lnTo>
                    <a:lnTo>
                      <a:pt x="1222" y="67"/>
                    </a:lnTo>
                    <a:lnTo>
                      <a:pt x="1222" y="67"/>
                    </a:lnTo>
                    <a:lnTo>
                      <a:pt x="982" y="57"/>
                    </a:lnTo>
                    <a:lnTo>
                      <a:pt x="787" y="48"/>
                    </a:lnTo>
                    <a:lnTo>
                      <a:pt x="634" y="41"/>
                    </a:lnTo>
                    <a:lnTo>
                      <a:pt x="634" y="41"/>
                    </a:lnTo>
                    <a:lnTo>
                      <a:pt x="483" y="31"/>
                    </a:lnTo>
                    <a:lnTo>
                      <a:pt x="295" y="17"/>
                    </a:lnTo>
                    <a:lnTo>
                      <a:pt x="65" y="0"/>
                    </a:lnTo>
                    <a:lnTo>
                      <a:pt x="0" y="661"/>
                    </a:lnTo>
                    <a:lnTo>
                      <a:pt x="893" y="718"/>
                    </a:lnTo>
                    <a:lnTo>
                      <a:pt x="928" y="736"/>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2" name="Freeform 14">
                <a:extLst>
                  <a:ext uri="{FF2B5EF4-FFF2-40B4-BE49-F238E27FC236}">
                    <a16:creationId xmlns:a16="http://schemas.microsoft.com/office/drawing/2014/main" id="{D55DD29A-C90F-3BA4-ACEF-FD458E09203E}"/>
                  </a:ext>
                </a:extLst>
              </p:cNvPr>
              <p:cNvSpPr>
                <a:spLocks/>
              </p:cNvSpPr>
              <p:nvPr/>
            </p:nvSpPr>
            <p:spPr bwMode="auto">
              <a:xfrm>
                <a:off x="3679825" y="1325563"/>
                <a:ext cx="665162" cy="547687"/>
              </a:xfrm>
              <a:custGeom>
                <a:avLst/>
                <a:gdLst/>
                <a:ahLst/>
                <a:cxnLst>
                  <a:cxn ang="0">
                    <a:pos x="1256" y="142"/>
                  </a:cxn>
                  <a:cxn ang="0">
                    <a:pos x="1255" y="142"/>
                  </a:cxn>
                  <a:cxn ang="0">
                    <a:pos x="154" y="0"/>
                  </a:cxn>
                  <a:cxn ang="0">
                    <a:pos x="132" y="127"/>
                  </a:cxn>
                  <a:cxn ang="0">
                    <a:pos x="35" y="668"/>
                  </a:cxn>
                  <a:cxn ang="0">
                    <a:pos x="0" y="887"/>
                  </a:cxn>
                  <a:cxn ang="0">
                    <a:pos x="335" y="940"/>
                  </a:cxn>
                  <a:cxn ang="0">
                    <a:pos x="1166" y="1037"/>
                  </a:cxn>
                  <a:cxn ang="0">
                    <a:pos x="1212" y="593"/>
                  </a:cxn>
                  <a:cxn ang="0">
                    <a:pos x="1256" y="142"/>
                  </a:cxn>
                </a:cxnLst>
                <a:rect l="0" t="0" r="r" b="b"/>
                <a:pathLst>
                  <a:path w="1256" h="1037">
                    <a:moveTo>
                      <a:pt x="1256" y="142"/>
                    </a:moveTo>
                    <a:lnTo>
                      <a:pt x="1255" y="142"/>
                    </a:lnTo>
                    <a:lnTo>
                      <a:pt x="154" y="0"/>
                    </a:lnTo>
                    <a:lnTo>
                      <a:pt x="132" y="127"/>
                    </a:lnTo>
                    <a:lnTo>
                      <a:pt x="35" y="668"/>
                    </a:lnTo>
                    <a:lnTo>
                      <a:pt x="0" y="887"/>
                    </a:lnTo>
                    <a:lnTo>
                      <a:pt x="335" y="940"/>
                    </a:lnTo>
                    <a:lnTo>
                      <a:pt x="1166" y="1037"/>
                    </a:lnTo>
                    <a:lnTo>
                      <a:pt x="1212" y="593"/>
                    </a:lnTo>
                    <a:lnTo>
                      <a:pt x="1256" y="142"/>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3" name="Freeform 15">
                <a:extLst>
                  <a:ext uri="{FF2B5EF4-FFF2-40B4-BE49-F238E27FC236}">
                    <a16:creationId xmlns:a16="http://schemas.microsoft.com/office/drawing/2014/main" id="{FB954CB8-260B-760C-6246-526406CD46A7}"/>
                  </a:ext>
                </a:extLst>
              </p:cNvPr>
              <p:cNvSpPr>
                <a:spLocks/>
              </p:cNvSpPr>
              <p:nvPr/>
            </p:nvSpPr>
            <p:spPr bwMode="auto">
              <a:xfrm>
                <a:off x="4356100" y="928688"/>
                <a:ext cx="617537" cy="398462"/>
              </a:xfrm>
              <a:custGeom>
                <a:avLst/>
                <a:gdLst/>
                <a:ahLst/>
                <a:cxnLst>
                  <a:cxn ang="0">
                    <a:pos x="1157" y="749"/>
                  </a:cxn>
                  <a:cxn ang="0">
                    <a:pos x="1159" y="753"/>
                  </a:cxn>
                  <a:cxn ang="0">
                    <a:pos x="1159" y="755"/>
                  </a:cxn>
                  <a:cxn ang="0">
                    <a:pos x="1168" y="743"/>
                  </a:cxn>
                  <a:cxn ang="0">
                    <a:pos x="1168" y="720"/>
                  </a:cxn>
                  <a:cxn ang="0">
                    <a:pos x="1168" y="699"/>
                  </a:cxn>
                  <a:cxn ang="0">
                    <a:pos x="1163" y="671"/>
                  </a:cxn>
                  <a:cxn ang="0">
                    <a:pos x="1153" y="656"/>
                  </a:cxn>
                  <a:cxn ang="0">
                    <a:pos x="1142" y="641"/>
                  </a:cxn>
                  <a:cxn ang="0">
                    <a:pos x="1142" y="612"/>
                  </a:cxn>
                  <a:cxn ang="0">
                    <a:pos x="1135" y="602"/>
                  </a:cxn>
                  <a:cxn ang="0">
                    <a:pos x="1125" y="588"/>
                  </a:cxn>
                  <a:cxn ang="0">
                    <a:pos x="1125" y="546"/>
                  </a:cxn>
                  <a:cxn ang="0">
                    <a:pos x="1125" y="480"/>
                  </a:cxn>
                  <a:cxn ang="0">
                    <a:pos x="1121" y="399"/>
                  </a:cxn>
                  <a:cxn ang="0">
                    <a:pos x="1121" y="356"/>
                  </a:cxn>
                  <a:cxn ang="0">
                    <a:pos x="1103" y="326"/>
                  </a:cxn>
                  <a:cxn ang="0">
                    <a:pos x="1091" y="277"/>
                  </a:cxn>
                  <a:cxn ang="0">
                    <a:pos x="1081" y="249"/>
                  </a:cxn>
                  <a:cxn ang="0">
                    <a:pos x="1087" y="219"/>
                  </a:cxn>
                  <a:cxn ang="0">
                    <a:pos x="1085" y="192"/>
                  </a:cxn>
                  <a:cxn ang="0">
                    <a:pos x="1081" y="180"/>
                  </a:cxn>
                  <a:cxn ang="0">
                    <a:pos x="1081" y="158"/>
                  </a:cxn>
                  <a:cxn ang="0">
                    <a:pos x="1081" y="154"/>
                  </a:cxn>
                  <a:cxn ang="0">
                    <a:pos x="1089" y="144"/>
                  </a:cxn>
                  <a:cxn ang="0">
                    <a:pos x="1094" y="133"/>
                  </a:cxn>
                  <a:cxn ang="0">
                    <a:pos x="1091" y="116"/>
                  </a:cxn>
                  <a:cxn ang="0">
                    <a:pos x="1081" y="104"/>
                  </a:cxn>
                  <a:cxn ang="0">
                    <a:pos x="1081" y="97"/>
                  </a:cxn>
                  <a:cxn ang="0">
                    <a:pos x="1077" y="81"/>
                  </a:cxn>
                  <a:cxn ang="0">
                    <a:pos x="1071" y="62"/>
                  </a:cxn>
                  <a:cxn ang="0">
                    <a:pos x="1071" y="62"/>
                  </a:cxn>
                  <a:cxn ang="0">
                    <a:pos x="819" y="51"/>
                  </a:cxn>
                  <a:cxn ang="0">
                    <a:pos x="612" y="41"/>
                  </a:cxn>
                  <a:cxn ang="0">
                    <a:pos x="450" y="33"/>
                  </a:cxn>
                  <a:cxn ang="0">
                    <a:pos x="450" y="33"/>
                  </a:cxn>
                  <a:cxn ang="0">
                    <a:pos x="350" y="25"/>
                  </a:cxn>
                  <a:cxn ang="0">
                    <a:pos x="222" y="13"/>
                  </a:cxn>
                  <a:cxn ang="0">
                    <a:pos x="65" y="0"/>
                  </a:cxn>
                  <a:cxn ang="0">
                    <a:pos x="0" y="682"/>
                  </a:cxn>
                  <a:cxn ang="0">
                    <a:pos x="0" y="682"/>
                  </a:cxn>
                  <a:cxn ang="0">
                    <a:pos x="230" y="699"/>
                  </a:cxn>
                  <a:cxn ang="0">
                    <a:pos x="418" y="713"/>
                  </a:cxn>
                  <a:cxn ang="0">
                    <a:pos x="569" y="723"/>
                  </a:cxn>
                  <a:cxn ang="0">
                    <a:pos x="569" y="723"/>
                  </a:cxn>
                  <a:cxn ang="0">
                    <a:pos x="722" y="730"/>
                  </a:cxn>
                  <a:cxn ang="0">
                    <a:pos x="917" y="739"/>
                  </a:cxn>
                  <a:cxn ang="0">
                    <a:pos x="1157" y="749"/>
                  </a:cxn>
                  <a:cxn ang="0">
                    <a:pos x="1157" y="749"/>
                  </a:cxn>
                </a:cxnLst>
                <a:rect l="0" t="0" r="r" b="b"/>
                <a:pathLst>
                  <a:path w="1168" h="755">
                    <a:moveTo>
                      <a:pt x="1157" y="749"/>
                    </a:moveTo>
                    <a:lnTo>
                      <a:pt x="1159" y="753"/>
                    </a:lnTo>
                    <a:lnTo>
                      <a:pt x="1159" y="755"/>
                    </a:lnTo>
                    <a:lnTo>
                      <a:pt x="1168" y="743"/>
                    </a:lnTo>
                    <a:lnTo>
                      <a:pt x="1168" y="720"/>
                    </a:lnTo>
                    <a:lnTo>
                      <a:pt x="1168" y="699"/>
                    </a:lnTo>
                    <a:lnTo>
                      <a:pt x="1163" y="671"/>
                    </a:lnTo>
                    <a:lnTo>
                      <a:pt x="1153" y="656"/>
                    </a:lnTo>
                    <a:lnTo>
                      <a:pt x="1142" y="641"/>
                    </a:lnTo>
                    <a:lnTo>
                      <a:pt x="1142" y="612"/>
                    </a:lnTo>
                    <a:lnTo>
                      <a:pt x="1135" y="602"/>
                    </a:lnTo>
                    <a:lnTo>
                      <a:pt x="1125" y="588"/>
                    </a:lnTo>
                    <a:lnTo>
                      <a:pt x="1125" y="546"/>
                    </a:lnTo>
                    <a:lnTo>
                      <a:pt x="1125" y="480"/>
                    </a:lnTo>
                    <a:lnTo>
                      <a:pt x="1121" y="399"/>
                    </a:lnTo>
                    <a:lnTo>
                      <a:pt x="1121" y="356"/>
                    </a:lnTo>
                    <a:lnTo>
                      <a:pt x="1103" y="326"/>
                    </a:lnTo>
                    <a:lnTo>
                      <a:pt x="1091" y="277"/>
                    </a:lnTo>
                    <a:lnTo>
                      <a:pt x="1081" y="249"/>
                    </a:lnTo>
                    <a:lnTo>
                      <a:pt x="1087" y="219"/>
                    </a:lnTo>
                    <a:lnTo>
                      <a:pt x="1085" y="192"/>
                    </a:lnTo>
                    <a:lnTo>
                      <a:pt x="1081" y="180"/>
                    </a:lnTo>
                    <a:lnTo>
                      <a:pt x="1081" y="158"/>
                    </a:lnTo>
                    <a:lnTo>
                      <a:pt x="1081" y="154"/>
                    </a:lnTo>
                    <a:lnTo>
                      <a:pt x="1089" y="144"/>
                    </a:lnTo>
                    <a:lnTo>
                      <a:pt x="1094" y="133"/>
                    </a:lnTo>
                    <a:lnTo>
                      <a:pt x="1091" y="116"/>
                    </a:lnTo>
                    <a:lnTo>
                      <a:pt x="1081" y="104"/>
                    </a:lnTo>
                    <a:lnTo>
                      <a:pt x="1081" y="97"/>
                    </a:lnTo>
                    <a:lnTo>
                      <a:pt x="1077" y="81"/>
                    </a:lnTo>
                    <a:lnTo>
                      <a:pt x="1071" y="62"/>
                    </a:lnTo>
                    <a:lnTo>
                      <a:pt x="1071" y="62"/>
                    </a:lnTo>
                    <a:lnTo>
                      <a:pt x="819" y="51"/>
                    </a:lnTo>
                    <a:lnTo>
                      <a:pt x="612" y="41"/>
                    </a:lnTo>
                    <a:lnTo>
                      <a:pt x="450" y="33"/>
                    </a:lnTo>
                    <a:lnTo>
                      <a:pt x="450" y="33"/>
                    </a:lnTo>
                    <a:lnTo>
                      <a:pt x="350" y="25"/>
                    </a:lnTo>
                    <a:lnTo>
                      <a:pt x="222" y="13"/>
                    </a:lnTo>
                    <a:lnTo>
                      <a:pt x="65" y="0"/>
                    </a:lnTo>
                    <a:lnTo>
                      <a:pt x="0" y="682"/>
                    </a:lnTo>
                    <a:lnTo>
                      <a:pt x="0" y="682"/>
                    </a:lnTo>
                    <a:lnTo>
                      <a:pt x="230" y="699"/>
                    </a:lnTo>
                    <a:lnTo>
                      <a:pt x="418" y="713"/>
                    </a:lnTo>
                    <a:lnTo>
                      <a:pt x="569" y="723"/>
                    </a:lnTo>
                    <a:lnTo>
                      <a:pt x="569" y="723"/>
                    </a:lnTo>
                    <a:lnTo>
                      <a:pt x="722" y="730"/>
                    </a:lnTo>
                    <a:lnTo>
                      <a:pt x="917" y="739"/>
                    </a:lnTo>
                    <a:lnTo>
                      <a:pt x="1157" y="749"/>
                    </a:lnTo>
                    <a:lnTo>
                      <a:pt x="1157" y="749"/>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4" name="Freeform 16">
                <a:extLst>
                  <a:ext uri="{FF2B5EF4-FFF2-40B4-BE49-F238E27FC236}">
                    <a16:creationId xmlns:a16="http://schemas.microsoft.com/office/drawing/2014/main" id="{DA016A23-4648-BC8C-F511-FA5C07F82D4E}"/>
                  </a:ext>
                </a:extLst>
              </p:cNvPr>
              <p:cNvSpPr>
                <a:spLocks/>
              </p:cNvSpPr>
              <p:nvPr/>
            </p:nvSpPr>
            <p:spPr bwMode="auto">
              <a:xfrm>
                <a:off x="3783013" y="1822450"/>
                <a:ext cx="692150" cy="542925"/>
              </a:xfrm>
              <a:custGeom>
                <a:avLst/>
                <a:gdLst/>
                <a:ahLst/>
                <a:cxnLst>
                  <a:cxn ang="0">
                    <a:pos x="1243" y="1027"/>
                  </a:cxn>
                  <a:cxn ang="0">
                    <a:pos x="1290" y="350"/>
                  </a:cxn>
                  <a:cxn ang="0">
                    <a:pos x="1290" y="350"/>
                  </a:cxn>
                  <a:cxn ang="0">
                    <a:pos x="1292" y="350"/>
                  </a:cxn>
                  <a:cxn ang="0">
                    <a:pos x="1292" y="350"/>
                  </a:cxn>
                  <a:cxn ang="0">
                    <a:pos x="1308" y="129"/>
                  </a:cxn>
                  <a:cxn ang="0">
                    <a:pos x="971" y="97"/>
                  </a:cxn>
                  <a:cxn ang="0">
                    <a:pos x="140" y="0"/>
                  </a:cxn>
                  <a:cxn ang="0">
                    <a:pos x="0" y="894"/>
                  </a:cxn>
                  <a:cxn ang="0">
                    <a:pos x="1067" y="1017"/>
                  </a:cxn>
                  <a:cxn ang="0">
                    <a:pos x="1067" y="1017"/>
                  </a:cxn>
                  <a:cxn ang="0">
                    <a:pos x="1243" y="1027"/>
                  </a:cxn>
                  <a:cxn ang="0">
                    <a:pos x="1243" y="1027"/>
                  </a:cxn>
                </a:cxnLst>
                <a:rect l="0" t="0" r="r" b="b"/>
                <a:pathLst>
                  <a:path w="1308" h="1027">
                    <a:moveTo>
                      <a:pt x="1243" y="1027"/>
                    </a:moveTo>
                    <a:lnTo>
                      <a:pt x="1290" y="350"/>
                    </a:lnTo>
                    <a:lnTo>
                      <a:pt x="1290" y="350"/>
                    </a:lnTo>
                    <a:lnTo>
                      <a:pt x="1292" y="350"/>
                    </a:lnTo>
                    <a:lnTo>
                      <a:pt x="1292" y="350"/>
                    </a:lnTo>
                    <a:lnTo>
                      <a:pt x="1308" y="129"/>
                    </a:lnTo>
                    <a:lnTo>
                      <a:pt x="971" y="97"/>
                    </a:lnTo>
                    <a:lnTo>
                      <a:pt x="140" y="0"/>
                    </a:lnTo>
                    <a:lnTo>
                      <a:pt x="0" y="894"/>
                    </a:lnTo>
                    <a:lnTo>
                      <a:pt x="1067" y="1017"/>
                    </a:lnTo>
                    <a:lnTo>
                      <a:pt x="1067" y="1017"/>
                    </a:lnTo>
                    <a:lnTo>
                      <a:pt x="1243" y="1027"/>
                    </a:lnTo>
                    <a:lnTo>
                      <a:pt x="1243" y="1027"/>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5" name="Freeform 17">
                <a:extLst>
                  <a:ext uri="{FF2B5EF4-FFF2-40B4-BE49-F238E27FC236}">
                    <a16:creationId xmlns:a16="http://schemas.microsoft.com/office/drawing/2014/main" id="{C167959E-F8EE-3DB0-D134-07F1CE49F39C}"/>
                  </a:ext>
                </a:extLst>
              </p:cNvPr>
              <p:cNvSpPr>
                <a:spLocks/>
              </p:cNvSpPr>
              <p:nvPr/>
            </p:nvSpPr>
            <p:spPr bwMode="auto">
              <a:xfrm>
                <a:off x="3324225" y="1628775"/>
                <a:ext cx="533400" cy="666750"/>
              </a:xfrm>
              <a:custGeom>
                <a:avLst/>
                <a:gdLst/>
                <a:ahLst/>
                <a:cxnLst>
                  <a:cxn ang="0">
                    <a:pos x="1006" y="366"/>
                  </a:cxn>
                  <a:cxn ang="0">
                    <a:pos x="671" y="313"/>
                  </a:cxn>
                  <a:cxn ang="0">
                    <a:pos x="706" y="94"/>
                  </a:cxn>
                  <a:cxn ang="0">
                    <a:pos x="216" y="0"/>
                  </a:cxn>
                  <a:cxn ang="0">
                    <a:pos x="0" y="1106"/>
                  </a:cxn>
                  <a:cxn ang="0">
                    <a:pos x="866" y="1260"/>
                  </a:cxn>
                  <a:cxn ang="0">
                    <a:pos x="1006" y="366"/>
                  </a:cxn>
                </a:cxnLst>
                <a:rect l="0" t="0" r="r" b="b"/>
                <a:pathLst>
                  <a:path w="1006" h="1260">
                    <a:moveTo>
                      <a:pt x="1006" y="366"/>
                    </a:moveTo>
                    <a:lnTo>
                      <a:pt x="671" y="313"/>
                    </a:lnTo>
                    <a:lnTo>
                      <a:pt x="706" y="94"/>
                    </a:lnTo>
                    <a:lnTo>
                      <a:pt x="216" y="0"/>
                    </a:lnTo>
                    <a:lnTo>
                      <a:pt x="0" y="1106"/>
                    </a:lnTo>
                    <a:lnTo>
                      <a:pt x="866" y="1260"/>
                    </a:lnTo>
                    <a:lnTo>
                      <a:pt x="1006" y="36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6" name="Freeform 18">
                <a:extLst>
                  <a:ext uri="{FF2B5EF4-FFF2-40B4-BE49-F238E27FC236}">
                    <a16:creationId xmlns:a16="http://schemas.microsoft.com/office/drawing/2014/main" id="{C52A4FDE-C180-BF29-C8B7-23B14FAA2053}"/>
                  </a:ext>
                </a:extLst>
              </p:cNvPr>
              <p:cNvSpPr>
                <a:spLocks/>
              </p:cNvSpPr>
              <p:nvPr/>
            </p:nvSpPr>
            <p:spPr bwMode="auto">
              <a:xfrm>
                <a:off x="2828925" y="1508125"/>
                <a:ext cx="609600" cy="923925"/>
              </a:xfrm>
              <a:custGeom>
                <a:avLst/>
                <a:gdLst/>
                <a:ahLst/>
                <a:cxnLst>
                  <a:cxn ang="0">
                    <a:pos x="20" y="606"/>
                  </a:cxn>
                  <a:cxn ang="0">
                    <a:pos x="4" y="613"/>
                  </a:cxn>
                  <a:cxn ang="0">
                    <a:pos x="0" y="628"/>
                  </a:cxn>
                  <a:cxn ang="0">
                    <a:pos x="5" y="645"/>
                  </a:cxn>
                  <a:cxn ang="0">
                    <a:pos x="8" y="660"/>
                  </a:cxn>
                  <a:cxn ang="0">
                    <a:pos x="15" y="666"/>
                  </a:cxn>
                  <a:cxn ang="0">
                    <a:pos x="30" y="671"/>
                  </a:cxn>
                  <a:cxn ang="0">
                    <a:pos x="745" y="1746"/>
                  </a:cxn>
                  <a:cxn ang="0">
                    <a:pos x="759" y="1728"/>
                  </a:cxn>
                  <a:cxn ang="0">
                    <a:pos x="763" y="1705"/>
                  </a:cxn>
                  <a:cxn ang="0">
                    <a:pos x="763" y="1647"/>
                  </a:cxn>
                  <a:cxn ang="0">
                    <a:pos x="764" y="1580"/>
                  </a:cxn>
                  <a:cxn ang="0">
                    <a:pos x="763" y="1532"/>
                  </a:cxn>
                  <a:cxn ang="0">
                    <a:pos x="777" y="1517"/>
                  </a:cxn>
                  <a:cxn ang="0">
                    <a:pos x="807" y="1508"/>
                  </a:cxn>
                  <a:cxn ang="0">
                    <a:pos x="818" y="1528"/>
                  </a:cxn>
                  <a:cxn ang="0">
                    <a:pos x="838" y="1518"/>
                  </a:cxn>
                  <a:cxn ang="0">
                    <a:pos x="860" y="1536"/>
                  </a:cxn>
                  <a:cxn ang="0">
                    <a:pos x="872" y="1543"/>
                  </a:cxn>
                  <a:cxn ang="0">
                    <a:pos x="889" y="1533"/>
                  </a:cxn>
                  <a:cxn ang="0">
                    <a:pos x="889" y="1533"/>
                  </a:cxn>
                  <a:cxn ang="0">
                    <a:pos x="899" y="1500"/>
                  </a:cxn>
                  <a:cxn ang="0">
                    <a:pos x="914" y="1451"/>
                  </a:cxn>
                  <a:cxn ang="0">
                    <a:pos x="914" y="1451"/>
                  </a:cxn>
                  <a:cxn ang="0">
                    <a:pos x="928" y="1382"/>
                  </a:cxn>
                  <a:cxn ang="0">
                    <a:pos x="938" y="1335"/>
                  </a:cxn>
                  <a:cxn ang="0">
                    <a:pos x="1154" y="229"/>
                  </a:cxn>
                  <a:cxn ang="0">
                    <a:pos x="1154" y="229"/>
                  </a:cxn>
                  <a:cxn ang="0">
                    <a:pos x="938" y="181"/>
                  </a:cxn>
                  <a:cxn ang="0">
                    <a:pos x="761" y="141"/>
                  </a:cxn>
                  <a:cxn ang="0">
                    <a:pos x="623" y="111"/>
                  </a:cxn>
                  <a:cxn ang="0">
                    <a:pos x="623" y="111"/>
                  </a:cxn>
                  <a:cxn ang="0">
                    <a:pos x="510" y="81"/>
                  </a:cxn>
                  <a:cxn ang="0">
                    <a:pos x="367" y="45"/>
                  </a:cxn>
                  <a:cxn ang="0">
                    <a:pos x="194" y="0"/>
                  </a:cxn>
                  <a:cxn ang="0">
                    <a:pos x="36" y="602"/>
                  </a:cxn>
                  <a:cxn ang="0">
                    <a:pos x="20" y="606"/>
                  </a:cxn>
                </a:cxnLst>
                <a:rect l="0" t="0" r="r" b="b"/>
                <a:pathLst>
                  <a:path w="1154" h="1746">
                    <a:moveTo>
                      <a:pt x="20" y="606"/>
                    </a:moveTo>
                    <a:lnTo>
                      <a:pt x="4" y="613"/>
                    </a:lnTo>
                    <a:lnTo>
                      <a:pt x="0" y="628"/>
                    </a:lnTo>
                    <a:lnTo>
                      <a:pt x="5" y="645"/>
                    </a:lnTo>
                    <a:lnTo>
                      <a:pt x="8" y="660"/>
                    </a:lnTo>
                    <a:lnTo>
                      <a:pt x="15" y="666"/>
                    </a:lnTo>
                    <a:lnTo>
                      <a:pt x="30" y="671"/>
                    </a:lnTo>
                    <a:lnTo>
                      <a:pt x="745" y="1746"/>
                    </a:lnTo>
                    <a:lnTo>
                      <a:pt x="759" y="1728"/>
                    </a:lnTo>
                    <a:lnTo>
                      <a:pt x="763" y="1705"/>
                    </a:lnTo>
                    <a:lnTo>
                      <a:pt x="763" y="1647"/>
                    </a:lnTo>
                    <a:lnTo>
                      <a:pt x="764" y="1580"/>
                    </a:lnTo>
                    <a:lnTo>
                      <a:pt x="763" y="1532"/>
                    </a:lnTo>
                    <a:lnTo>
                      <a:pt x="777" y="1517"/>
                    </a:lnTo>
                    <a:lnTo>
                      <a:pt x="807" y="1508"/>
                    </a:lnTo>
                    <a:lnTo>
                      <a:pt x="818" y="1528"/>
                    </a:lnTo>
                    <a:lnTo>
                      <a:pt x="838" y="1518"/>
                    </a:lnTo>
                    <a:lnTo>
                      <a:pt x="860" y="1536"/>
                    </a:lnTo>
                    <a:lnTo>
                      <a:pt x="872" y="1543"/>
                    </a:lnTo>
                    <a:lnTo>
                      <a:pt x="889" y="1533"/>
                    </a:lnTo>
                    <a:lnTo>
                      <a:pt x="889" y="1533"/>
                    </a:lnTo>
                    <a:lnTo>
                      <a:pt x="899" y="1500"/>
                    </a:lnTo>
                    <a:lnTo>
                      <a:pt x="914" y="1451"/>
                    </a:lnTo>
                    <a:lnTo>
                      <a:pt x="914" y="1451"/>
                    </a:lnTo>
                    <a:lnTo>
                      <a:pt x="928" y="1382"/>
                    </a:lnTo>
                    <a:lnTo>
                      <a:pt x="938" y="1335"/>
                    </a:lnTo>
                    <a:lnTo>
                      <a:pt x="1154" y="229"/>
                    </a:lnTo>
                    <a:lnTo>
                      <a:pt x="1154" y="229"/>
                    </a:lnTo>
                    <a:lnTo>
                      <a:pt x="938" y="181"/>
                    </a:lnTo>
                    <a:lnTo>
                      <a:pt x="761" y="141"/>
                    </a:lnTo>
                    <a:lnTo>
                      <a:pt x="623" y="111"/>
                    </a:lnTo>
                    <a:lnTo>
                      <a:pt x="623" y="111"/>
                    </a:lnTo>
                    <a:lnTo>
                      <a:pt x="510" y="81"/>
                    </a:lnTo>
                    <a:lnTo>
                      <a:pt x="367" y="45"/>
                    </a:lnTo>
                    <a:lnTo>
                      <a:pt x="194" y="0"/>
                    </a:lnTo>
                    <a:lnTo>
                      <a:pt x="36" y="602"/>
                    </a:lnTo>
                    <a:lnTo>
                      <a:pt x="20" y="60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7" name="Freeform 19">
                <a:extLst>
                  <a:ext uri="{FF2B5EF4-FFF2-40B4-BE49-F238E27FC236}">
                    <a16:creationId xmlns:a16="http://schemas.microsoft.com/office/drawing/2014/main" id="{A8924073-EFC4-0208-0047-0F5630505047}"/>
                  </a:ext>
                </a:extLst>
              </p:cNvPr>
              <p:cNvSpPr>
                <a:spLocks/>
              </p:cNvSpPr>
              <p:nvPr/>
            </p:nvSpPr>
            <p:spPr bwMode="auto">
              <a:xfrm>
                <a:off x="2566988" y="928688"/>
                <a:ext cx="760412" cy="642937"/>
              </a:xfrm>
              <a:custGeom>
                <a:avLst/>
                <a:gdLst/>
                <a:ahLst/>
                <a:cxnLst>
                  <a:cxn ang="0">
                    <a:pos x="1254" y="848"/>
                  </a:cxn>
                  <a:cxn ang="0">
                    <a:pos x="1261" y="815"/>
                  </a:cxn>
                  <a:cxn ang="0">
                    <a:pos x="1282" y="797"/>
                  </a:cxn>
                  <a:cxn ang="0">
                    <a:pos x="1286" y="743"/>
                  </a:cxn>
                  <a:cxn ang="0">
                    <a:pos x="1278" y="721"/>
                  </a:cxn>
                  <a:cxn ang="0">
                    <a:pos x="1263" y="715"/>
                  </a:cxn>
                  <a:cxn ang="0">
                    <a:pos x="1259" y="678"/>
                  </a:cxn>
                  <a:cxn ang="0">
                    <a:pos x="1292" y="640"/>
                  </a:cxn>
                  <a:cxn ang="0">
                    <a:pos x="1342" y="586"/>
                  </a:cxn>
                  <a:cxn ang="0">
                    <a:pos x="1356" y="558"/>
                  </a:cxn>
                  <a:cxn ang="0">
                    <a:pos x="1388" y="518"/>
                  </a:cxn>
                  <a:cxn ang="0">
                    <a:pos x="1417" y="485"/>
                  </a:cxn>
                  <a:cxn ang="0">
                    <a:pos x="1435" y="460"/>
                  </a:cxn>
                  <a:cxn ang="0">
                    <a:pos x="1431" y="419"/>
                  </a:cxn>
                  <a:cxn ang="0">
                    <a:pos x="1397" y="388"/>
                  </a:cxn>
                  <a:cxn ang="0">
                    <a:pos x="1383" y="346"/>
                  </a:cxn>
                  <a:cxn ang="0">
                    <a:pos x="1028" y="263"/>
                  </a:cxn>
                  <a:cxn ang="0">
                    <a:pos x="985" y="263"/>
                  </a:cxn>
                  <a:cxn ang="0">
                    <a:pos x="833" y="272"/>
                  </a:cxn>
                  <a:cxn ang="0">
                    <a:pos x="802" y="267"/>
                  </a:cxn>
                  <a:cxn ang="0">
                    <a:pos x="778" y="271"/>
                  </a:cxn>
                  <a:cxn ang="0">
                    <a:pos x="766" y="261"/>
                  </a:cxn>
                  <a:cxn ang="0">
                    <a:pos x="731" y="257"/>
                  </a:cxn>
                  <a:cxn ang="0">
                    <a:pos x="723" y="242"/>
                  </a:cxn>
                  <a:cxn ang="0">
                    <a:pos x="670" y="231"/>
                  </a:cxn>
                  <a:cxn ang="0">
                    <a:pos x="635" y="218"/>
                  </a:cxn>
                  <a:cxn ang="0">
                    <a:pos x="567" y="228"/>
                  </a:cxn>
                  <a:cxn ang="0">
                    <a:pos x="484" y="188"/>
                  </a:cxn>
                  <a:cxn ang="0">
                    <a:pos x="486" y="182"/>
                  </a:cxn>
                  <a:cxn ang="0">
                    <a:pos x="493" y="154"/>
                  </a:cxn>
                  <a:cxn ang="0">
                    <a:pos x="494" y="127"/>
                  </a:cxn>
                  <a:cxn ang="0">
                    <a:pos x="493" y="111"/>
                  </a:cxn>
                  <a:cxn ang="0">
                    <a:pos x="486" y="85"/>
                  </a:cxn>
                  <a:cxn ang="0">
                    <a:pos x="476" y="70"/>
                  </a:cxn>
                  <a:cxn ang="0">
                    <a:pos x="468" y="61"/>
                  </a:cxn>
                  <a:cxn ang="0">
                    <a:pos x="443" y="56"/>
                  </a:cxn>
                  <a:cxn ang="0">
                    <a:pos x="423" y="47"/>
                  </a:cxn>
                  <a:cxn ang="0">
                    <a:pos x="419" y="35"/>
                  </a:cxn>
                  <a:cxn ang="0">
                    <a:pos x="412" y="27"/>
                  </a:cxn>
                  <a:cxn ang="0">
                    <a:pos x="400" y="23"/>
                  </a:cxn>
                  <a:cxn ang="0">
                    <a:pos x="377" y="23"/>
                  </a:cxn>
                  <a:cxn ang="0">
                    <a:pos x="329" y="0"/>
                  </a:cxn>
                  <a:cxn ang="0">
                    <a:pos x="319" y="64"/>
                  </a:cxn>
                  <a:cxn ang="0">
                    <a:pos x="301" y="131"/>
                  </a:cxn>
                  <a:cxn ang="0">
                    <a:pos x="282" y="179"/>
                  </a:cxn>
                  <a:cxn ang="0">
                    <a:pos x="258" y="236"/>
                  </a:cxn>
                  <a:cxn ang="0">
                    <a:pos x="221" y="313"/>
                  </a:cxn>
                  <a:cxn ang="0">
                    <a:pos x="164" y="461"/>
                  </a:cxn>
                  <a:cxn ang="0">
                    <a:pos x="115" y="560"/>
                  </a:cxn>
                  <a:cxn ang="0">
                    <a:pos x="86" y="605"/>
                  </a:cxn>
                  <a:cxn ang="0">
                    <a:pos x="65" y="636"/>
                  </a:cxn>
                  <a:cxn ang="0">
                    <a:pos x="28" y="691"/>
                  </a:cxn>
                  <a:cxn ang="0">
                    <a:pos x="23" y="747"/>
                  </a:cxn>
                  <a:cxn ang="0">
                    <a:pos x="23" y="766"/>
                  </a:cxn>
                  <a:cxn ang="0">
                    <a:pos x="17" y="787"/>
                  </a:cxn>
                  <a:cxn ang="0">
                    <a:pos x="5" y="814"/>
                  </a:cxn>
                  <a:cxn ang="0">
                    <a:pos x="3" y="873"/>
                  </a:cxn>
                  <a:cxn ang="0">
                    <a:pos x="17" y="898"/>
                  </a:cxn>
                  <a:cxn ang="0">
                    <a:pos x="687" y="1093"/>
                  </a:cxn>
                  <a:cxn ang="0">
                    <a:pos x="1003" y="1174"/>
                  </a:cxn>
                  <a:cxn ang="0">
                    <a:pos x="1116" y="1204"/>
                  </a:cxn>
                  <a:cxn ang="0">
                    <a:pos x="1168" y="1215"/>
                  </a:cxn>
                </a:cxnLst>
                <a:rect l="0" t="0" r="r" b="b"/>
                <a:pathLst>
                  <a:path w="1435" h="1215">
                    <a:moveTo>
                      <a:pt x="1168" y="1215"/>
                    </a:moveTo>
                    <a:lnTo>
                      <a:pt x="1254" y="848"/>
                    </a:lnTo>
                    <a:lnTo>
                      <a:pt x="1254" y="825"/>
                    </a:lnTo>
                    <a:lnTo>
                      <a:pt x="1261" y="815"/>
                    </a:lnTo>
                    <a:lnTo>
                      <a:pt x="1281" y="808"/>
                    </a:lnTo>
                    <a:lnTo>
                      <a:pt x="1282" y="797"/>
                    </a:lnTo>
                    <a:lnTo>
                      <a:pt x="1286" y="779"/>
                    </a:lnTo>
                    <a:lnTo>
                      <a:pt x="1286" y="743"/>
                    </a:lnTo>
                    <a:lnTo>
                      <a:pt x="1290" y="730"/>
                    </a:lnTo>
                    <a:lnTo>
                      <a:pt x="1278" y="721"/>
                    </a:lnTo>
                    <a:lnTo>
                      <a:pt x="1272" y="721"/>
                    </a:lnTo>
                    <a:lnTo>
                      <a:pt x="1263" y="715"/>
                    </a:lnTo>
                    <a:lnTo>
                      <a:pt x="1254" y="701"/>
                    </a:lnTo>
                    <a:lnTo>
                      <a:pt x="1259" y="678"/>
                    </a:lnTo>
                    <a:lnTo>
                      <a:pt x="1265" y="665"/>
                    </a:lnTo>
                    <a:lnTo>
                      <a:pt x="1292" y="640"/>
                    </a:lnTo>
                    <a:lnTo>
                      <a:pt x="1329" y="603"/>
                    </a:lnTo>
                    <a:lnTo>
                      <a:pt x="1342" y="586"/>
                    </a:lnTo>
                    <a:lnTo>
                      <a:pt x="1350" y="567"/>
                    </a:lnTo>
                    <a:lnTo>
                      <a:pt x="1356" y="558"/>
                    </a:lnTo>
                    <a:lnTo>
                      <a:pt x="1365" y="537"/>
                    </a:lnTo>
                    <a:lnTo>
                      <a:pt x="1388" y="518"/>
                    </a:lnTo>
                    <a:lnTo>
                      <a:pt x="1400" y="499"/>
                    </a:lnTo>
                    <a:lnTo>
                      <a:pt x="1417" y="485"/>
                    </a:lnTo>
                    <a:lnTo>
                      <a:pt x="1422" y="465"/>
                    </a:lnTo>
                    <a:lnTo>
                      <a:pt x="1435" y="460"/>
                    </a:lnTo>
                    <a:lnTo>
                      <a:pt x="1435" y="440"/>
                    </a:lnTo>
                    <a:lnTo>
                      <a:pt x="1431" y="419"/>
                    </a:lnTo>
                    <a:lnTo>
                      <a:pt x="1421" y="404"/>
                    </a:lnTo>
                    <a:lnTo>
                      <a:pt x="1397" y="388"/>
                    </a:lnTo>
                    <a:lnTo>
                      <a:pt x="1388" y="367"/>
                    </a:lnTo>
                    <a:lnTo>
                      <a:pt x="1383" y="346"/>
                    </a:lnTo>
                    <a:lnTo>
                      <a:pt x="1077" y="267"/>
                    </a:lnTo>
                    <a:lnTo>
                      <a:pt x="1028" y="263"/>
                    </a:lnTo>
                    <a:lnTo>
                      <a:pt x="1010" y="270"/>
                    </a:lnTo>
                    <a:lnTo>
                      <a:pt x="985" y="263"/>
                    </a:lnTo>
                    <a:lnTo>
                      <a:pt x="964" y="267"/>
                    </a:lnTo>
                    <a:lnTo>
                      <a:pt x="833" y="272"/>
                    </a:lnTo>
                    <a:lnTo>
                      <a:pt x="819" y="261"/>
                    </a:lnTo>
                    <a:lnTo>
                      <a:pt x="802" y="267"/>
                    </a:lnTo>
                    <a:lnTo>
                      <a:pt x="790" y="271"/>
                    </a:lnTo>
                    <a:lnTo>
                      <a:pt x="778" y="271"/>
                    </a:lnTo>
                    <a:lnTo>
                      <a:pt x="766" y="267"/>
                    </a:lnTo>
                    <a:lnTo>
                      <a:pt x="766" y="261"/>
                    </a:lnTo>
                    <a:lnTo>
                      <a:pt x="744" y="263"/>
                    </a:lnTo>
                    <a:lnTo>
                      <a:pt x="731" y="257"/>
                    </a:lnTo>
                    <a:lnTo>
                      <a:pt x="723" y="250"/>
                    </a:lnTo>
                    <a:lnTo>
                      <a:pt x="723" y="242"/>
                    </a:lnTo>
                    <a:lnTo>
                      <a:pt x="703" y="238"/>
                    </a:lnTo>
                    <a:lnTo>
                      <a:pt x="670" y="231"/>
                    </a:lnTo>
                    <a:lnTo>
                      <a:pt x="647" y="220"/>
                    </a:lnTo>
                    <a:lnTo>
                      <a:pt x="635" y="218"/>
                    </a:lnTo>
                    <a:lnTo>
                      <a:pt x="609" y="220"/>
                    </a:lnTo>
                    <a:lnTo>
                      <a:pt x="567" y="228"/>
                    </a:lnTo>
                    <a:lnTo>
                      <a:pt x="515" y="215"/>
                    </a:lnTo>
                    <a:lnTo>
                      <a:pt x="484" y="188"/>
                    </a:lnTo>
                    <a:lnTo>
                      <a:pt x="484" y="188"/>
                    </a:lnTo>
                    <a:lnTo>
                      <a:pt x="486" y="182"/>
                    </a:lnTo>
                    <a:lnTo>
                      <a:pt x="490" y="165"/>
                    </a:lnTo>
                    <a:lnTo>
                      <a:pt x="493" y="154"/>
                    </a:lnTo>
                    <a:lnTo>
                      <a:pt x="494" y="142"/>
                    </a:lnTo>
                    <a:lnTo>
                      <a:pt x="494" y="127"/>
                    </a:lnTo>
                    <a:lnTo>
                      <a:pt x="493" y="111"/>
                    </a:lnTo>
                    <a:lnTo>
                      <a:pt x="493" y="111"/>
                    </a:lnTo>
                    <a:lnTo>
                      <a:pt x="490" y="97"/>
                    </a:lnTo>
                    <a:lnTo>
                      <a:pt x="486" y="85"/>
                    </a:lnTo>
                    <a:lnTo>
                      <a:pt x="481" y="77"/>
                    </a:lnTo>
                    <a:lnTo>
                      <a:pt x="476" y="70"/>
                    </a:lnTo>
                    <a:lnTo>
                      <a:pt x="472" y="66"/>
                    </a:lnTo>
                    <a:lnTo>
                      <a:pt x="468" y="61"/>
                    </a:lnTo>
                    <a:lnTo>
                      <a:pt x="463" y="60"/>
                    </a:lnTo>
                    <a:lnTo>
                      <a:pt x="443" y="56"/>
                    </a:lnTo>
                    <a:lnTo>
                      <a:pt x="423" y="47"/>
                    </a:lnTo>
                    <a:lnTo>
                      <a:pt x="423" y="47"/>
                    </a:lnTo>
                    <a:lnTo>
                      <a:pt x="423" y="43"/>
                    </a:lnTo>
                    <a:lnTo>
                      <a:pt x="419" y="35"/>
                    </a:lnTo>
                    <a:lnTo>
                      <a:pt x="416" y="31"/>
                    </a:lnTo>
                    <a:lnTo>
                      <a:pt x="412" y="27"/>
                    </a:lnTo>
                    <a:lnTo>
                      <a:pt x="406" y="24"/>
                    </a:lnTo>
                    <a:lnTo>
                      <a:pt x="400" y="23"/>
                    </a:lnTo>
                    <a:lnTo>
                      <a:pt x="400" y="23"/>
                    </a:lnTo>
                    <a:lnTo>
                      <a:pt x="377" y="23"/>
                    </a:lnTo>
                    <a:lnTo>
                      <a:pt x="347" y="14"/>
                    </a:lnTo>
                    <a:lnTo>
                      <a:pt x="329" y="0"/>
                    </a:lnTo>
                    <a:lnTo>
                      <a:pt x="329" y="34"/>
                    </a:lnTo>
                    <a:lnTo>
                      <a:pt x="319" y="64"/>
                    </a:lnTo>
                    <a:lnTo>
                      <a:pt x="298" y="104"/>
                    </a:lnTo>
                    <a:lnTo>
                      <a:pt x="301" y="131"/>
                    </a:lnTo>
                    <a:lnTo>
                      <a:pt x="297" y="154"/>
                    </a:lnTo>
                    <a:lnTo>
                      <a:pt x="282" y="179"/>
                    </a:lnTo>
                    <a:lnTo>
                      <a:pt x="273" y="202"/>
                    </a:lnTo>
                    <a:lnTo>
                      <a:pt x="258" y="236"/>
                    </a:lnTo>
                    <a:lnTo>
                      <a:pt x="248" y="260"/>
                    </a:lnTo>
                    <a:lnTo>
                      <a:pt x="221" y="313"/>
                    </a:lnTo>
                    <a:lnTo>
                      <a:pt x="190" y="397"/>
                    </a:lnTo>
                    <a:lnTo>
                      <a:pt x="164" y="461"/>
                    </a:lnTo>
                    <a:lnTo>
                      <a:pt x="141" y="519"/>
                    </a:lnTo>
                    <a:lnTo>
                      <a:pt x="115" y="560"/>
                    </a:lnTo>
                    <a:lnTo>
                      <a:pt x="104" y="580"/>
                    </a:lnTo>
                    <a:lnTo>
                      <a:pt x="86" y="605"/>
                    </a:lnTo>
                    <a:lnTo>
                      <a:pt x="73" y="619"/>
                    </a:lnTo>
                    <a:lnTo>
                      <a:pt x="65" y="636"/>
                    </a:lnTo>
                    <a:lnTo>
                      <a:pt x="53" y="658"/>
                    </a:lnTo>
                    <a:lnTo>
                      <a:pt x="28" y="691"/>
                    </a:lnTo>
                    <a:lnTo>
                      <a:pt x="17" y="708"/>
                    </a:lnTo>
                    <a:lnTo>
                      <a:pt x="23" y="747"/>
                    </a:lnTo>
                    <a:lnTo>
                      <a:pt x="23" y="757"/>
                    </a:lnTo>
                    <a:lnTo>
                      <a:pt x="23" y="766"/>
                    </a:lnTo>
                    <a:lnTo>
                      <a:pt x="23" y="772"/>
                    </a:lnTo>
                    <a:lnTo>
                      <a:pt x="17" y="787"/>
                    </a:lnTo>
                    <a:lnTo>
                      <a:pt x="10" y="793"/>
                    </a:lnTo>
                    <a:lnTo>
                      <a:pt x="5" y="814"/>
                    </a:lnTo>
                    <a:lnTo>
                      <a:pt x="0" y="850"/>
                    </a:lnTo>
                    <a:lnTo>
                      <a:pt x="3" y="873"/>
                    </a:lnTo>
                    <a:lnTo>
                      <a:pt x="11" y="886"/>
                    </a:lnTo>
                    <a:lnTo>
                      <a:pt x="17" y="898"/>
                    </a:lnTo>
                    <a:lnTo>
                      <a:pt x="687" y="1093"/>
                    </a:lnTo>
                    <a:lnTo>
                      <a:pt x="687" y="1093"/>
                    </a:lnTo>
                    <a:lnTo>
                      <a:pt x="860" y="1138"/>
                    </a:lnTo>
                    <a:lnTo>
                      <a:pt x="1003" y="1174"/>
                    </a:lnTo>
                    <a:lnTo>
                      <a:pt x="1116" y="1204"/>
                    </a:lnTo>
                    <a:lnTo>
                      <a:pt x="1116" y="1204"/>
                    </a:lnTo>
                    <a:lnTo>
                      <a:pt x="1168" y="1215"/>
                    </a:lnTo>
                    <a:lnTo>
                      <a:pt x="1168" y="1215"/>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8" name="Freeform 20">
                <a:extLst>
                  <a:ext uri="{FF2B5EF4-FFF2-40B4-BE49-F238E27FC236}">
                    <a16:creationId xmlns:a16="http://schemas.microsoft.com/office/drawing/2014/main" id="{761DC6F2-1C77-7626-AA3C-270747828C7E}"/>
                  </a:ext>
                </a:extLst>
              </p:cNvPr>
              <p:cNvSpPr>
                <a:spLocks/>
              </p:cNvSpPr>
              <p:nvPr/>
            </p:nvSpPr>
            <p:spPr bwMode="auto">
              <a:xfrm>
                <a:off x="3186113" y="760413"/>
                <a:ext cx="563562" cy="917575"/>
              </a:xfrm>
              <a:custGeom>
                <a:avLst/>
                <a:gdLst/>
                <a:ahLst/>
                <a:cxnLst>
                  <a:cxn ang="0">
                    <a:pos x="224" y="633"/>
                  </a:cxn>
                  <a:cxn ang="0">
                    <a:pos x="215" y="665"/>
                  </a:cxn>
                  <a:cxn ang="0">
                    <a:pos x="253" y="723"/>
                  </a:cxn>
                  <a:cxn ang="0">
                    <a:pos x="267" y="779"/>
                  </a:cxn>
                  <a:cxn ang="0">
                    <a:pos x="232" y="818"/>
                  </a:cxn>
                  <a:cxn ang="0">
                    <a:pos x="188" y="877"/>
                  </a:cxn>
                  <a:cxn ang="0">
                    <a:pos x="161" y="922"/>
                  </a:cxn>
                  <a:cxn ang="0">
                    <a:pos x="91" y="997"/>
                  </a:cxn>
                  <a:cxn ang="0">
                    <a:pos x="104" y="1040"/>
                  </a:cxn>
                  <a:cxn ang="0">
                    <a:pos x="118" y="1062"/>
                  </a:cxn>
                  <a:cxn ang="0">
                    <a:pos x="113" y="1127"/>
                  </a:cxn>
                  <a:cxn ang="0">
                    <a:pos x="86" y="1167"/>
                  </a:cxn>
                  <a:cxn ang="0">
                    <a:pos x="301" y="1602"/>
                  </a:cxn>
                  <a:cxn ang="0">
                    <a:pos x="1066" y="1194"/>
                  </a:cxn>
                  <a:cxn ang="0">
                    <a:pos x="1044" y="1166"/>
                  </a:cxn>
                  <a:cxn ang="0">
                    <a:pos x="1018" y="1123"/>
                  </a:cxn>
                  <a:cxn ang="0">
                    <a:pos x="988" y="1160"/>
                  </a:cxn>
                  <a:cxn ang="0">
                    <a:pos x="884" y="1140"/>
                  </a:cxn>
                  <a:cxn ang="0">
                    <a:pos x="858" y="1160"/>
                  </a:cxn>
                  <a:cxn ang="0">
                    <a:pos x="801" y="1134"/>
                  </a:cxn>
                  <a:cxn ang="0">
                    <a:pos x="783" y="1158"/>
                  </a:cxn>
                  <a:cxn ang="0">
                    <a:pos x="757" y="1127"/>
                  </a:cxn>
                  <a:cxn ang="0">
                    <a:pos x="747" y="1052"/>
                  </a:cxn>
                  <a:cxn ang="0">
                    <a:pos x="698" y="1026"/>
                  </a:cxn>
                  <a:cxn ang="0">
                    <a:pos x="698" y="967"/>
                  </a:cxn>
                  <a:cxn ang="0">
                    <a:pos x="680" y="908"/>
                  </a:cxn>
                  <a:cxn ang="0">
                    <a:pos x="658" y="834"/>
                  </a:cxn>
                  <a:cxn ang="0">
                    <a:pos x="622" y="845"/>
                  </a:cxn>
                  <a:cxn ang="0">
                    <a:pos x="585" y="866"/>
                  </a:cxn>
                  <a:cxn ang="0">
                    <a:pos x="558" y="834"/>
                  </a:cxn>
                  <a:cxn ang="0">
                    <a:pos x="598" y="783"/>
                  </a:cxn>
                  <a:cxn ang="0">
                    <a:pos x="598" y="716"/>
                  </a:cxn>
                  <a:cxn ang="0">
                    <a:pos x="643" y="627"/>
                  </a:cxn>
                  <a:cxn ang="0">
                    <a:pos x="600" y="595"/>
                  </a:cxn>
                  <a:cxn ang="0">
                    <a:pos x="571" y="515"/>
                  </a:cxn>
                  <a:cxn ang="0">
                    <a:pos x="512" y="432"/>
                  </a:cxn>
                  <a:cxn ang="0">
                    <a:pos x="489" y="369"/>
                  </a:cxn>
                  <a:cxn ang="0">
                    <a:pos x="475" y="319"/>
                  </a:cxn>
                  <a:cxn ang="0">
                    <a:pos x="454" y="272"/>
                  </a:cxn>
                  <a:cxn ang="0">
                    <a:pos x="486" y="117"/>
                  </a:cxn>
                  <a:cxn ang="0">
                    <a:pos x="357" y="0"/>
                  </a:cxn>
                  <a:cxn ang="0">
                    <a:pos x="299" y="269"/>
                  </a:cxn>
                  <a:cxn ang="0">
                    <a:pos x="235" y="529"/>
                  </a:cxn>
                  <a:cxn ang="0">
                    <a:pos x="224" y="561"/>
                  </a:cxn>
                  <a:cxn ang="0">
                    <a:pos x="215" y="582"/>
                  </a:cxn>
                  <a:cxn ang="0">
                    <a:pos x="225" y="602"/>
                  </a:cxn>
                </a:cxnLst>
                <a:rect l="0" t="0" r="r" b="b"/>
                <a:pathLst>
                  <a:path w="1066" h="1735">
                    <a:moveTo>
                      <a:pt x="225" y="612"/>
                    </a:moveTo>
                    <a:lnTo>
                      <a:pt x="225" y="612"/>
                    </a:lnTo>
                    <a:lnTo>
                      <a:pt x="224" y="633"/>
                    </a:lnTo>
                    <a:lnTo>
                      <a:pt x="220" y="650"/>
                    </a:lnTo>
                    <a:lnTo>
                      <a:pt x="217" y="661"/>
                    </a:lnTo>
                    <a:lnTo>
                      <a:pt x="215" y="665"/>
                    </a:lnTo>
                    <a:lnTo>
                      <a:pt x="220" y="686"/>
                    </a:lnTo>
                    <a:lnTo>
                      <a:pt x="229" y="707"/>
                    </a:lnTo>
                    <a:lnTo>
                      <a:pt x="253" y="723"/>
                    </a:lnTo>
                    <a:lnTo>
                      <a:pt x="263" y="738"/>
                    </a:lnTo>
                    <a:lnTo>
                      <a:pt x="267" y="759"/>
                    </a:lnTo>
                    <a:lnTo>
                      <a:pt x="267" y="779"/>
                    </a:lnTo>
                    <a:lnTo>
                      <a:pt x="254" y="784"/>
                    </a:lnTo>
                    <a:lnTo>
                      <a:pt x="249" y="804"/>
                    </a:lnTo>
                    <a:lnTo>
                      <a:pt x="232" y="818"/>
                    </a:lnTo>
                    <a:lnTo>
                      <a:pt x="220" y="837"/>
                    </a:lnTo>
                    <a:lnTo>
                      <a:pt x="197" y="856"/>
                    </a:lnTo>
                    <a:lnTo>
                      <a:pt x="188" y="877"/>
                    </a:lnTo>
                    <a:lnTo>
                      <a:pt x="182" y="886"/>
                    </a:lnTo>
                    <a:lnTo>
                      <a:pt x="174" y="905"/>
                    </a:lnTo>
                    <a:lnTo>
                      <a:pt x="161" y="922"/>
                    </a:lnTo>
                    <a:lnTo>
                      <a:pt x="124" y="959"/>
                    </a:lnTo>
                    <a:lnTo>
                      <a:pt x="97" y="984"/>
                    </a:lnTo>
                    <a:lnTo>
                      <a:pt x="91" y="997"/>
                    </a:lnTo>
                    <a:lnTo>
                      <a:pt x="86" y="1020"/>
                    </a:lnTo>
                    <a:lnTo>
                      <a:pt x="95" y="1034"/>
                    </a:lnTo>
                    <a:lnTo>
                      <a:pt x="104" y="1040"/>
                    </a:lnTo>
                    <a:lnTo>
                      <a:pt x="110" y="1040"/>
                    </a:lnTo>
                    <a:lnTo>
                      <a:pt x="122" y="1049"/>
                    </a:lnTo>
                    <a:lnTo>
                      <a:pt x="118" y="1062"/>
                    </a:lnTo>
                    <a:lnTo>
                      <a:pt x="118" y="1098"/>
                    </a:lnTo>
                    <a:lnTo>
                      <a:pt x="114" y="1116"/>
                    </a:lnTo>
                    <a:lnTo>
                      <a:pt x="113" y="1127"/>
                    </a:lnTo>
                    <a:lnTo>
                      <a:pt x="93" y="1134"/>
                    </a:lnTo>
                    <a:lnTo>
                      <a:pt x="86" y="1144"/>
                    </a:lnTo>
                    <a:lnTo>
                      <a:pt x="86" y="1167"/>
                    </a:lnTo>
                    <a:lnTo>
                      <a:pt x="0" y="1534"/>
                    </a:lnTo>
                    <a:lnTo>
                      <a:pt x="0" y="1534"/>
                    </a:lnTo>
                    <a:lnTo>
                      <a:pt x="301" y="1602"/>
                    </a:lnTo>
                    <a:lnTo>
                      <a:pt x="479" y="1641"/>
                    </a:lnTo>
                    <a:lnTo>
                      <a:pt x="969" y="1735"/>
                    </a:lnTo>
                    <a:lnTo>
                      <a:pt x="1066" y="1194"/>
                    </a:lnTo>
                    <a:lnTo>
                      <a:pt x="1055" y="1183"/>
                    </a:lnTo>
                    <a:lnTo>
                      <a:pt x="1044" y="1173"/>
                    </a:lnTo>
                    <a:lnTo>
                      <a:pt x="1044" y="1166"/>
                    </a:lnTo>
                    <a:lnTo>
                      <a:pt x="1043" y="1151"/>
                    </a:lnTo>
                    <a:lnTo>
                      <a:pt x="1033" y="1137"/>
                    </a:lnTo>
                    <a:lnTo>
                      <a:pt x="1018" y="1123"/>
                    </a:lnTo>
                    <a:lnTo>
                      <a:pt x="1000" y="1123"/>
                    </a:lnTo>
                    <a:lnTo>
                      <a:pt x="993" y="1147"/>
                    </a:lnTo>
                    <a:lnTo>
                      <a:pt x="988" y="1160"/>
                    </a:lnTo>
                    <a:lnTo>
                      <a:pt x="943" y="1152"/>
                    </a:lnTo>
                    <a:lnTo>
                      <a:pt x="919" y="1144"/>
                    </a:lnTo>
                    <a:lnTo>
                      <a:pt x="884" y="1140"/>
                    </a:lnTo>
                    <a:lnTo>
                      <a:pt x="865" y="1141"/>
                    </a:lnTo>
                    <a:lnTo>
                      <a:pt x="858" y="1151"/>
                    </a:lnTo>
                    <a:lnTo>
                      <a:pt x="858" y="1160"/>
                    </a:lnTo>
                    <a:lnTo>
                      <a:pt x="839" y="1149"/>
                    </a:lnTo>
                    <a:lnTo>
                      <a:pt x="814" y="1135"/>
                    </a:lnTo>
                    <a:lnTo>
                      <a:pt x="801" y="1134"/>
                    </a:lnTo>
                    <a:lnTo>
                      <a:pt x="790" y="1137"/>
                    </a:lnTo>
                    <a:lnTo>
                      <a:pt x="783" y="1151"/>
                    </a:lnTo>
                    <a:lnTo>
                      <a:pt x="783" y="1158"/>
                    </a:lnTo>
                    <a:lnTo>
                      <a:pt x="766" y="1158"/>
                    </a:lnTo>
                    <a:lnTo>
                      <a:pt x="757" y="1142"/>
                    </a:lnTo>
                    <a:lnTo>
                      <a:pt x="757" y="1127"/>
                    </a:lnTo>
                    <a:lnTo>
                      <a:pt x="757" y="1108"/>
                    </a:lnTo>
                    <a:lnTo>
                      <a:pt x="747" y="1080"/>
                    </a:lnTo>
                    <a:lnTo>
                      <a:pt x="747" y="1052"/>
                    </a:lnTo>
                    <a:lnTo>
                      <a:pt x="728" y="1052"/>
                    </a:lnTo>
                    <a:lnTo>
                      <a:pt x="707" y="1037"/>
                    </a:lnTo>
                    <a:lnTo>
                      <a:pt x="698" y="1026"/>
                    </a:lnTo>
                    <a:lnTo>
                      <a:pt x="698" y="1016"/>
                    </a:lnTo>
                    <a:lnTo>
                      <a:pt x="698" y="992"/>
                    </a:lnTo>
                    <a:lnTo>
                      <a:pt x="698" y="967"/>
                    </a:lnTo>
                    <a:lnTo>
                      <a:pt x="680" y="951"/>
                    </a:lnTo>
                    <a:lnTo>
                      <a:pt x="680" y="937"/>
                    </a:lnTo>
                    <a:lnTo>
                      <a:pt x="680" y="908"/>
                    </a:lnTo>
                    <a:lnTo>
                      <a:pt x="672" y="872"/>
                    </a:lnTo>
                    <a:lnTo>
                      <a:pt x="665" y="852"/>
                    </a:lnTo>
                    <a:lnTo>
                      <a:pt x="658" y="834"/>
                    </a:lnTo>
                    <a:lnTo>
                      <a:pt x="648" y="834"/>
                    </a:lnTo>
                    <a:lnTo>
                      <a:pt x="632" y="847"/>
                    </a:lnTo>
                    <a:lnTo>
                      <a:pt x="622" y="845"/>
                    </a:lnTo>
                    <a:lnTo>
                      <a:pt x="610" y="854"/>
                    </a:lnTo>
                    <a:lnTo>
                      <a:pt x="594" y="865"/>
                    </a:lnTo>
                    <a:lnTo>
                      <a:pt x="585" y="866"/>
                    </a:lnTo>
                    <a:lnTo>
                      <a:pt x="585" y="854"/>
                    </a:lnTo>
                    <a:lnTo>
                      <a:pt x="567" y="841"/>
                    </a:lnTo>
                    <a:lnTo>
                      <a:pt x="558" y="834"/>
                    </a:lnTo>
                    <a:lnTo>
                      <a:pt x="572" y="800"/>
                    </a:lnTo>
                    <a:lnTo>
                      <a:pt x="583" y="783"/>
                    </a:lnTo>
                    <a:lnTo>
                      <a:pt x="598" y="783"/>
                    </a:lnTo>
                    <a:lnTo>
                      <a:pt x="604" y="773"/>
                    </a:lnTo>
                    <a:lnTo>
                      <a:pt x="594" y="747"/>
                    </a:lnTo>
                    <a:lnTo>
                      <a:pt x="598" y="716"/>
                    </a:lnTo>
                    <a:lnTo>
                      <a:pt x="611" y="686"/>
                    </a:lnTo>
                    <a:lnTo>
                      <a:pt x="625" y="657"/>
                    </a:lnTo>
                    <a:lnTo>
                      <a:pt x="643" y="627"/>
                    </a:lnTo>
                    <a:lnTo>
                      <a:pt x="639" y="609"/>
                    </a:lnTo>
                    <a:lnTo>
                      <a:pt x="600" y="602"/>
                    </a:lnTo>
                    <a:lnTo>
                      <a:pt x="600" y="595"/>
                    </a:lnTo>
                    <a:lnTo>
                      <a:pt x="586" y="579"/>
                    </a:lnTo>
                    <a:lnTo>
                      <a:pt x="573" y="551"/>
                    </a:lnTo>
                    <a:lnTo>
                      <a:pt x="571" y="515"/>
                    </a:lnTo>
                    <a:lnTo>
                      <a:pt x="558" y="491"/>
                    </a:lnTo>
                    <a:lnTo>
                      <a:pt x="536" y="468"/>
                    </a:lnTo>
                    <a:lnTo>
                      <a:pt x="512" y="432"/>
                    </a:lnTo>
                    <a:lnTo>
                      <a:pt x="504" y="408"/>
                    </a:lnTo>
                    <a:lnTo>
                      <a:pt x="489" y="383"/>
                    </a:lnTo>
                    <a:lnTo>
                      <a:pt x="489" y="369"/>
                    </a:lnTo>
                    <a:lnTo>
                      <a:pt x="475" y="354"/>
                    </a:lnTo>
                    <a:lnTo>
                      <a:pt x="475" y="335"/>
                    </a:lnTo>
                    <a:lnTo>
                      <a:pt x="475" y="319"/>
                    </a:lnTo>
                    <a:lnTo>
                      <a:pt x="462" y="298"/>
                    </a:lnTo>
                    <a:lnTo>
                      <a:pt x="454" y="286"/>
                    </a:lnTo>
                    <a:lnTo>
                      <a:pt x="454" y="272"/>
                    </a:lnTo>
                    <a:lnTo>
                      <a:pt x="461" y="224"/>
                    </a:lnTo>
                    <a:lnTo>
                      <a:pt x="474" y="167"/>
                    </a:lnTo>
                    <a:lnTo>
                      <a:pt x="486" y="117"/>
                    </a:lnTo>
                    <a:lnTo>
                      <a:pt x="494" y="83"/>
                    </a:lnTo>
                    <a:lnTo>
                      <a:pt x="504" y="38"/>
                    </a:lnTo>
                    <a:lnTo>
                      <a:pt x="357" y="0"/>
                    </a:lnTo>
                    <a:lnTo>
                      <a:pt x="357" y="0"/>
                    </a:lnTo>
                    <a:lnTo>
                      <a:pt x="339" y="85"/>
                    </a:lnTo>
                    <a:lnTo>
                      <a:pt x="299" y="269"/>
                    </a:lnTo>
                    <a:lnTo>
                      <a:pt x="275" y="371"/>
                    </a:lnTo>
                    <a:lnTo>
                      <a:pt x="253" y="461"/>
                    </a:lnTo>
                    <a:lnTo>
                      <a:pt x="235" y="529"/>
                    </a:lnTo>
                    <a:lnTo>
                      <a:pt x="228" y="550"/>
                    </a:lnTo>
                    <a:lnTo>
                      <a:pt x="224" y="561"/>
                    </a:lnTo>
                    <a:lnTo>
                      <a:pt x="224" y="561"/>
                    </a:lnTo>
                    <a:lnTo>
                      <a:pt x="218" y="569"/>
                    </a:lnTo>
                    <a:lnTo>
                      <a:pt x="215" y="576"/>
                    </a:lnTo>
                    <a:lnTo>
                      <a:pt x="215" y="582"/>
                    </a:lnTo>
                    <a:lnTo>
                      <a:pt x="217" y="586"/>
                    </a:lnTo>
                    <a:lnTo>
                      <a:pt x="222" y="595"/>
                    </a:lnTo>
                    <a:lnTo>
                      <a:pt x="225" y="602"/>
                    </a:lnTo>
                    <a:lnTo>
                      <a:pt x="225" y="612"/>
                    </a:lnTo>
                    <a:lnTo>
                      <a:pt x="225" y="612"/>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29" name="Freeform 21">
                <a:extLst>
                  <a:ext uri="{FF2B5EF4-FFF2-40B4-BE49-F238E27FC236}">
                    <a16:creationId xmlns:a16="http://schemas.microsoft.com/office/drawing/2014/main" id="{6143BBB4-402C-9AF9-3DD7-A55D6401D9ED}"/>
                  </a:ext>
                </a:extLst>
              </p:cNvPr>
              <p:cNvSpPr>
                <a:spLocks/>
              </p:cNvSpPr>
              <p:nvPr/>
            </p:nvSpPr>
            <p:spPr bwMode="auto">
              <a:xfrm>
                <a:off x="3425825" y="781050"/>
                <a:ext cx="963612" cy="619125"/>
              </a:xfrm>
              <a:custGeom>
                <a:avLst/>
                <a:gdLst/>
                <a:ahLst/>
                <a:cxnLst>
                  <a:cxn ang="0">
                    <a:pos x="1822" y="279"/>
                  </a:cxn>
                  <a:cxn ang="0">
                    <a:pos x="1124" y="190"/>
                  </a:cxn>
                  <a:cxn ang="0">
                    <a:pos x="859" y="154"/>
                  </a:cxn>
                  <a:cxn ang="0">
                    <a:pos x="726" y="133"/>
                  </a:cxn>
                  <a:cxn ang="0">
                    <a:pos x="454" y="83"/>
                  </a:cxn>
                  <a:cxn ang="0">
                    <a:pos x="129" y="16"/>
                  </a:cxn>
                  <a:cxn ang="0">
                    <a:pos x="40" y="45"/>
                  </a:cxn>
                  <a:cxn ang="0">
                    <a:pos x="20" y="129"/>
                  </a:cxn>
                  <a:cxn ang="0">
                    <a:pos x="0" y="234"/>
                  </a:cxn>
                  <a:cxn ang="0">
                    <a:pos x="8" y="260"/>
                  </a:cxn>
                  <a:cxn ang="0">
                    <a:pos x="21" y="297"/>
                  </a:cxn>
                  <a:cxn ang="0">
                    <a:pos x="35" y="331"/>
                  </a:cxn>
                  <a:cxn ang="0">
                    <a:pos x="50" y="370"/>
                  </a:cxn>
                  <a:cxn ang="0">
                    <a:pos x="82" y="430"/>
                  </a:cxn>
                  <a:cxn ang="0">
                    <a:pos x="117" y="477"/>
                  </a:cxn>
                  <a:cxn ang="0">
                    <a:pos x="132" y="541"/>
                  </a:cxn>
                  <a:cxn ang="0">
                    <a:pos x="146" y="564"/>
                  </a:cxn>
                  <a:cxn ang="0">
                    <a:pos x="189" y="589"/>
                  </a:cxn>
                  <a:cxn ang="0">
                    <a:pos x="157" y="648"/>
                  </a:cxn>
                  <a:cxn ang="0">
                    <a:pos x="140" y="709"/>
                  </a:cxn>
                  <a:cxn ang="0">
                    <a:pos x="144" y="745"/>
                  </a:cxn>
                  <a:cxn ang="0">
                    <a:pos x="118" y="762"/>
                  </a:cxn>
                  <a:cxn ang="0">
                    <a:pos x="113" y="803"/>
                  </a:cxn>
                  <a:cxn ang="0">
                    <a:pos x="131" y="828"/>
                  </a:cxn>
                  <a:cxn ang="0">
                    <a:pos x="156" y="816"/>
                  </a:cxn>
                  <a:cxn ang="0">
                    <a:pos x="178" y="809"/>
                  </a:cxn>
                  <a:cxn ang="0">
                    <a:pos x="204" y="796"/>
                  </a:cxn>
                  <a:cxn ang="0">
                    <a:pos x="218" y="834"/>
                  </a:cxn>
                  <a:cxn ang="0">
                    <a:pos x="226" y="899"/>
                  </a:cxn>
                  <a:cxn ang="0">
                    <a:pos x="244" y="929"/>
                  </a:cxn>
                  <a:cxn ang="0">
                    <a:pos x="244" y="978"/>
                  </a:cxn>
                  <a:cxn ang="0">
                    <a:pos x="253" y="999"/>
                  </a:cxn>
                  <a:cxn ang="0">
                    <a:pos x="293" y="1014"/>
                  </a:cxn>
                  <a:cxn ang="0">
                    <a:pos x="303" y="1070"/>
                  </a:cxn>
                  <a:cxn ang="0">
                    <a:pos x="303" y="1104"/>
                  </a:cxn>
                  <a:cxn ang="0">
                    <a:pos x="329" y="1120"/>
                  </a:cxn>
                  <a:cxn ang="0">
                    <a:pos x="336" y="1099"/>
                  </a:cxn>
                  <a:cxn ang="0">
                    <a:pos x="360" y="1097"/>
                  </a:cxn>
                  <a:cxn ang="0">
                    <a:pos x="404" y="1122"/>
                  </a:cxn>
                  <a:cxn ang="0">
                    <a:pos x="411" y="1103"/>
                  </a:cxn>
                  <a:cxn ang="0">
                    <a:pos x="465" y="1106"/>
                  </a:cxn>
                  <a:cxn ang="0">
                    <a:pos x="534" y="1122"/>
                  </a:cxn>
                  <a:cxn ang="0">
                    <a:pos x="546" y="1085"/>
                  </a:cxn>
                  <a:cxn ang="0">
                    <a:pos x="579" y="1099"/>
                  </a:cxn>
                  <a:cxn ang="0">
                    <a:pos x="590" y="1128"/>
                  </a:cxn>
                  <a:cxn ang="0">
                    <a:pos x="601" y="1145"/>
                  </a:cxn>
                  <a:cxn ang="0">
                    <a:pos x="634" y="1029"/>
                  </a:cxn>
                  <a:cxn ang="0">
                    <a:pos x="1736" y="1171"/>
                  </a:cxn>
                  <a:cxn ang="0">
                    <a:pos x="1822" y="279"/>
                  </a:cxn>
                </a:cxnLst>
                <a:rect l="0" t="0" r="r" b="b"/>
                <a:pathLst>
                  <a:path w="1822" h="1171">
                    <a:moveTo>
                      <a:pt x="1822" y="279"/>
                    </a:moveTo>
                    <a:lnTo>
                      <a:pt x="1822" y="279"/>
                    </a:lnTo>
                    <a:lnTo>
                      <a:pt x="1442" y="231"/>
                    </a:lnTo>
                    <a:lnTo>
                      <a:pt x="1124" y="190"/>
                    </a:lnTo>
                    <a:lnTo>
                      <a:pt x="978" y="170"/>
                    </a:lnTo>
                    <a:lnTo>
                      <a:pt x="859" y="154"/>
                    </a:lnTo>
                    <a:lnTo>
                      <a:pt x="859" y="154"/>
                    </a:lnTo>
                    <a:lnTo>
                      <a:pt x="726" y="133"/>
                    </a:lnTo>
                    <a:lnTo>
                      <a:pt x="590" y="108"/>
                    </a:lnTo>
                    <a:lnTo>
                      <a:pt x="454" y="83"/>
                    </a:lnTo>
                    <a:lnTo>
                      <a:pt x="328" y="58"/>
                    </a:lnTo>
                    <a:lnTo>
                      <a:pt x="129" y="16"/>
                    </a:lnTo>
                    <a:lnTo>
                      <a:pt x="50" y="0"/>
                    </a:lnTo>
                    <a:lnTo>
                      <a:pt x="40" y="45"/>
                    </a:lnTo>
                    <a:lnTo>
                      <a:pt x="32" y="79"/>
                    </a:lnTo>
                    <a:lnTo>
                      <a:pt x="20" y="129"/>
                    </a:lnTo>
                    <a:lnTo>
                      <a:pt x="7" y="186"/>
                    </a:lnTo>
                    <a:lnTo>
                      <a:pt x="0" y="234"/>
                    </a:lnTo>
                    <a:lnTo>
                      <a:pt x="0" y="248"/>
                    </a:lnTo>
                    <a:lnTo>
                      <a:pt x="8" y="260"/>
                    </a:lnTo>
                    <a:lnTo>
                      <a:pt x="21" y="281"/>
                    </a:lnTo>
                    <a:lnTo>
                      <a:pt x="21" y="297"/>
                    </a:lnTo>
                    <a:lnTo>
                      <a:pt x="21" y="316"/>
                    </a:lnTo>
                    <a:lnTo>
                      <a:pt x="35" y="331"/>
                    </a:lnTo>
                    <a:lnTo>
                      <a:pt x="35" y="345"/>
                    </a:lnTo>
                    <a:lnTo>
                      <a:pt x="50" y="370"/>
                    </a:lnTo>
                    <a:lnTo>
                      <a:pt x="58" y="394"/>
                    </a:lnTo>
                    <a:lnTo>
                      <a:pt x="82" y="430"/>
                    </a:lnTo>
                    <a:lnTo>
                      <a:pt x="104" y="453"/>
                    </a:lnTo>
                    <a:lnTo>
                      <a:pt x="117" y="477"/>
                    </a:lnTo>
                    <a:lnTo>
                      <a:pt x="119" y="513"/>
                    </a:lnTo>
                    <a:lnTo>
                      <a:pt x="132" y="541"/>
                    </a:lnTo>
                    <a:lnTo>
                      <a:pt x="146" y="557"/>
                    </a:lnTo>
                    <a:lnTo>
                      <a:pt x="146" y="564"/>
                    </a:lnTo>
                    <a:lnTo>
                      <a:pt x="185" y="571"/>
                    </a:lnTo>
                    <a:lnTo>
                      <a:pt x="189" y="589"/>
                    </a:lnTo>
                    <a:lnTo>
                      <a:pt x="171" y="619"/>
                    </a:lnTo>
                    <a:lnTo>
                      <a:pt x="157" y="648"/>
                    </a:lnTo>
                    <a:lnTo>
                      <a:pt x="144" y="678"/>
                    </a:lnTo>
                    <a:lnTo>
                      <a:pt x="140" y="709"/>
                    </a:lnTo>
                    <a:lnTo>
                      <a:pt x="150" y="735"/>
                    </a:lnTo>
                    <a:lnTo>
                      <a:pt x="144" y="745"/>
                    </a:lnTo>
                    <a:lnTo>
                      <a:pt x="129" y="745"/>
                    </a:lnTo>
                    <a:lnTo>
                      <a:pt x="118" y="762"/>
                    </a:lnTo>
                    <a:lnTo>
                      <a:pt x="104" y="796"/>
                    </a:lnTo>
                    <a:lnTo>
                      <a:pt x="113" y="803"/>
                    </a:lnTo>
                    <a:lnTo>
                      <a:pt x="131" y="816"/>
                    </a:lnTo>
                    <a:lnTo>
                      <a:pt x="131" y="828"/>
                    </a:lnTo>
                    <a:lnTo>
                      <a:pt x="140" y="827"/>
                    </a:lnTo>
                    <a:lnTo>
                      <a:pt x="156" y="816"/>
                    </a:lnTo>
                    <a:lnTo>
                      <a:pt x="168" y="807"/>
                    </a:lnTo>
                    <a:lnTo>
                      <a:pt x="178" y="809"/>
                    </a:lnTo>
                    <a:lnTo>
                      <a:pt x="194" y="796"/>
                    </a:lnTo>
                    <a:lnTo>
                      <a:pt x="204" y="796"/>
                    </a:lnTo>
                    <a:lnTo>
                      <a:pt x="211" y="814"/>
                    </a:lnTo>
                    <a:lnTo>
                      <a:pt x="218" y="834"/>
                    </a:lnTo>
                    <a:lnTo>
                      <a:pt x="226" y="870"/>
                    </a:lnTo>
                    <a:lnTo>
                      <a:pt x="226" y="899"/>
                    </a:lnTo>
                    <a:lnTo>
                      <a:pt x="226" y="913"/>
                    </a:lnTo>
                    <a:lnTo>
                      <a:pt x="244" y="929"/>
                    </a:lnTo>
                    <a:lnTo>
                      <a:pt x="244" y="954"/>
                    </a:lnTo>
                    <a:lnTo>
                      <a:pt x="244" y="978"/>
                    </a:lnTo>
                    <a:lnTo>
                      <a:pt x="244" y="988"/>
                    </a:lnTo>
                    <a:lnTo>
                      <a:pt x="253" y="999"/>
                    </a:lnTo>
                    <a:lnTo>
                      <a:pt x="274" y="1014"/>
                    </a:lnTo>
                    <a:lnTo>
                      <a:pt x="293" y="1014"/>
                    </a:lnTo>
                    <a:lnTo>
                      <a:pt x="293" y="1042"/>
                    </a:lnTo>
                    <a:lnTo>
                      <a:pt x="303" y="1070"/>
                    </a:lnTo>
                    <a:lnTo>
                      <a:pt x="303" y="1089"/>
                    </a:lnTo>
                    <a:lnTo>
                      <a:pt x="303" y="1104"/>
                    </a:lnTo>
                    <a:lnTo>
                      <a:pt x="312" y="1120"/>
                    </a:lnTo>
                    <a:lnTo>
                      <a:pt x="329" y="1120"/>
                    </a:lnTo>
                    <a:lnTo>
                      <a:pt x="329" y="1113"/>
                    </a:lnTo>
                    <a:lnTo>
                      <a:pt x="336" y="1099"/>
                    </a:lnTo>
                    <a:lnTo>
                      <a:pt x="347" y="1096"/>
                    </a:lnTo>
                    <a:lnTo>
                      <a:pt x="360" y="1097"/>
                    </a:lnTo>
                    <a:lnTo>
                      <a:pt x="385" y="1111"/>
                    </a:lnTo>
                    <a:lnTo>
                      <a:pt x="404" y="1122"/>
                    </a:lnTo>
                    <a:lnTo>
                      <a:pt x="404" y="1113"/>
                    </a:lnTo>
                    <a:lnTo>
                      <a:pt x="411" y="1103"/>
                    </a:lnTo>
                    <a:lnTo>
                      <a:pt x="430" y="1102"/>
                    </a:lnTo>
                    <a:lnTo>
                      <a:pt x="465" y="1106"/>
                    </a:lnTo>
                    <a:lnTo>
                      <a:pt x="489" y="1114"/>
                    </a:lnTo>
                    <a:lnTo>
                      <a:pt x="534" y="1122"/>
                    </a:lnTo>
                    <a:lnTo>
                      <a:pt x="539" y="1109"/>
                    </a:lnTo>
                    <a:lnTo>
                      <a:pt x="546" y="1085"/>
                    </a:lnTo>
                    <a:lnTo>
                      <a:pt x="564" y="1085"/>
                    </a:lnTo>
                    <a:lnTo>
                      <a:pt x="579" y="1099"/>
                    </a:lnTo>
                    <a:lnTo>
                      <a:pt x="589" y="1113"/>
                    </a:lnTo>
                    <a:lnTo>
                      <a:pt x="590" y="1128"/>
                    </a:lnTo>
                    <a:lnTo>
                      <a:pt x="590" y="1135"/>
                    </a:lnTo>
                    <a:lnTo>
                      <a:pt x="601" y="1145"/>
                    </a:lnTo>
                    <a:lnTo>
                      <a:pt x="612" y="1156"/>
                    </a:lnTo>
                    <a:lnTo>
                      <a:pt x="634" y="1029"/>
                    </a:lnTo>
                    <a:lnTo>
                      <a:pt x="1735" y="1171"/>
                    </a:lnTo>
                    <a:lnTo>
                      <a:pt x="1736" y="1171"/>
                    </a:lnTo>
                    <a:lnTo>
                      <a:pt x="1757" y="961"/>
                    </a:lnTo>
                    <a:lnTo>
                      <a:pt x="1822" y="279"/>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0" name="Freeform 22">
                <a:extLst>
                  <a:ext uri="{FF2B5EF4-FFF2-40B4-BE49-F238E27FC236}">
                    <a16:creationId xmlns:a16="http://schemas.microsoft.com/office/drawing/2014/main" id="{C8BAF8F9-59AA-B1B6-8A11-4760C638B246}"/>
                  </a:ext>
                </a:extLst>
              </p:cNvPr>
              <p:cNvSpPr>
                <a:spLocks/>
              </p:cNvSpPr>
              <p:nvPr/>
            </p:nvSpPr>
            <p:spPr bwMode="auto">
              <a:xfrm>
                <a:off x="7086600" y="857250"/>
                <a:ext cx="341312" cy="539750"/>
              </a:xfrm>
              <a:custGeom>
                <a:avLst/>
                <a:gdLst/>
                <a:ahLst/>
                <a:cxnLst>
                  <a:cxn ang="0">
                    <a:pos x="189" y="995"/>
                  </a:cxn>
                  <a:cxn ang="0">
                    <a:pos x="185" y="963"/>
                  </a:cxn>
                  <a:cxn ang="0">
                    <a:pos x="205" y="934"/>
                  </a:cxn>
                  <a:cxn ang="0">
                    <a:pos x="218" y="915"/>
                  </a:cxn>
                  <a:cxn ang="0">
                    <a:pos x="241" y="885"/>
                  </a:cxn>
                  <a:cxn ang="0">
                    <a:pos x="225" y="872"/>
                  </a:cxn>
                  <a:cxn ang="0">
                    <a:pos x="233" y="848"/>
                  </a:cxn>
                  <a:cxn ang="0">
                    <a:pos x="250" y="847"/>
                  </a:cxn>
                  <a:cxn ang="0">
                    <a:pos x="266" y="824"/>
                  </a:cxn>
                  <a:cxn ang="0">
                    <a:pos x="290" y="838"/>
                  </a:cxn>
                  <a:cxn ang="0">
                    <a:pos x="284" y="816"/>
                  </a:cxn>
                  <a:cxn ang="0">
                    <a:pos x="311" y="808"/>
                  </a:cxn>
                  <a:cxn ang="0">
                    <a:pos x="323" y="760"/>
                  </a:cxn>
                  <a:cxn ang="0">
                    <a:pos x="366" y="774"/>
                  </a:cxn>
                  <a:cxn ang="0">
                    <a:pos x="379" y="720"/>
                  </a:cxn>
                  <a:cxn ang="0">
                    <a:pos x="376" y="672"/>
                  </a:cxn>
                  <a:cxn ang="0">
                    <a:pos x="383" y="640"/>
                  </a:cxn>
                  <a:cxn ang="0">
                    <a:pos x="436" y="666"/>
                  </a:cxn>
                  <a:cxn ang="0">
                    <a:pos x="447" y="627"/>
                  </a:cxn>
                  <a:cxn ang="0">
                    <a:pos x="466" y="663"/>
                  </a:cxn>
                  <a:cxn ang="0">
                    <a:pos x="486" y="636"/>
                  </a:cxn>
                  <a:cxn ang="0">
                    <a:pos x="477" y="608"/>
                  </a:cxn>
                  <a:cxn ang="0">
                    <a:pos x="520" y="626"/>
                  </a:cxn>
                  <a:cxn ang="0">
                    <a:pos x="537" y="608"/>
                  </a:cxn>
                  <a:cxn ang="0">
                    <a:pos x="566" y="579"/>
                  </a:cxn>
                  <a:cxn ang="0">
                    <a:pos x="581" y="555"/>
                  </a:cxn>
                  <a:cxn ang="0">
                    <a:pos x="630" y="530"/>
                  </a:cxn>
                  <a:cxn ang="0">
                    <a:pos x="640" y="479"/>
                  </a:cxn>
                  <a:cxn ang="0">
                    <a:pos x="622" y="468"/>
                  </a:cxn>
                  <a:cxn ang="0">
                    <a:pos x="615" y="445"/>
                  </a:cxn>
                  <a:cxn ang="0">
                    <a:pos x="574" y="418"/>
                  </a:cxn>
                  <a:cxn ang="0">
                    <a:pos x="559" y="351"/>
                  </a:cxn>
                  <a:cxn ang="0">
                    <a:pos x="520" y="341"/>
                  </a:cxn>
                  <a:cxn ang="0">
                    <a:pos x="466" y="305"/>
                  </a:cxn>
                  <a:cxn ang="0">
                    <a:pos x="425" y="168"/>
                  </a:cxn>
                  <a:cxn ang="0">
                    <a:pos x="393" y="57"/>
                  </a:cxn>
                  <a:cxn ang="0">
                    <a:pos x="294" y="15"/>
                  </a:cxn>
                  <a:cxn ang="0">
                    <a:pos x="232" y="55"/>
                  </a:cxn>
                  <a:cxn ang="0">
                    <a:pos x="166" y="21"/>
                  </a:cxn>
                  <a:cxn ang="0">
                    <a:pos x="122" y="114"/>
                  </a:cxn>
                  <a:cxn ang="0">
                    <a:pos x="76" y="294"/>
                  </a:cxn>
                  <a:cxn ang="0">
                    <a:pos x="83" y="386"/>
                  </a:cxn>
                  <a:cxn ang="0">
                    <a:pos x="64" y="447"/>
                  </a:cxn>
                  <a:cxn ang="0">
                    <a:pos x="43" y="519"/>
                  </a:cxn>
                  <a:cxn ang="0">
                    <a:pos x="0" y="561"/>
                  </a:cxn>
                </a:cxnLst>
                <a:rect l="0" t="0" r="r" b="b"/>
                <a:pathLst>
                  <a:path w="645" h="1021">
                    <a:moveTo>
                      <a:pt x="180" y="1021"/>
                    </a:moveTo>
                    <a:lnTo>
                      <a:pt x="180" y="1013"/>
                    </a:lnTo>
                    <a:lnTo>
                      <a:pt x="189" y="995"/>
                    </a:lnTo>
                    <a:lnTo>
                      <a:pt x="189" y="991"/>
                    </a:lnTo>
                    <a:lnTo>
                      <a:pt x="185" y="973"/>
                    </a:lnTo>
                    <a:lnTo>
                      <a:pt x="185" y="963"/>
                    </a:lnTo>
                    <a:lnTo>
                      <a:pt x="198" y="956"/>
                    </a:lnTo>
                    <a:lnTo>
                      <a:pt x="205" y="956"/>
                    </a:lnTo>
                    <a:lnTo>
                      <a:pt x="205" y="934"/>
                    </a:lnTo>
                    <a:lnTo>
                      <a:pt x="212" y="927"/>
                    </a:lnTo>
                    <a:lnTo>
                      <a:pt x="212" y="915"/>
                    </a:lnTo>
                    <a:lnTo>
                      <a:pt x="218" y="915"/>
                    </a:lnTo>
                    <a:lnTo>
                      <a:pt x="228" y="906"/>
                    </a:lnTo>
                    <a:lnTo>
                      <a:pt x="241" y="906"/>
                    </a:lnTo>
                    <a:lnTo>
                      <a:pt x="241" y="885"/>
                    </a:lnTo>
                    <a:lnTo>
                      <a:pt x="229" y="881"/>
                    </a:lnTo>
                    <a:lnTo>
                      <a:pt x="223" y="881"/>
                    </a:lnTo>
                    <a:lnTo>
                      <a:pt x="225" y="872"/>
                    </a:lnTo>
                    <a:lnTo>
                      <a:pt x="226" y="867"/>
                    </a:lnTo>
                    <a:lnTo>
                      <a:pt x="230" y="855"/>
                    </a:lnTo>
                    <a:lnTo>
                      <a:pt x="233" y="848"/>
                    </a:lnTo>
                    <a:lnTo>
                      <a:pt x="241" y="835"/>
                    </a:lnTo>
                    <a:lnTo>
                      <a:pt x="250" y="840"/>
                    </a:lnTo>
                    <a:lnTo>
                      <a:pt x="250" y="847"/>
                    </a:lnTo>
                    <a:lnTo>
                      <a:pt x="259" y="844"/>
                    </a:lnTo>
                    <a:lnTo>
                      <a:pt x="266" y="835"/>
                    </a:lnTo>
                    <a:lnTo>
                      <a:pt x="266" y="824"/>
                    </a:lnTo>
                    <a:lnTo>
                      <a:pt x="275" y="833"/>
                    </a:lnTo>
                    <a:lnTo>
                      <a:pt x="284" y="838"/>
                    </a:lnTo>
                    <a:lnTo>
                      <a:pt x="290" y="838"/>
                    </a:lnTo>
                    <a:lnTo>
                      <a:pt x="290" y="824"/>
                    </a:lnTo>
                    <a:lnTo>
                      <a:pt x="290" y="816"/>
                    </a:lnTo>
                    <a:lnTo>
                      <a:pt x="284" y="816"/>
                    </a:lnTo>
                    <a:lnTo>
                      <a:pt x="275" y="804"/>
                    </a:lnTo>
                    <a:lnTo>
                      <a:pt x="298" y="804"/>
                    </a:lnTo>
                    <a:lnTo>
                      <a:pt x="311" y="808"/>
                    </a:lnTo>
                    <a:lnTo>
                      <a:pt x="323" y="804"/>
                    </a:lnTo>
                    <a:lnTo>
                      <a:pt x="330" y="784"/>
                    </a:lnTo>
                    <a:lnTo>
                      <a:pt x="323" y="760"/>
                    </a:lnTo>
                    <a:lnTo>
                      <a:pt x="336" y="760"/>
                    </a:lnTo>
                    <a:lnTo>
                      <a:pt x="354" y="777"/>
                    </a:lnTo>
                    <a:lnTo>
                      <a:pt x="366" y="774"/>
                    </a:lnTo>
                    <a:lnTo>
                      <a:pt x="379" y="760"/>
                    </a:lnTo>
                    <a:lnTo>
                      <a:pt x="383" y="738"/>
                    </a:lnTo>
                    <a:lnTo>
                      <a:pt x="379" y="720"/>
                    </a:lnTo>
                    <a:lnTo>
                      <a:pt x="383" y="702"/>
                    </a:lnTo>
                    <a:lnTo>
                      <a:pt x="383" y="686"/>
                    </a:lnTo>
                    <a:lnTo>
                      <a:pt x="376" y="672"/>
                    </a:lnTo>
                    <a:lnTo>
                      <a:pt x="377" y="662"/>
                    </a:lnTo>
                    <a:lnTo>
                      <a:pt x="383" y="648"/>
                    </a:lnTo>
                    <a:lnTo>
                      <a:pt x="383" y="640"/>
                    </a:lnTo>
                    <a:lnTo>
                      <a:pt x="398" y="655"/>
                    </a:lnTo>
                    <a:lnTo>
                      <a:pt x="409" y="667"/>
                    </a:lnTo>
                    <a:lnTo>
                      <a:pt x="436" y="666"/>
                    </a:lnTo>
                    <a:lnTo>
                      <a:pt x="436" y="655"/>
                    </a:lnTo>
                    <a:lnTo>
                      <a:pt x="436" y="640"/>
                    </a:lnTo>
                    <a:lnTo>
                      <a:pt x="447" y="627"/>
                    </a:lnTo>
                    <a:lnTo>
                      <a:pt x="461" y="636"/>
                    </a:lnTo>
                    <a:lnTo>
                      <a:pt x="466" y="648"/>
                    </a:lnTo>
                    <a:lnTo>
                      <a:pt x="466" y="663"/>
                    </a:lnTo>
                    <a:lnTo>
                      <a:pt x="480" y="661"/>
                    </a:lnTo>
                    <a:lnTo>
                      <a:pt x="494" y="645"/>
                    </a:lnTo>
                    <a:lnTo>
                      <a:pt x="486" y="636"/>
                    </a:lnTo>
                    <a:lnTo>
                      <a:pt x="473" y="623"/>
                    </a:lnTo>
                    <a:lnTo>
                      <a:pt x="475" y="612"/>
                    </a:lnTo>
                    <a:lnTo>
                      <a:pt x="477" y="608"/>
                    </a:lnTo>
                    <a:lnTo>
                      <a:pt x="494" y="622"/>
                    </a:lnTo>
                    <a:lnTo>
                      <a:pt x="511" y="633"/>
                    </a:lnTo>
                    <a:lnTo>
                      <a:pt x="520" y="626"/>
                    </a:lnTo>
                    <a:lnTo>
                      <a:pt x="516" y="608"/>
                    </a:lnTo>
                    <a:lnTo>
                      <a:pt x="520" y="608"/>
                    </a:lnTo>
                    <a:lnTo>
                      <a:pt x="537" y="608"/>
                    </a:lnTo>
                    <a:lnTo>
                      <a:pt x="537" y="579"/>
                    </a:lnTo>
                    <a:lnTo>
                      <a:pt x="552" y="579"/>
                    </a:lnTo>
                    <a:lnTo>
                      <a:pt x="566" y="579"/>
                    </a:lnTo>
                    <a:lnTo>
                      <a:pt x="573" y="569"/>
                    </a:lnTo>
                    <a:lnTo>
                      <a:pt x="573" y="555"/>
                    </a:lnTo>
                    <a:lnTo>
                      <a:pt x="581" y="555"/>
                    </a:lnTo>
                    <a:lnTo>
                      <a:pt x="594" y="545"/>
                    </a:lnTo>
                    <a:lnTo>
                      <a:pt x="606" y="530"/>
                    </a:lnTo>
                    <a:lnTo>
                      <a:pt x="630" y="530"/>
                    </a:lnTo>
                    <a:lnTo>
                      <a:pt x="637" y="522"/>
                    </a:lnTo>
                    <a:lnTo>
                      <a:pt x="645" y="490"/>
                    </a:lnTo>
                    <a:lnTo>
                      <a:pt x="640" y="479"/>
                    </a:lnTo>
                    <a:lnTo>
                      <a:pt x="633" y="479"/>
                    </a:lnTo>
                    <a:lnTo>
                      <a:pt x="623" y="479"/>
                    </a:lnTo>
                    <a:lnTo>
                      <a:pt x="622" y="468"/>
                    </a:lnTo>
                    <a:lnTo>
                      <a:pt x="626" y="458"/>
                    </a:lnTo>
                    <a:lnTo>
                      <a:pt x="626" y="454"/>
                    </a:lnTo>
                    <a:lnTo>
                      <a:pt x="615" y="445"/>
                    </a:lnTo>
                    <a:lnTo>
                      <a:pt x="604" y="418"/>
                    </a:lnTo>
                    <a:lnTo>
                      <a:pt x="586" y="418"/>
                    </a:lnTo>
                    <a:lnTo>
                      <a:pt x="574" y="418"/>
                    </a:lnTo>
                    <a:lnTo>
                      <a:pt x="563" y="397"/>
                    </a:lnTo>
                    <a:lnTo>
                      <a:pt x="561" y="370"/>
                    </a:lnTo>
                    <a:lnTo>
                      <a:pt x="559" y="351"/>
                    </a:lnTo>
                    <a:lnTo>
                      <a:pt x="549" y="332"/>
                    </a:lnTo>
                    <a:lnTo>
                      <a:pt x="537" y="337"/>
                    </a:lnTo>
                    <a:lnTo>
                      <a:pt x="520" y="341"/>
                    </a:lnTo>
                    <a:lnTo>
                      <a:pt x="502" y="345"/>
                    </a:lnTo>
                    <a:lnTo>
                      <a:pt x="479" y="336"/>
                    </a:lnTo>
                    <a:lnTo>
                      <a:pt x="466" y="305"/>
                    </a:lnTo>
                    <a:lnTo>
                      <a:pt x="455" y="264"/>
                    </a:lnTo>
                    <a:lnTo>
                      <a:pt x="437" y="216"/>
                    </a:lnTo>
                    <a:lnTo>
                      <a:pt x="425" y="168"/>
                    </a:lnTo>
                    <a:lnTo>
                      <a:pt x="412" y="137"/>
                    </a:lnTo>
                    <a:lnTo>
                      <a:pt x="407" y="97"/>
                    </a:lnTo>
                    <a:lnTo>
                      <a:pt x="393" y="57"/>
                    </a:lnTo>
                    <a:lnTo>
                      <a:pt x="382" y="42"/>
                    </a:lnTo>
                    <a:lnTo>
                      <a:pt x="309" y="0"/>
                    </a:lnTo>
                    <a:lnTo>
                      <a:pt x="294" y="15"/>
                    </a:lnTo>
                    <a:lnTo>
                      <a:pt x="275" y="35"/>
                    </a:lnTo>
                    <a:lnTo>
                      <a:pt x="248" y="57"/>
                    </a:lnTo>
                    <a:lnTo>
                      <a:pt x="232" y="55"/>
                    </a:lnTo>
                    <a:lnTo>
                      <a:pt x="214" y="46"/>
                    </a:lnTo>
                    <a:lnTo>
                      <a:pt x="191" y="33"/>
                    </a:lnTo>
                    <a:lnTo>
                      <a:pt x="166" y="21"/>
                    </a:lnTo>
                    <a:lnTo>
                      <a:pt x="158" y="21"/>
                    </a:lnTo>
                    <a:lnTo>
                      <a:pt x="150" y="37"/>
                    </a:lnTo>
                    <a:lnTo>
                      <a:pt x="122" y="114"/>
                    </a:lnTo>
                    <a:lnTo>
                      <a:pt x="111" y="179"/>
                    </a:lnTo>
                    <a:lnTo>
                      <a:pt x="83" y="247"/>
                    </a:lnTo>
                    <a:lnTo>
                      <a:pt x="76" y="294"/>
                    </a:lnTo>
                    <a:lnTo>
                      <a:pt x="64" y="348"/>
                    </a:lnTo>
                    <a:lnTo>
                      <a:pt x="76" y="379"/>
                    </a:lnTo>
                    <a:lnTo>
                      <a:pt x="83" y="386"/>
                    </a:lnTo>
                    <a:lnTo>
                      <a:pt x="80" y="401"/>
                    </a:lnTo>
                    <a:lnTo>
                      <a:pt x="64" y="413"/>
                    </a:lnTo>
                    <a:lnTo>
                      <a:pt x="64" y="447"/>
                    </a:lnTo>
                    <a:lnTo>
                      <a:pt x="54" y="472"/>
                    </a:lnTo>
                    <a:lnTo>
                      <a:pt x="54" y="511"/>
                    </a:lnTo>
                    <a:lnTo>
                      <a:pt x="43" y="519"/>
                    </a:lnTo>
                    <a:lnTo>
                      <a:pt x="43" y="550"/>
                    </a:lnTo>
                    <a:lnTo>
                      <a:pt x="7" y="545"/>
                    </a:lnTo>
                    <a:lnTo>
                      <a:pt x="0" y="561"/>
                    </a:lnTo>
                    <a:lnTo>
                      <a:pt x="132" y="973"/>
                    </a:lnTo>
                    <a:lnTo>
                      <a:pt x="180" y="1021"/>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1" name="Freeform 23">
                <a:extLst>
                  <a:ext uri="{FF2B5EF4-FFF2-40B4-BE49-F238E27FC236}">
                    <a16:creationId xmlns:a16="http://schemas.microsoft.com/office/drawing/2014/main" id="{B585ACA1-535A-B90E-C4D3-DA466A6A34B9}"/>
                  </a:ext>
                </a:extLst>
              </p:cNvPr>
              <p:cNvSpPr>
                <a:spLocks/>
              </p:cNvSpPr>
              <p:nvPr/>
            </p:nvSpPr>
            <p:spPr bwMode="auto">
              <a:xfrm>
                <a:off x="6432550" y="1227138"/>
                <a:ext cx="703262" cy="517525"/>
              </a:xfrm>
              <a:custGeom>
                <a:avLst/>
                <a:gdLst/>
                <a:ahLst/>
                <a:cxnLst>
                  <a:cxn ang="0">
                    <a:pos x="56" y="749"/>
                  </a:cxn>
                  <a:cxn ang="0">
                    <a:pos x="88" y="710"/>
                  </a:cxn>
                  <a:cxn ang="0">
                    <a:pos x="118" y="683"/>
                  </a:cxn>
                  <a:cxn ang="0">
                    <a:pos x="118" y="657"/>
                  </a:cxn>
                  <a:cxn ang="0">
                    <a:pos x="80" y="563"/>
                  </a:cxn>
                  <a:cxn ang="0">
                    <a:pos x="171" y="528"/>
                  </a:cxn>
                  <a:cxn ang="0">
                    <a:pos x="260" y="528"/>
                  </a:cxn>
                  <a:cxn ang="0">
                    <a:pos x="313" y="528"/>
                  </a:cxn>
                  <a:cxn ang="0">
                    <a:pos x="364" y="513"/>
                  </a:cxn>
                  <a:cxn ang="0">
                    <a:pos x="457" y="460"/>
                  </a:cxn>
                  <a:cxn ang="0">
                    <a:pos x="510" y="428"/>
                  </a:cxn>
                  <a:cxn ang="0">
                    <a:pos x="510" y="389"/>
                  </a:cxn>
                  <a:cxn ang="0">
                    <a:pos x="510" y="350"/>
                  </a:cxn>
                  <a:cxn ang="0">
                    <a:pos x="485" y="334"/>
                  </a:cxn>
                  <a:cxn ang="0">
                    <a:pos x="470" y="306"/>
                  </a:cxn>
                  <a:cxn ang="0">
                    <a:pos x="538" y="245"/>
                  </a:cxn>
                  <a:cxn ang="0">
                    <a:pos x="564" y="178"/>
                  </a:cxn>
                  <a:cxn ang="0">
                    <a:pos x="637" y="84"/>
                  </a:cxn>
                  <a:cxn ang="0">
                    <a:pos x="718" y="46"/>
                  </a:cxn>
                  <a:cxn ang="0">
                    <a:pos x="810" y="14"/>
                  </a:cxn>
                  <a:cxn ang="0">
                    <a:pos x="896" y="31"/>
                  </a:cxn>
                  <a:cxn ang="0">
                    <a:pos x="909" y="93"/>
                  </a:cxn>
                  <a:cxn ang="0">
                    <a:pos x="941" y="135"/>
                  </a:cxn>
                  <a:cxn ang="0">
                    <a:pos x="941" y="188"/>
                  </a:cxn>
                  <a:cxn ang="0">
                    <a:pos x="957" y="266"/>
                  </a:cxn>
                  <a:cxn ang="0">
                    <a:pos x="994" y="322"/>
                  </a:cxn>
                  <a:cxn ang="0">
                    <a:pos x="1014" y="435"/>
                  </a:cxn>
                  <a:cxn ang="0">
                    <a:pos x="1036" y="490"/>
                  </a:cxn>
                  <a:cxn ang="0">
                    <a:pos x="1036" y="661"/>
                  </a:cxn>
                  <a:cxn ang="0">
                    <a:pos x="1055" y="804"/>
                  </a:cxn>
                  <a:cxn ang="0">
                    <a:pos x="1054" y="869"/>
                  </a:cxn>
                  <a:cxn ang="0">
                    <a:pos x="1025" y="940"/>
                  </a:cxn>
                  <a:cxn ang="0">
                    <a:pos x="1088" y="914"/>
                  </a:cxn>
                  <a:cxn ang="0">
                    <a:pos x="1134" y="880"/>
                  </a:cxn>
                  <a:cxn ang="0">
                    <a:pos x="1194" y="869"/>
                  </a:cxn>
                  <a:cxn ang="0">
                    <a:pos x="1237" y="843"/>
                  </a:cxn>
                  <a:cxn ang="0">
                    <a:pos x="1237" y="865"/>
                  </a:cxn>
                  <a:cxn ang="0">
                    <a:pos x="1284" y="832"/>
                  </a:cxn>
                  <a:cxn ang="0">
                    <a:pos x="1319" y="817"/>
                  </a:cxn>
                  <a:cxn ang="0">
                    <a:pos x="1284" y="865"/>
                  </a:cxn>
                  <a:cxn ang="0">
                    <a:pos x="1205" y="910"/>
                  </a:cxn>
                  <a:cxn ang="0">
                    <a:pos x="1134" y="953"/>
                  </a:cxn>
                  <a:cxn ang="0">
                    <a:pos x="1043" y="979"/>
                  </a:cxn>
                  <a:cxn ang="0">
                    <a:pos x="1005" y="940"/>
                  </a:cxn>
                  <a:cxn ang="0">
                    <a:pos x="993" y="905"/>
                  </a:cxn>
                  <a:cxn ang="0">
                    <a:pos x="848" y="869"/>
                  </a:cxn>
                  <a:cxn ang="0">
                    <a:pos x="846" y="832"/>
                  </a:cxn>
                  <a:cxn ang="0">
                    <a:pos x="815" y="821"/>
                  </a:cxn>
                  <a:cxn ang="0">
                    <a:pos x="771" y="762"/>
                  </a:cxn>
                  <a:cxn ang="0">
                    <a:pos x="14" y="858"/>
                  </a:cxn>
                </a:cxnLst>
                <a:rect l="0" t="0" r="r" b="b"/>
                <a:pathLst>
                  <a:path w="1329" h="979">
                    <a:moveTo>
                      <a:pt x="0" y="804"/>
                    </a:moveTo>
                    <a:lnTo>
                      <a:pt x="56" y="749"/>
                    </a:lnTo>
                    <a:lnTo>
                      <a:pt x="71" y="729"/>
                    </a:lnTo>
                    <a:lnTo>
                      <a:pt x="88" y="710"/>
                    </a:lnTo>
                    <a:lnTo>
                      <a:pt x="99" y="701"/>
                    </a:lnTo>
                    <a:lnTo>
                      <a:pt x="118" y="683"/>
                    </a:lnTo>
                    <a:lnTo>
                      <a:pt x="118" y="665"/>
                    </a:lnTo>
                    <a:lnTo>
                      <a:pt x="118" y="657"/>
                    </a:lnTo>
                    <a:lnTo>
                      <a:pt x="98" y="597"/>
                    </a:lnTo>
                    <a:lnTo>
                      <a:pt x="80" y="563"/>
                    </a:lnTo>
                    <a:lnTo>
                      <a:pt x="99" y="543"/>
                    </a:lnTo>
                    <a:lnTo>
                      <a:pt x="171" y="528"/>
                    </a:lnTo>
                    <a:lnTo>
                      <a:pt x="209" y="528"/>
                    </a:lnTo>
                    <a:lnTo>
                      <a:pt x="260" y="528"/>
                    </a:lnTo>
                    <a:lnTo>
                      <a:pt x="291" y="528"/>
                    </a:lnTo>
                    <a:lnTo>
                      <a:pt x="313" y="528"/>
                    </a:lnTo>
                    <a:lnTo>
                      <a:pt x="349" y="513"/>
                    </a:lnTo>
                    <a:lnTo>
                      <a:pt x="364" y="513"/>
                    </a:lnTo>
                    <a:lnTo>
                      <a:pt x="422" y="496"/>
                    </a:lnTo>
                    <a:lnTo>
                      <a:pt x="457" y="460"/>
                    </a:lnTo>
                    <a:lnTo>
                      <a:pt x="490" y="439"/>
                    </a:lnTo>
                    <a:lnTo>
                      <a:pt x="510" y="428"/>
                    </a:lnTo>
                    <a:lnTo>
                      <a:pt x="510" y="413"/>
                    </a:lnTo>
                    <a:lnTo>
                      <a:pt x="510" y="389"/>
                    </a:lnTo>
                    <a:lnTo>
                      <a:pt x="495" y="360"/>
                    </a:lnTo>
                    <a:lnTo>
                      <a:pt x="510" y="350"/>
                    </a:lnTo>
                    <a:lnTo>
                      <a:pt x="518" y="322"/>
                    </a:lnTo>
                    <a:lnTo>
                      <a:pt x="485" y="334"/>
                    </a:lnTo>
                    <a:lnTo>
                      <a:pt x="479" y="322"/>
                    </a:lnTo>
                    <a:lnTo>
                      <a:pt x="470" y="306"/>
                    </a:lnTo>
                    <a:lnTo>
                      <a:pt x="496" y="284"/>
                    </a:lnTo>
                    <a:lnTo>
                      <a:pt x="538" y="245"/>
                    </a:lnTo>
                    <a:lnTo>
                      <a:pt x="556" y="207"/>
                    </a:lnTo>
                    <a:lnTo>
                      <a:pt x="564" y="178"/>
                    </a:lnTo>
                    <a:lnTo>
                      <a:pt x="604" y="129"/>
                    </a:lnTo>
                    <a:lnTo>
                      <a:pt x="637" y="84"/>
                    </a:lnTo>
                    <a:lnTo>
                      <a:pt x="679" y="56"/>
                    </a:lnTo>
                    <a:lnTo>
                      <a:pt x="718" y="46"/>
                    </a:lnTo>
                    <a:lnTo>
                      <a:pt x="775" y="30"/>
                    </a:lnTo>
                    <a:lnTo>
                      <a:pt x="810" y="14"/>
                    </a:lnTo>
                    <a:lnTo>
                      <a:pt x="896" y="0"/>
                    </a:lnTo>
                    <a:lnTo>
                      <a:pt x="896" y="31"/>
                    </a:lnTo>
                    <a:lnTo>
                      <a:pt x="896" y="60"/>
                    </a:lnTo>
                    <a:lnTo>
                      <a:pt x="909" y="93"/>
                    </a:lnTo>
                    <a:lnTo>
                      <a:pt x="925" y="129"/>
                    </a:lnTo>
                    <a:lnTo>
                      <a:pt x="941" y="135"/>
                    </a:lnTo>
                    <a:lnTo>
                      <a:pt x="957" y="177"/>
                    </a:lnTo>
                    <a:lnTo>
                      <a:pt x="941" y="188"/>
                    </a:lnTo>
                    <a:lnTo>
                      <a:pt x="936" y="224"/>
                    </a:lnTo>
                    <a:lnTo>
                      <a:pt x="957" y="266"/>
                    </a:lnTo>
                    <a:lnTo>
                      <a:pt x="975" y="313"/>
                    </a:lnTo>
                    <a:lnTo>
                      <a:pt x="994" y="322"/>
                    </a:lnTo>
                    <a:lnTo>
                      <a:pt x="1004" y="385"/>
                    </a:lnTo>
                    <a:lnTo>
                      <a:pt x="1014" y="435"/>
                    </a:lnTo>
                    <a:lnTo>
                      <a:pt x="1036" y="483"/>
                    </a:lnTo>
                    <a:lnTo>
                      <a:pt x="1036" y="490"/>
                    </a:lnTo>
                    <a:lnTo>
                      <a:pt x="1036" y="560"/>
                    </a:lnTo>
                    <a:lnTo>
                      <a:pt x="1036" y="661"/>
                    </a:lnTo>
                    <a:lnTo>
                      <a:pt x="1055" y="767"/>
                    </a:lnTo>
                    <a:lnTo>
                      <a:pt x="1055" y="804"/>
                    </a:lnTo>
                    <a:lnTo>
                      <a:pt x="1080" y="835"/>
                    </a:lnTo>
                    <a:lnTo>
                      <a:pt x="1054" y="869"/>
                    </a:lnTo>
                    <a:lnTo>
                      <a:pt x="1062" y="889"/>
                    </a:lnTo>
                    <a:lnTo>
                      <a:pt x="1025" y="940"/>
                    </a:lnTo>
                    <a:lnTo>
                      <a:pt x="1058" y="926"/>
                    </a:lnTo>
                    <a:lnTo>
                      <a:pt x="1088" y="914"/>
                    </a:lnTo>
                    <a:lnTo>
                      <a:pt x="1122" y="894"/>
                    </a:lnTo>
                    <a:lnTo>
                      <a:pt x="1134" y="880"/>
                    </a:lnTo>
                    <a:lnTo>
                      <a:pt x="1166" y="873"/>
                    </a:lnTo>
                    <a:lnTo>
                      <a:pt x="1194" y="869"/>
                    </a:lnTo>
                    <a:lnTo>
                      <a:pt x="1205" y="861"/>
                    </a:lnTo>
                    <a:lnTo>
                      <a:pt x="1237" y="843"/>
                    </a:lnTo>
                    <a:lnTo>
                      <a:pt x="1265" y="811"/>
                    </a:lnTo>
                    <a:lnTo>
                      <a:pt x="1237" y="865"/>
                    </a:lnTo>
                    <a:lnTo>
                      <a:pt x="1265" y="854"/>
                    </a:lnTo>
                    <a:lnTo>
                      <a:pt x="1284" y="832"/>
                    </a:lnTo>
                    <a:lnTo>
                      <a:pt x="1297" y="826"/>
                    </a:lnTo>
                    <a:lnTo>
                      <a:pt x="1319" y="817"/>
                    </a:lnTo>
                    <a:lnTo>
                      <a:pt x="1329" y="817"/>
                    </a:lnTo>
                    <a:lnTo>
                      <a:pt x="1284" y="865"/>
                    </a:lnTo>
                    <a:lnTo>
                      <a:pt x="1237" y="896"/>
                    </a:lnTo>
                    <a:lnTo>
                      <a:pt x="1205" y="910"/>
                    </a:lnTo>
                    <a:lnTo>
                      <a:pt x="1176" y="940"/>
                    </a:lnTo>
                    <a:lnTo>
                      <a:pt x="1134" y="953"/>
                    </a:lnTo>
                    <a:lnTo>
                      <a:pt x="1082" y="966"/>
                    </a:lnTo>
                    <a:lnTo>
                      <a:pt x="1043" y="979"/>
                    </a:lnTo>
                    <a:lnTo>
                      <a:pt x="1012" y="964"/>
                    </a:lnTo>
                    <a:lnTo>
                      <a:pt x="1005" y="940"/>
                    </a:lnTo>
                    <a:lnTo>
                      <a:pt x="1005" y="921"/>
                    </a:lnTo>
                    <a:lnTo>
                      <a:pt x="993" y="905"/>
                    </a:lnTo>
                    <a:lnTo>
                      <a:pt x="922" y="883"/>
                    </a:lnTo>
                    <a:lnTo>
                      <a:pt x="848" y="869"/>
                    </a:lnTo>
                    <a:lnTo>
                      <a:pt x="862" y="843"/>
                    </a:lnTo>
                    <a:lnTo>
                      <a:pt x="846" y="832"/>
                    </a:lnTo>
                    <a:lnTo>
                      <a:pt x="830" y="830"/>
                    </a:lnTo>
                    <a:lnTo>
                      <a:pt x="815" y="821"/>
                    </a:lnTo>
                    <a:lnTo>
                      <a:pt x="794" y="786"/>
                    </a:lnTo>
                    <a:lnTo>
                      <a:pt x="771" y="762"/>
                    </a:lnTo>
                    <a:lnTo>
                      <a:pt x="726" y="729"/>
                    </a:lnTo>
                    <a:lnTo>
                      <a:pt x="14" y="858"/>
                    </a:lnTo>
                    <a:lnTo>
                      <a:pt x="0" y="804"/>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2" name="Freeform 24">
                <a:extLst>
                  <a:ext uri="{FF2B5EF4-FFF2-40B4-BE49-F238E27FC236}">
                    <a16:creationId xmlns:a16="http://schemas.microsoft.com/office/drawing/2014/main" id="{75A0B299-8898-AFCB-A95A-FC5B335112E1}"/>
                  </a:ext>
                </a:extLst>
              </p:cNvPr>
              <p:cNvSpPr>
                <a:spLocks/>
              </p:cNvSpPr>
              <p:nvPr/>
            </p:nvSpPr>
            <p:spPr bwMode="auto">
              <a:xfrm>
                <a:off x="6905625" y="1190625"/>
                <a:ext cx="163512" cy="295275"/>
              </a:xfrm>
              <a:custGeom>
                <a:avLst/>
                <a:gdLst/>
                <a:ahLst/>
                <a:cxnLst>
                  <a:cxn ang="0">
                    <a:pos x="0" y="128"/>
                  </a:cxn>
                  <a:cxn ang="0">
                    <a:pos x="13" y="161"/>
                  </a:cxn>
                  <a:cxn ang="0">
                    <a:pos x="29" y="197"/>
                  </a:cxn>
                  <a:cxn ang="0">
                    <a:pos x="45" y="203"/>
                  </a:cxn>
                  <a:cxn ang="0">
                    <a:pos x="61" y="245"/>
                  </a:cxn>
                  <a:cxn ang="0">
                    <a:pos x="45" y="256"/>
                  </a:cxn>
                  <a:cxn ang="0">
                    <a:pos x="40" y="292"/>
                  </a:cxn>
                  <a:cxn ang="0">
                    <a:pos x="61" y="334"/>
                  </a:cxn>
                  <a:cxn ang="0">
                    <a:pos x="79" y="381"/>
                  </a:cxn>
                  <a:cxn ang="0">
                    <a:pos x="98" y="390"/>
                  </a:cxn>
                  <a:cxn ang="0">
                    <a:pos x="108" y="453"/>
                  </a:cxn>
                  <a:cxn ang="0">
                    <a:pos x="118" y="503"/>
                  </a:cxn>
                  <a:cxn ang="0">
                    <a:pos x="140" y="551"/>
                  </a:cxn>
                  <a:cxn ang="0">
                    <a:pos x="140" y="558"/>
                  </a:cxn>
                  <a:cxn ang="0">
                    <a:pos x="263" y="543"/>
                  </a:cxn>
                  <a:cxn ang="0">
                    <a:pos x="248" y="503"/>
                  </a:cxn>
                  <a:cxn ang="0">
                    <a:pos x="254" y="453"/>
                  </a:cxn>
                  <a:cxn ang="0">
                    <a:pos x="248" y="390"/>
                  </a:cxn>
                  <a:cxn ang="0">
                    <a:pos x="241" y="334"/>
                  </a:cxn>
                  <a:cxn ang="0">
                    <a:pos x="259" y="249"/>
                  </a:cxn>
                  <a:cxn ang="0">
                    <a:pos x="263" y="181"/>
                  </a:cxn>
                  <a:cxn ang="0">
                    <a:pos x="309" y="139"/>
                  </a:cxn>
                  <a:cxn ang="0">
                    <a:pos x="309" y="120"/>
                  </a:cxn>
                  <a:cxn ang="0">
                    <a:pos x="294" y="99"/>
                  </a:cxn>
                  <a:cxn ang="0">
                    <a:pos x="294" y="68"/>
                  </a:cxn>
                  <a:cxn ang="0">
                    <a:pos x="294" y="23"/>
                  </a:cxn>
                  <a:cxn ang="0">
                    <a:pos x="276" y="0"/>
                  </a:cxn>
                  <a:cxn ang="0">
                    <a:pos x="237" y="16"/>
                  </a:cxn>
                  <a:cxn ang="0">
                    <a:pos x="197" y="25"/>
                  </a:cxn>
                  <a:cxn ang="0">
                    <a:pos x="120" y="41"/>
                  </a:cxn>
                  <a:cxn ang="0">
                    <a:pos x="83" y="46"/>
                  </a:cxn>
                  <a:cxn ang="0">
                    <a:pos x="30" y="68"/>
                  </a:cxn>
                  <a:cxn ang="0">
                    <a:pos x="0" y="68"/>
                  </a:cxn>
                  <a:cxn ang="0">
                    <a:pos x="0" y="99"/>
                  </a:cxn>
                  <a:cxn ang="0">
                    <a:pos x="0" y="128"/>
                  </a:cxn>
                </a:cxnLst>
                <a:rect l="0" t="0" r="r" b="b"/>
                <a:pathLst>
                  <a:path w="309" h="558">
                    <a:moveTo>
                      <a:pt x="0" y="128"/>
                    </a:moveTo>
                    <a:lnTo>
                      <a:pt x="13" y="161"/>
                    </a:lnTo>
                    <a:lnTo>
                      <a:pt x="29" y="197"/>
                    </a:lnTo>
                    <a:lnTo>
                      <a:pt x="45" y="203"/>
                    </a:lnTo>
                    <a:lnTo>
                      <a:pt x="61" y="245"/>
                    </a:lnTo>
                    <a:lnTo>
                      <a:pt x="45" y="256"/>
                    </a:lnTo>
                    <a:lnTo>
                      <a:pt x="40" y="292"/>
                    </a:lnTo>
                    <a:lnTo>
                      <a:pt x="61" y="334"/>
                    </a:lnTo>
                    <a:lnTo>
                      <a:pt x="79" y="381"/>
                    </a:lnTo>
                    <a:lnTo>
                      <a:pt x="98" y="390"/>
                    </a:lnTo>
                    <a:lnTo>
                      <a:pt x="108" y="453"/>
                    </a:lnTo>
                    <a:lnTo>
                      <a:pt x="118" y="503"/>
                    </a:lnTo>
                    <a:lnTo>
                      <a:pt x="140" y="551"/>
                    </a:lnTo>
                    <a:lnTo>
                      <a:pt x="140" y="558"/>
                    </a:lnTo>
                    <a:lnTo>
                      <a:pt x="263" y="543"/>
                    </a:lnTo>
                    <a:lnTo>
                      <a:pt x="248" y="503"/>
                    </a:lnTo>
                    <a:lnTo>
                      <a:pt x="254" y="453"/>
                    </a:lnTo>
                    <a:lnTo>
                      <a:pt x="248" y="390"/>
                    </a:lnTo>
                    <a:lnTo>
                      <a:pt x="241" y="334"/>
                    </a:lnTo>
                    <a:lnTo>
                      <a:pt x="259" y="249"/>
                    </a:lnTo>
                    <a:lnTo>
                      <a:pt x="263" y="181"/>
                    </a:lnTo>
                    <a:lnTo>
                      <a:pt x="309" y="139"/>
                    </a:lnTo>
                    <a:lnTo>
                      <a:pt x="309" y="120"/>
                    </a:lnTo>
                    <a:lnTo>
                      <a:pt x="294" y="99"/>
                    </a:lnTo>
                    <a:lnTo>
                      <a:pt x="294" y="68"/>
                    </a:lnTo>
                    <a:lnTo>
                      <a:pt x="294" y="23"/>
                    </a:lnTo>
                    <a:lnTo>
                      <a:pt x="276" y="0"/>
                    </a:lnTo>
                    <a:lnTo>
                      <a:pt x="237" y="16"/>
                    </a:lnTo>
                    <a:lnTo>
                      <a:pt x="197" y="25"/>
                    </a:lnTo>
                    <a:lnTo>
                      <a:pt x="120" y="41"/>
                    </a:lnTo>
                    <a:lnTo>
                      <a:pt x="83" y="46"/>
                    </a:lnTo>
                    <a:lnTo>
                      <a:pt x="30" y="68"/>
                    </a:lnTo>
                    <a:lnTo>
                      <a:pt x="0" y="68"/>
                    </a:lnTo>
                    <a:lnTo>
                      <a:pt x="0" y="99"/>
                    </a:lnTo>
                    <a:lnTo>
                      <a:pt x="0" y="128"/>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3" name="Freeform 25">
                <a:extLst>
                  <a:ext uri="{FF2B5EF4-FFF2-40B4-BE49-F238E27FC236}">
                    <a16:creationId xmlns:a16="http://schemas.microsoft.com/office/drawing/2014/main" id="{F2608FF3-19D7-65AB-F2DD-38143DDDF186}"/>
                  </a:ext>
                </a:extLst>
              </p:cNvPr>
              <p:cNvSpPr>
                <a:spLocks/>
              </p:cNvSpPr>
              <p:nvPr/>
            </p:nvSpPr>
            <p:spPr bwMode="auto">
              <a:xfrm>
                <a:off x="7034213" y="1154113"/>
                <a:ext cx="144462" cy="323850"/>
              </a:xfrm>
              <a:custGeom>
                <a:avLst/>
                <a:gdLst/>
                <a:ahLst/>
                <a:cxnLst>
                  <a:cxn ang="0">
                    <a:pos x="100" y="0"/>
                  </a:cxn>
                  <a:cxn ang="0">
                    <a:pos x="76" y="7"/>
                  </a:cxn>
                  <a:cxn ang="0">
                    <a:pos x="51" y="7"/>
                  </a:cxn>
                  <a:cxn ang="0">
                    <a:pos x="51" y="34"/>
                  </a:cxn>
                  <a:cxn ang="0">
                    <a:pos x="46" y="54"/>
                  </a:cxn>
                  <a:cxn ang="0">
                    <a:pos x="35" y="70"/>
                  </a:cxn>
                  <a:cxn ang="0">
                    <a:pos x="53" y="93"/>
                  </a:cxn>
                  <a:cxn ang="0">
                    <a:pos x="53" y="138"/>
                  </a:cxn>
                  <a:cxn ang="0">
                    <a:pos x="53" y="169"/>
                  </a:cxn>
                  <a:cxn ang="0">
                    <a:pos x="68" y="190"/>
                  </a:cxn>
                  <a:cxn ang="0">
                    <a:pos x="68" y="209"/>
                  </a:cxn>
                  <a:cxn ang="0">
                    <a:pos x="22" y="251"/>
                  </a:cxn>
                  <a:cxn ang="0">
                    <a:pos x="18" y="319"/>
                  </a:cxn>
                  <a:cxn ang="0">
                    <a:pos x="0" y="404"/>
                  </a:cxn>
                  <a:cxn ang="0">
                    <a:pos x="7" y="460"/>
                  </a:cxn>
                  <a:cxn ang="0">
                    <a:pos x="13" y="523"/>
                  </a:cxn>
                  <a:cxn ang="0">
                    <a:pos x="7" y="573"/>
                  </a:cxn>
                  <a:cxn ang="0">
                    <a:pos x="22" y="613"/>
                  </a:cxn>
                  <a:cxn ang="0">
                    <a:pos x="221" y="565"/>
                  </a:cxn>
                  <a:cxn ang="0">
                    <a:pos x="232" y="530"/>
                  </a:cxn>
                  <a:cxn ang="0">
                    <a:pos x="271" y="517"/>
                  </a:cxn>
                  <a:cxn ang="0">
                    <a:pos x="266" y="505"/>
                  </a:cxn>
                  <a:cxn ang="0">
                    <a:pos x="275" y="456"/>
                  </a:cxn>
                  <a:cxn ang="0">
                    <a:pos x="275" y="456"/>
                  </a:cxn>
                  <a:cxn ang="0">
                    <a:pos x="232" y="412"/>
                  </a:cxn>
                  <a:cxn ang="0">
                    <a:pos x="100" y="0"/>
                  </a:cxn>
                </a:cxnLst>
                <a:rect l="0" t="0" r="r" b="b"/>
                <a:pathLst>
                  <a:path w="275" h="613">
                    <a:moveTo>
                      <a:pt x="100" y="0"/>
                    </a:moveTo>
                    <a:lnTo>
                      <a:pt x="76" y="7"/>
                    </a:lnTo>
                    <a:lnTo>
                      <a:pt x="51" y="7"/>
                    </a:lnTo>
                    <a:lnTo>
                      <a:pt x="51" y="34"/>
                    </a:lnTo>
                    <a:lnTo>
                      <a:pt x="46" y="54"/>
                    </a:lnTo>
                    <a:lnTo>
                      <a:pt x="35" y="70"/>
                    </a:lnTo>
                    <a:lnTo>
                      <a:pt x="53" y="93"/>
                    </a:lnTo>
                    <a:lnTo>
                      <a:pt x="53" y="138"/>
                    </a:lnTo>
                    <a:lnTo>
                      <a:pt x="53" y="169"/>
                    </a:lnTo>
                    <a:lnTo>
                      <a:pt x="68" y="190"/>
                    </a:lnTo>
                    <a:lnTo>
                      <a:pt x="68" y="209"/>
                    </a:lnTo>
                    <a:lnTo>
                      <a:pt x="22" y="251"/>
                    </a:lnTo>
                    <a:lnTo>
                      <a:pt x="18" y="319"/>
                    </a:lnTo>
                    <a:lnTo>
                      <a:pt x="0" y="404"/>
                    </a:lnTo>
                    <a:lnTo>
                      <a:pt x="7" y="460"/>
                    </a:lnTo>
                    <a:lnTo>
                      <a:pt x="13" y="523"/>
                    </a:lnTo>
                    <a:lnTo>
                      <a:pt x="7" y="573"/>
                    </a:lnTo>
                    <a:lnTo>
                      <a:pt x="22" y="613"/>
                    </a:lnTo>
                    <a:lnTo>
                      <a:pt x="221" y="565"/>
                    </a:lnTo>
                    <a:lnTo>
                      <a:pt x="232" y="530"/>
                    </a:lnTo>
                    <a:lnTo>
                      <a:pt x="271" y="517"/>
                    </a:lnTo>
                    <a:lnTo>
                      <a:pt x="266" y="505"/>
                    </a:lnTo>
                    <a:lnTo>
                      <a:pt x="275" y="456"/>
                    </a:lnTo>
                    <a:lnTo>
                      <a:pt x="275" y="456"/>
                    </a:lnTo>
                    <a:lnTo>
                      <a:pt x="232" y="412"/>
                    </a:lnTo>
                    <a:lnTo>
                      <a:pt x="100" y="0"/>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4" name="Freeform 26">
                <a:extLst>
                  <a:ext uri="{FF2B5EF4-FFF2-40B4-BE49-F238E27FC236}">
                    <a16:creationId xmlns:a16="http://schemas.microsoft.com/office/drawing/2014/main" id="{D1E60095-C1B6-6328-7BEC-FC2584F447CE}"/>
                  </a:ext>
                </a:extLst>
              </p:cNvPr>
              <p:cNvSpPr>
                <a:spLocks/>
              </p:cNvSpPr>
              <p:nvPr/>
            </p:nvSpPr>
            <p:spPr bwMode="auto">
              <a:xfrm>
                <a:off x="6980238" y="1546225"/>
                <a:ext cx="163512" cy="150812"/>
              </a:xfrm>
              <a:custGeom>
                <a:avLst/>
                <a:gdLst/>
                <a:ahLst/>
                <a:cxnLst>
                  <a:cxn ang="0">
                    <a:pos x="19" y="163"/>
                  </a:cxn>
                  <a:cxn ang="0">
                    <a:pos x="19" y="200"/>
                  </a:cxn>
                  <a:cxn ang="0">
                    <a:pos x="44" y="231"/>
                  </a:cxn>
                  <a:cxn ang="0">
                    <a:pos x="18" y="265"/>
                  </a:cxn>
                  <a:cxn ang="0">
                    <a:pos x="26" y="285"/>
                  </a:cxn>
                  <a:cxn ang="0">
                    <a:pos x="48" y="275"/>
                  </a:cxn>
                  <a:cxn ang="0">
                    <a:pos x="72" y="253"/>
                  </a:cxn>
                  <a:cxn ang="0">
                    <a:pos x="80" y="243"/>
                  </a:cxn>
                  <a:cxn ang="0">
                    <a:pos x="109" y="215"/>
                  </a:cxn>
                  <a:cxn ang="0">
                    <a:pos x="136" y="199"/>
                  </a:cxn>
                  <a:cxn ang="0">
                    <a:pos x="183" y="199"/>
                  </a:cxn>
                  <a:cxn ang="0">
                    <a:pos x="201" y="188"/>
                  </a:cxn>
                  <a:cxn ang="0">
                    <a:pos x="216" y="178"/>
                  </a:cxn>
                  <a:cxn ang="0">
                    <a:pos x="238" y="167"/>
                  </a:cxn>
                  <a:cxn ang="0">
                    <a:pos x="272" y="157"/>
                  </a:cxn>
                  <a:cxn ang="0">
                    <a:pos x="298" y="153"/>
                  </a:cxn>
                  <a:cxn ang="0">
                    <a:pos x="309" y="145"/>
                  </a:cxn>
                  <a:cxn ang="0">
                    <a:pos x="277" y="0"/>
                  </a:cxn>
                  <a:cxn ang="0">
                    <a:pos x="132" y="28"/>
                  </a:cxn>
                  <a:cxn ang="0">
                    <a:pos x="0" y="53"/>
                  </a:cxn>
                  <a:cxn ang="0">
                    <a:pos x="0" y="57"/>
                  </a:cxn>
                  <a:cxn ang="0">
                    <a:pos x="19" y="163"/>
                  </a:cxn>
                </a:cxnLst>
                <a:rect l="0" t="0" r="r" b="b"/>
                <a:pathLst>
                  <a:path w="309" h="285">
                    <a:moveTo>
                      <a:pt x="19" y="163"/>
                    </a:moveTo>
                    <a:lnTo>
                      <a:pt x="19" y="200"/>
                    </a:lnTo>
                    <a:lnTo>
                      <a:pt x="44" y="231"/>
                    </a:lnTo>
                    <a:lnTo>
                      <a:pt x="18" y="265"/>
                    </a:lnTo>
                    <a:lnTo>
                      <a:pt x="26" y="285"/>
                    </a:lnTo>
                    <a:lnTo>
                      <a:pt x="48" y="275"/>
                    </a:lnTo>
                    <a:lnTo>
                      <a:pt x="72" y="253"/>
                    </a:lnTo>
                    <a:lnTo>
                      <a:pt x="80" y="243"/>
                    </a:lnTo>
                    <a:lnTo>
                      <a:pt x="109" y="215"/>
                    </a:lnTo>
                    <a:lnTo>
                      <a:pt x="136" y="199"/>
                    </a:lnTo>
                    <a:lnTo>
                      <a:pt x="183" y="199"/>
                    </a:lnTo>
                    <a:lnTo>
                      <a:pt x="201" y="188"/>
                    </a:lnTo>
                    <a:lnTo>
                      <a:pt x="216" y="178"/>
                    </a:lnTo>
                    <a:lnTo>
                      <a:pt x="238" y="167"/>
                    </a:lnTo>
                    <a:lnTo>
                      <a:pt x="272" y="157"/>
                    </a:lnTo>
                    <a:lnTo>
                      <a:pt x="298" y="153"/>
                    </a:lnTo>
                    <a:lnTo>
                      <a:pt x="309" y="145"/>
                    </a:lnTo>
                    <a:lnTo>
                      <a:pt x="277" y="0"/>
                    </a:lnTo>
                    <a:lnTo>
                      <a:pt x="132" y="28"/>
                    </a:lnTo>
                    <a:lnTo>
                      <a:pt x="0" y="53"/>
                    </a:lnTo>
                    <a:lnTo>
                      <a:pt x="0" y="57"/>
                    </a:lnTo>
                    <a:lnTo>
                      <a:pt x="19" y="163"/>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5" name="Freeform 27">
                <a:extLst>
                  <a:ext uri="{FF2B5EF4-FFF2-40B4-BE49-F238E27FC236}">
                    <a16:creationId xmlns:a16="http://schemas.microsoft.com/office/drawing/2014/main" id="{6AA4445B-6F7E-A043-311C-E2252A837F4A}"/>
                  </a:ext>
                </a:extLst>
              </p:cNvPr>
              <p:cNvSpPr>
                <a:spLocks/>
              </p:cNvSpPr>
              <p:nvPr/>
            </p:nvSpPr>
            <p:spPr bwMode="auto">
              <a:xfrm>
                <a:off x="7126288" y="1535113"/>
                <a:ext cx="69850" cy="87312"/>
              </a:xfrm>
              <a:custGeom>
                <a:avLst/>
                <a:gdLst/>
                <a:ahLst/>
                <a:cxnLst>
                  <a:cxn ang="0">
                    <a:pos x="122" y="76"/>
                  </a:cxn>
                  <a:cxn ang="0">
                    <a:pos x="117" y="69"/>
                  </a:cxn>
                  <a:cxn ang="0">
                    <a:pos x="109" y="62"/>
                  </a:cxn>
                  <a:cxn ang="0">
                    <a:pos x="95" y="55"/>
                  </a:cxn>
                  <a:cxn ang="0">
                    <a:pos x="89" y="51"/>
                  </a:cxn>
                  <a:cxn ang="0">
                    <a:pos x="82" y="37"/>
                  </a:cxn>
                  <a:cxn ang="0">
                    <a:pos x="68" y="22"/>
                  </a:cxn>
                  <a:cxn ang="0">
                    <a:pos x="54" y="0"/>
                  </a:cxn>
                  <a:cxn ang="0">
                    <a:pos x="0" y="22"/>
                  </a:cxn>
                  <a:cxn ang="0">
                    <a:pos x="32" y="167"/>
                  </a:cxn>
                  <a:cxn ang="0">
                    <a:pos x="43" y="157"/>
                  </a:cxn>
                  <a:cxn ang="0">
                    <a:pos x="52" y="151"/>
                  </a:cxn>
                  <a:cxn ang="0">
                    <a:pos x="71" y="140"/>
                  </a:cxn>
                  <a:cxn ang="0">
                    <a:pos x="71" y="126"/>
                  </a:cxn>
                  <a:cxn ang="0">
                    <a:pos x="71" y="119"/>
                  </a:cxn>
                  <a:cxn ang="0">
                    <a:pos x="71" y="104"/>
                  </a:cxn>
                  <a:cxn ang="0">
                    <a:pos x="71" y="92"/>
                  </a:cxn>
                  <a:cxn ang="0">
                    <a:pos x="71" y="79"/>
                  </a:cxn>
                  <a:cxn ang="0">
                    <a:pos x="71" y="74"/>
                  </a:cxn>
                  <a:cxn ang="0">
                    <a:pos x="78" y="69"/>
                  </a:cxn>
                  <a:cxn ang="0">
                    <a:pos x="86" y="69"/>
                  </a:cxn>
                  <a:cxn ang="0">
                    <a:pos x="99" y="74"/>
                  </a:cxn>
                  <a:cxn ang="0">
                    <a:pos x="103" y="83"/>
                  </a:cxn>
                  <a:cxn ang="0">
                    <a:pos x="110" y="105"/>
                  </a:cxn>
                  <a:cxn ang="0">
                    <a:pos x="110" y="110"/>
                  </a:cxn>
                  <a:cxn ang="0">
                    <a:pos x="120" y="118"/>
                  </a:cxn>
                  <a:cxn ang="0">
                    <a:pos x="127" y="110"/>
                  </a:cxn>
                  <a:cxn ang="0">
                    <a:pos x="129" y="105"/>
                  </a:cxn>
                  <a:cxn ang="0">
                    <a:pos x="131" y="101"/>
                  </a:cxn>
                  <a:cxn ang="0">
                    <a:pos x="122" y="76"/>
                  </a:cxn>
                </a:cxnLst>
                <a:rect l="0" t="0" r="r" b="b"/>
                <a:pathLst>
                  <a:path w="131" h="167">
                    <a:moveTo>
                      <a:pt x="122" y="76"/>
                    </a:moveTo>
                    <a:lnTo>
                      <a:pt x="117" y="69"/>
                    </a:lnTo>
                    <a:lnTo>
                      <a:pt x="109" y="62"/>
                    </a:lnTo>
                    <a:lnTo>
                      <a:pt x="95" y="55"/>
                    </a:lnTo>
                    <a:lnTo>
                      <a:pt x="89" y="51"/>
                    </a:lnTo>
                    <a:lnTo>
                      <a:pt x="82" y="37"/>
                    </a:lnTo>
                    <a:lnTo>
                      <a:pt x="68" y="22"/>
                    </a:lnTo>
                    <a:lnTo>
                      <a:pt x="54" y="0"/>
                    </a:lnTo>
                    <a:lnTo>
                      <a:pt x="0" y="22"/>
                    </a:lnTo>
                    <a:lnTo>
                      <a:pt x="32" y="167"/>
                    </a:lnTo>
                    <a:lnTo>
                      <a:pt x="43" y="157"/>
                    </a:lnTo>
                    <a:lnTo>
                      <a:pt x="52" y="151"/>
                    </a:lnTo>
                    <a:lnTo>
                      <a:pt x="71" y="140"/>
                    </a:lnTo>
                    <a:lnTo>
                      <a:pt x="71" y="126"/>
                    </a:lnTo>
                    <a:lnTo>
                      <a:pt x="71" y="119"/>
                    </a:lnTo>
                    <a:lnTo>
                      <a:pt x="71" y="104"/>
                    </a:lnTo>
                    <a:lnTo>
                      <a:pt x="71" y="92"/>
                    </a:lnTo>
                    <a:lnTo>
                      <a:pt x="71" y="79"/>
                    </a:lnTo>
                    <a:lnTo>
                      <a:pt x="71" y="74"/>
                    </a:lnTo>
                    <a:lnTo>
                      <a:pt x="78" y="69"/>
                    </a:lnTo>
                    <a:lnTo>
                      <a:pt x="86" y="69"/>
                    </a:lnTo>
                    <a:lnTo>
                      <a:pt x="99" y="74"/>
                    </a:lnTo>
                    <a:lnTo>
                      <a:pt x="103" y="83"/>
                    </a:lnTo>
                    <a:lnTo>
                      <a:pt x="110" y="105"/>
                    </a:lnTo>
                    <a:lnTo>
                      <a:pt x="110" y="110"/>
                    </a:lnTo>
                    <a:lnTo>
                      <a:pt x="120" y="118"/>
                    </a:lnTo>
                    <a:lnTo>
                      <a:pt x="127" y="110"/>
                    </a:lnTo>
                    <a:lnTo>
                      <a:pt x="129" y="105"/>
                    </a:lnTo>
                    <a:lnTo>
                      <a:pt x="131" y="101"/>
                    </a:lnTo>
                    <a:lnTo>
                      <a:pt x="122" y="76"/>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6" name="Freeform 28">
                <a:extLst>
                  <a:ext uri="{FF2B5EF4-FFF2-40B4-BE49-F238E27FC236}">
                    <a16:creationId xmlns:a16="http://schemas.microsoft.com/office/drawing/2014/main" id="{29EB7917-8DAE-6C07-3A07-6D226B23DD4D}"/>
                  </a:ext>
                </a:extLst>
              </p:cNvPr>
              <p:cNvSpPr>
                <a:spLocks/>
              </p:cNvSpPr>
              <p:nvPr/>
            </p:nvSpPr>
            <p:spPr bwMode="auto">
              <a:xfrm>
                <a:off x="6980238" y="1427163"/>
                <a:ext cx="314325" cy="161925"/>
              </a:xfrm>
              <a:custGeom>
                <a:avLst/>
                <a:gdLst/>
                <a:ahLst/>
                <a:cxnLst>
                  <a:cxn ang="0">
                    <a:pos x="576" y="181"/>
                  </a:cxn>
                  <a:cxn ang="0">
                    <a:pos x="556" y="161"/>
                  </a:cxn>
                  <a:cxn ang="0">
                    <a:pos x="530" y="142"/>
                  </a:cxn>
                  <a:cxn ang="0">
                    <a:pos x="534" y="159"/>
                  </a:cxn>
                  <a:cxn ang="0">
                    <a:pos x="558" y="192"/>
                  </a:cxn>
                  <a:cxn ang="0">
                    <a:pos x="523" y="203"/>
                  </a:cxn>
                  <a:cxn ang="0">
                    <a:pos x="478" y="207"/>
                  </a:cxn>
                  <a:cxn ang="0">
                    <a:pos x="466" y="193"/>
                  </a:cxn>
                  <a:cxn ang="0">
                    <a:pos x="444" y="177"/>
                  </a:cxn>
                  <a:cxn ang="0">
                    <a:pos x="444" y="149"/>
                  </a:cxn>
                  <a:cxn ang="0">
                    <a:pos x="401" y="120"/>
                  </a:cxn>
                  <a:cxn ang="0">
                    <a:pos x="376" y="120"/>
                  </a:cxn>
                  <a:cxn ang="0">
                    <a:pos x="372" y="92"/>
                  </a:cxn>
                  <a:cxn ang="0">
                    <a:pos x="391" y="70"/>
                  </a:cxn>
                  <a:cxn ang="0">
                    <a:pos x="417" y="52"/>
                  </a:cxn>
                  <a:cxn ang="0">
                    <a:pos x="415" y="36"/>
                  </a:cxn>
                  <a:cxn ang="0">
                    <a:pos x="394" y="36"/>
                  </a:cxn>
                  <a:cxn ang="0">
                    <a:pos x="372" y="0"/>
                  </a:cxn>
                  <a:cxn ang="0">
                    <a:pos x="322" y="48"/>
                  </a:cxn>
                  <a:cxn ang="0">
                    <a:pos x="0" y="111"/>
                  </a:cxn>
                  <a:cxn ang="0">
                    <a:pos x="0" y="278"/>
                  </a:cxn>
                  <a:cxn ang="0">
                    <a:pos x="277" y="225"/>
                  </a:cxn>
                  <a:cxn ang="0">
                    <a:pos x="345" y="225"/>
                  </a:cxn>
                  <a:cxn ang="0">
                    <a:pos x="366" y="254"/>
                  </a:cxn>
                  <a:cxn ang="0">
                    <a:pos x="386" y="265"/>
                  </a:cxn>
                  <a:cxn ang="0">
                    <a:pos x="399" y="279"/>
                  </a:cxn>
                  <a:cxn ang="0">
                    <a:pos x="408" y="306"/>
                  </a:cxn>
                  <a:cxn ang="0">
                    <a:pos x="422" y="306"/>
                  </a:cxn>
                  <a:cxn ang="0">
                    <a:pos x="435" y="274"/>
                  </a:cxn>
                  <a:cxn ang="0">
                    <a:pos x="453" y="247"/>
                  </a:cxn>
                  <a:cxn ang="0">
                    <a:pos x="473" y="252"/>
                  </a:cxn>
                  <a:cxn ang="0">
                    <a:pos x="477" y="281"/>
                  </a:cxn>
                  <a:cxn ang="0">
                    <a:pos x="503" y="256"/>
                  </a:cxn>
                  <a:cxn ang="0">
                    <a:pos x="519" y="247"/>
                  </a:cxn>
                  <a:cxn ang="0">
                    <a:pos x="553" y="239"/>
                  </a:cxn>
                  <a:cxn ang="0">
                    <a:pos x="581" y="221"/>
                  </a:cxn>
                  <a:cxn ang="0">
                    <a:pos x="595" y="199"/>
                  </a:cxn>
                </a:cxnLst>
                <a:rect l="0" t="0" r="r" b="b"/>
                <a:pathLst>
                  <a:path w="595" h="306">
                    <a:moveTo>
                      <a:pt x="587" y="192"/>
                    </a:moveTo>
                    <a:lnTo>
                      <a:pt x="576" y="181"/>
                    </a:lnTo>
                    <a:lnTo>
                      <a:pt x="569" y="172"/>
                    </a:lnTo>
                    <a:lnTo>
                      <a:pt x="556" y="161"/>
                    </a:lnTo>
                    <a:lnTo>
                      <a:pt x="538" y="149"/>
                    </a:lnTo>
                    <a:lnTo>
                      <a:pt x="530" y="142"/>
                    </a:lnTo>
                    <a:lnTo>
                      <a:pt x="527" y="150"/>
                    </a:lnTo>
                    <a:lnTo>
                      <a:pt x="534" y="159"/>
                    </a:lnTo>
                    <a:lnTo>
                      <a:pt x="548" y="179"/>
                    </a:lnTo>
                    <a:lnTo>
                      <a:pt x="558" y="192"/>
                    </a:lnTo>
                    <a:lnTo>
                      <a:pt x="545" y="203"/>
                    </a:lnTo>
                    <a:lnTo>
                      <a:pt x="523" y="203"/>
                    </a:lnTo>
                    <a:lnTo>
                      <a:pt x="488" y="217"/>
                    </a:lnTo>
                    <a:lnTo>
                      <a:pt x="478" y="207"/>
                    </a:lnTo>
                    <a:lnTo>
                      <a:pt x="474" y="199"/>
                    </a:lnTo>
                    <a:lnTo>
                      <a:pt x="466" y="193"/>
                    </a:lnTo>
                    <a:lnTo>
                      <a:pt x="455" y="184"/>
                    </a:lnTo>
                    <a:lnTo>
                      <a:pt x="444" y="177"/>
                    </a:lnTo>
                    <a:lnTo>
                      <a:pt x="452" y="164"/>
                    </a:lnTo>
                    <a:lnTo>
                      <a:pt x="444" y="149"/>
                    </a:lnTo>
                    <a:lnTo>
                      <a:pt x="426" y="134"/>
                    </a:lnTo>
                    <a:lnTo>
                      <a:pt x="401" y="120"/>
                    </a:lnTo>
                    <a:lnTo>
                      <a:pt x="387" y="124"/>
                    </a:lnTo>
                    <a:lnTo>
                      <a:pt x="376" y="120"/>
                    </a:lnTo>
                    <a:lnTo>
                      <a:pt x="372" y="111"/>
                    </a:lnTo>
                    <a:lnTo>
                      <a:pt x="372" y="92"/>
                    </a:lnTo>
                    <a:lnTo>
                      <a:pt x="380" y="78"/>
                    </a:lnTo>
                    <a:lnTo>
                      <a:pt x="391" y="70"/>
                    </a:lnTo>
                    <a:lnTo>
                      <a:pt x="404" y="60"/>
                    </a:lnTo>
                    <a:lnTo>
                      <a:pt x="417" y="52"/>
                    </a:lnTo>
                    <a:lnTo>
                      <a:pt x="422" y="42"/>
                    </a:lnTo>
                    <a:lnTo>
                      <a:pt x="415" y="36"/>
                    </a:lnTo>
                    <a:lnTo>
                      <a:pt x="402" y="36"/>
                    </a:lnTo>
                    <a:lnTo>
                      <a:pt x="394" y="36"/>
                    </a:lnTo>
                    <a:lnTo>
                      <a:pt x="381" y="17"/>
                    </a:lnTo>
                    <a:lnTo>
                      <a:pt x="372" y="0"/>
                    </a:lnTo>
                    <a:lnTo>
                      <a:pt x="333" y="13"/>
                    </a:lnTo>
                    <a:lnTo>
                      <a:pt x="322" y="48"/>
                    </a:lnTo>
                    <a:lnTo>
                      <a:pt x="123" y="96"/>
                    </a:lnTo>
                    <a:lnTo>
                      <a:pt x="0" y="111"/>
                    </a:lnTo>
                    <a:lnTo>
                      <a:pt x="0" y="181"/>
                    </a:lnTo>
                    <a:lnTo>
                      <a:pt x="0" y="278"/>
                    </a:lnTo>
                    <a:lnTo>
                      <a:pt x="132" y="253"/>
                    </a:lnTo>
                    <a:lnTo>
                      <a:pt x="277" y="225"/>
                    </a:lnTo>
                    <a:lnTo>
                      <a:pt x="331" y="203"/>
                    </a:lnTo>
                    <a:lnTo>
                      <a:pt x="345" y="225"/>
                    </a:lnTo>
                    <a:lnTo>
                      <a:pt x="359" y="240"/>
                    </a:lnTo>
                    <a:lnTo>
                      <a:pt x="366" y="254"/>
                    </a:lnTo>
                    <a:lnTo>
                      <a:pt x="372" y="258"/>
                    </a:lnTo>
                    <a:lnTo>
                      <a:pt x="386" y="265"/>
                    </a:lnTo>
                    <a:lnTo>
                      <a:pt x="394" y="272"/>
                    </a:lnTo>
                    <a:lnTo>
                      <a:pt x="399" y="279"/>
                    </a:lnTo>
                    <a:lnTo>
                      <a:pt x="408" y="304"/>
                    </a:lnTo>
                    <a:lnTo>
                      <a:pt x="408" y="306"/>
                    </a:lnTo>
                    <a:lnTo>
                      <a:pt x="415" y="306"/>
                    </a:lnTo>
                    <a:lnTo>
                      <a:pt x="422" y="306"/>
                    </a:lnTo>
                    <a:lnTo>
                      <a:pt x="435" y="292"/>
                    </a:lnTo>
                    <a:lnTo>
                      <a:pt x="435" y="274"/>
                    </a:lnTo>
                    <a:lnTo>
                      <a:pt x="448" y="258"/>
                    </a:lnTo>
                    <a:lnTo>
                      <a:pt x="453" y="247"/>
                    </a:lnTo>
                    <a:lnTo>
                      <a:pt x="465" y="239"/>
                    </a:lnTo>
                    <a:lnTo>
                      <a:pt x="473" y="252"/>
                    </a:lnTo>
                    <a:lnTo>
                      <a:pt x="477" y="272"/>
                    </a:lnTo>
                    <a:lnTo>
                      <a:pt x="477" y="281"/>
                    </a:lnTo>
                    <a:lnTo>
                      <a:pt x="494" y="272"/>
                    </a:lnTo>
                    <a:lnTo>
                      <a:pt x="503" y="256"/>
                    </a:lnTo>
                    <a:lnTo>
                      <a:pt x="503" y="247"/>
                    </a:lnTo>
                    <a:lnTo>
                      <a:pt x="519" y="247"/>
                    </a:lnTo>
                    <a:lnTo>
                      <a:pt x="533" y="239"/>
                    </a:lnTo>
                    <a:lnTo>
                      <a:pt x="553" y="239"/>
                    </a:lnTo>
                    <a:lnTo>
                      <a:pt x="565" y="225"/>
                    </a:lnTo>
                    <a:lnTo>
                      <a:pt x="581" y="221"/>
                    </a:lnTo>
                    <a:lnTo>
                      <a:pt x="592" y="213"/>
                    </a:lnTo>
                    <a:lnTo>
                      <a:pt x="595" y="199"/>
                    </a:lnTo>
                    <a:lnTo>
                      <a:pt x="587" y="192"/>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7" name="Freeform 29">
                <a:extLst>
                  <a:ext uri="{FF2B5EF4-FFF2-40B4-BE49-F238E27FC236}">
                    <a16:creationId xmlns:a16="http://schemas.microsoft.com/office/drawing/2014/main" id="{0A031A88-7B2C-D77A-36B1-904F2956EF3E}"/>
                  </a:ext>
                </a:extLst>
              </p:cNvPr>
              <p:cNvSpPr>
                <a:spLocks/>
              </p:cNvSpPr>
              <p:nvPr/>
            </p:nvSpPr>
            <p:spPr bwMode="auto">
              <a:xfrm>
                <a:off x="7224713" y="1577975"/>
                <a:ext cx="30162" cy="20637"/>
              </a:xfrm>
              <a:custGeom>
                <a:avLst/>
                <a:gdLst/>
                <a:ahLst/>
                <a:cxnLst>
                  <a:cxn ang="0">
                    <a:pos x="13" y="38"/>
                  </a:cxn>
                  <a:cxn ang="0">
                    <a:pos x="31" y="38"/>
                  </a:cxn>
                  <a:cxn ang="0">
                    <a:pos x="46" y="24"/>
                  </a:cxn>
                  <a:cxn ang="0">
                    <a:pos x="56" y="16"/>
                  </a:cxn>
                  <a:cxn ang="0">
                    <a:pos x="35" y="6"/>
                  </a:cxn>
                  <a:cxn ang="0">
                    <a:pos x="35" y="6"/>
                  </a:cxn>
                  <a:cxn ang="0">
                    <a:pos x="27" y="2"/>
                  </a:cxn>
                  <a:cxn ang="0">
                    <a:pos x="21" y="0"/>
                  </a:cxn>
                  <a:cxn ang="0">
                    <a:pos x="20" y="0"/>
                  </a:cxn>
                  <a:cxn ang="0">
                    <a:pos x="18" y="0"/>
                  </a:cxn>
                  <a:cxn ang="0">
                    <a:pos x="18" y="0"/>
                  </a:cxn>
                  <a:cxn ang="0">
                    <a:pos x="0" y="29"/>
                  </a:cxn>
                  <a:cxn ang="0">
                    <a:pos x="13" y="38"/>
                  </a:cxn>
                </a:cxnLst>
                <a:rect l="0" t="0" r="r" b="b"/>
                <a:pathLst>
                  <a:path w="56" h="38">
                    <a:moveTo>
                      <a:pt x="13" y="38"/>
                    </a:moveTo>
                    <a:lnTo>
                      <a:pt x="31" y="38"/>
                    </a:lnTo>
                    <a:lnTo>
                      <a:pt x="46" y="24"/>
                    </a:lnTo>
                    <a:lnTo>
                      <a:pt x="56" y="16"/>
                    </a:lnTo>
                    <a:lnTo>
                      <a:pt x="35" y="6"/>
                    </a:lnTo>
                    <a:lnTo>
                      <a:pt x="35" y="6"/>
                    </a:lnTo>
                    <a:lnTo>
                      <a:pt x="27" y="2"/>
                    </a:lnTo>
                    <a:lnTo>
                      <a:pt x="21" y="0"/>
                    </a:lnTo>
                    <a:lnTo>
                      <a:pt x="20" y="0"/>
                    </a:lnTo>
                    <a:lnTo>
                      <a:pt x="18" y="0"/>
                    </a:lnTo>
                    <a:lnTo>
                      <a:pt x="18" y="0"/>
                    </a:lnTo>
                    <a:lnTo>
                      <a:pt x="0" y="29"/>
                    </a:lnTo>
                    <a:lnTo>
                      <a:pt x="13" y="3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8" name="Freeform 30">
                <a:extLst>
                  <a:ext uri="{FF2B5EF4-FFF2-40B4-BE49-F238E27FC236}">
                    <a16:creationId xmlns:a16="http://schemas.microsoft.com/office/drawing/2014/main" id="{75500B8D-5D39-A3CB-88BC-ED012336A73D}"/>
                  </a:ext>
                </a:extLst>
              </p:cNvPr>
              <p:cNvSpPr>
                <a:spLocks/>
              </p:cNvSpPr>
              <p:nvPr/>
            </p:nvSpPr>
            <p:spPr bwMode="auto">
              <a:xfrm>
                <a:off x="6859588" y="1685925"/>
                <a:ext cx="120650" cy="274637"/>
              </a:xfrm>
              <a:custGeom>
                <a:avLst/>
                <a:gdLst/>
                <a:ahLst/>
                <a:cxnLst>
                  <a:cxn ang="0">
                    <a:pos x="198" y="71"/>
                  </a:cxn>
                  <a:cxn ang="0">
                    <a:pos x="198" y="52"/>
                  </a:cxn>
                  <a:cxn ang="0">
                    <a:pos x="186" y="36"/>
                  </a:cxn>
                  <a:cxn ang="0">
                    <a:pos x="115" y="14"/>
                  </a:cxn>
                  <a:cxn ang="0">
                    <a:pos x="41" y="0"/>
                  </a:cxn>
                  <a:cxn ang="0">
                    <a:pos x="37" y="14"/>
                  </a:cxn>
                  <a:cxn ang="0">
                    <a:pos x="32" y="36"/>
                  </a:cxn>
                  <a:cxn ang="0">
                    <a:pos x="18" y="50"/>
                  </a:cxn>
                  <a:cxn ang="0">
                    <a:pos x="7" y="77"/>
                  </a:cxn>
                  <a:cxn ang="0">
                    <a:pos x="9" y="110"/>
                  </a:cxn>
                  <a:cxn ang="0">
                    <a:pos x="11" y="138"/>
                  </a:cxn>
                  <a:cxn ang="0">
                    <a:pos x="8" y="167"/>
                  </a:cxn>
                  <a:cxn ang="0">
                    <a:pos x="26" y="177"/>
                  </a:cxn>
                  <a:cxn ang="0">
                    <a:pos x="43" y="188"/>
                  </a:cxn>
                  <a:cxn ang="0">
                    <a:pos x="57" y="211"/>
                  </a:cxn>
                  <a:cxn ang="0">
                    <a:pos x="79" y="231"/>
                  </a:cxn>
                  <a:cxn ang="0">
                    <a:pos x="108" y="250"/>
                  </a:cxn>
                  <a:cxn ang="0">
                    <a:pos x="108" y="260"/>
                  </a:cxn>
                  <a:cxn ang="0">
                    <a:pos x="93" y="292"/>
                  </a:cxn>
                  <a:cxn ang="0">
                    <a:pos x="55" y="321"/>
                  </a:cxn>
                  <a:cxn ang="0">
                    <a:pos x="15" y="351"/>
                  </a:cxn>
                  <a:cxn ang="0">
                    <a:pos x="5" y="369"/>
                  </a:cxn>
                  <a:cxn ang="0">
                    <a:pos x="0" y="397"/>
                  </a:cxn>
                  <a:cxn ang="0">
                    <a:pos x="3" y="414"/>
                  </a:cxn>
                  <a:cxn ang="0">
                    <a:pos x="14" y="435"/>
                  </a:cxn>
                  <a:cxn ang="0">
                    <a:pos x="40" y="456"/>
                  </a:cxn>
                  <a:cxn ang="0">
                    <a:pos x="62" y="465"/>
                  </a:cxn>
                  <a:cxn ang="0">
                    <a:pos x="83" y="475"/>
                  </a:cxn>
                  <a:cxn ang="0">
                    <a:pos x="102" y="469"/>
                  </a:cxn>
                  <a:cxn ang="0">
                    <a:pos x="127" y="475"/>
                  </a:cxn>
                  <a:cxn ang="0">
                    <a:pos x="136" y="475"/>
                  </a:cxn>
                  <a:cxn ang="0">
                    <a:pos x="129" y="493"/>
                  </a:cxn>
                  <a:cxn ang="0">
                    <a:pos x="130" y="512"/>
                  </a:cxn>
                  <a:cxn ang="0">
                    <a:pos x="136" y="518"/>
                  </a:cxn>
                  <a:cxn ang="0">
                    <a:pos x="144" y="518"/>
                  </a:cxn>
                  <a:cxn ang="0">
                    <a:pos x="148" y="482"/>
                  </a:cxn>
                  <a:cxn ang="0">
                    <a:pos x="152" y="469"/>
                  </a:cxn>
                  <a:cxn ang="0">
                    <a:pos x="166" y="453"/>
                  </a:cxn>
                  <a:cxn ang="0">
                    <a:pos x="191" y="426"/>
                  </a:cxn>
                  <a:cxn ang="0">
                    <a:pos x="200" y="383"/>
                  </a:cxn>
                  <a:cxn ang="0">
                    <a:pos x="200" y="358"/>
                  </a:cxn>
                  <a:cxn ang="0">
                    <a:pos x="218" y="338"/>
                  </a:cxn>
                  <a:cxn ang="0">
                    <a:pos x="222" y="292"/>
                  </a:cxn>
                  <a:cxn ang="0">
                    <a:pos x="229" y="264"/>
                  </a:cxn>
                  <a:cxn ang="0">
                    <a:pos x="229" y="221"/>
                  </a:cxn>
                  <a:cxn ang="0">
                    <a:pos x="229" y="196"/>
                  </a:cxn>
                  <a:cxn ang="0">
                    <a:pos x="218" y="167"/>
                  </a:cxn>
                  <a:cxn ang="0">
                    <a:pos x="195" y="161"/>
                  </a:cxn>
                  <a:cxn ang="0">
                    <a:pos x="184" y="161"/>
                  </a:cxn>
                  <a:cxn ang="0">
                    <a:pos x="186" y="136"/>
                  </a:cxn>
                  <a:cxn ang="0">
                    <a:pos x="202" y="110"/>
                  </a:cxn>
                  <a:cxn ang="0">
                    <a:pos x="211" y="97"/>
                  </a:cxn>
                  <a:cxn ang="0">
                    <a:pos x="205" y="95"/>
                  </a:cxn>
                  <a:cxn ang="0">
                    <a:pos x="198" y="71"/>
                  </a:cxn>
                </a:cxnLst>
                <a:rect l="0" t="0" r="r" b="b"/>
                <a:pathLst>
                  <a:path w="229" h="518">
                    <a:moveTo>
                      <a:pt x="198" y="71"/>
                    </a:moveTo>
                    <a:lnTo>
                      <a:pt x="198" y="52"/>
                    </a:lnTo>
                    <a:lnTo>
                      <a:pt x="186" y="36"/>
                    </a:lnTo>
                    <a:lnTo>
                      <a:pt x="115" y="14"/>
                    </a:lnTo>
                    <a:lnTo>
                      <a:pt x="41" y="0"/>
                    </a:lnTo>
                    <a:lnTo>
                      <a:pt x="37" y="14"/>
                    </a:lnTo>
                    <a:lnTo>
                      <a:pt x="32" y="36"/>
                    </a:lnTo>
                    <a:lnTo>
                      <a:pt x="18" y="50"/>
                    </a:lnTo>
                    <a:lnTo>
                      <a:pt x="7" y="77"/>
                    </a:lnTo>
                    <a:lnTo>
                      <a:pt x="9" y="110"/>
                    </a:lnTo>
                    <a:lnTo>
                      <a:pt x="11" y="138"/>
                    </a:lnTo>
                    <a:lnTo>
                      <a:pt x="8" y="167"/>
                    </a:lnTo>
                    <a:lnTo>
                      <a:pt x="26" y="177"/>
                    </a:lnTo>
                    <a:lnTo>
                      <a:pt x="43" y="188"/>
                    </a:lnTo>
                    <a:lnTo>
                      <a:pt x="57" y="211"/>
                    </a:lnTo>
                    <a:lnTo>
                      <a:pt x="79" y="231"/>
                    </a:lnTo>
                    <a:lnTo>
                      <a:pt x="108" y="250"/>
                    </a:lnTo>
                    <a:lnTo>
                      <a:pt x="108" y="260"/>
                    </a:lnTo>
                    <a:lnTo>
                      <a:pt x="93" y="292"/>
                    </a:lnTo>
                    <a:lnTo>
                      <a:pt x="55" y="321"/>
                    </a:lnTo>
                    <a:lnTo>
                      <a:pt x="15" y="351"/>
                    </a:lnTo>
                    <a:lnTo>
                      <a:pt x="5" y="369"/>
                    </a:lnTo>
                    <a:lnTo>
                      <a:pt x="0" y="397"/>
                    </a:lnTo>
                    <a:lnTo>
                      <a:pt x="3" y="414"/>
                    </a:lnTo>
                    <a:lnTo>
                      <a:pt x="14" y="435"/>
                    </a:lnTo>
                    <a:lnTo>
                      <a:pt x="40" y="456"/>
                    </a:lnTo>
                    <a:lnTo>
                      <a:pt x="62" y="465"/>
                    </a:lnTo>
                    <a:lnTo>
                      <a:pt x="83" y="475"/>
                    </a:lnTo>
                    <a:lnTo>
                      <a:pt x="102" y="469"/>
                    </a:lnTo>
                    <a:lnTo>
                      <a:pt x="127" y="475"/>
                    </a:lnTo>
                    <a:lnTo>
                      <a:pt x="136" y="475"/>
                    </a:lnTo>
                    <a:lnTo>
                      <a:pt x="129" y="493"/>
                    </a:lnTo>
                    <a:lnTo>
                      <a:pt x="130" y="512"/>
                    </a:lnTo>
                    <a:lnTo>
                      <a:pt x="136" y="518"/>
                    </a:lnTo>
                    <a:lnTo>
                      <a:pt x="144" y="518"/>
                    </a:lnTo>
                    <a:lnTo>
                      <a:pt x="148" y="482"/>
                    </a:lnTo>
                    <a:lnTo>
                      <a:pt x="152" y="469"/>
                    </a:lnTo>
                    <a:lnTo>
                      <a:pt x="166" y="453"/>
                    </a:lnTo>
                    <a:lnTo>
                      <a:pt x="191" y="426"/>
                    </a:lnTo>
                    <a:lnTo>
                      <a:pt x="200" y="383"/>
                    </a:lnTo>
                    <a:lnTo>
                      <a:pt x="200" y="358"/>
                    </a:lnTo>
                    <a:lnTo>
                      <a:pt x="218" y="338"/>
                    </a:lnTo>
                    <a:lnTo>
                      <a:pt x="222" y="292"/>
                    </a:lnTo>
                    <a:lnTo>
                      <a:pt x="229" y="264"/>
                    </a:lnTo>
                    <a:lnTo>
                      <a:pt x="229" y="221"/>
                    </a:lnTo>
                    <a:lnTo>
                      <a:pt x="229" y="196"/>
                    </a:lnTo>
                    <a:lnTo>
                      <a:pt x="218" y="167"/>
                    </a:lnTo>
                    <a:lnTo>
                      <a:pt x="195" y="161"/>
                    </a:lnTo>
                    <a:lnTo>
                      <a:pt x="184" y="161"/>
                    </a:lnTo>
                    <a:lnTo>
                      <a:pt x="186" y="136"/>
                    </a:lnTo>
                    <a:lnTo>
                      <a:pt x="202" y="110"/>
                    </a:lnTo>
                    <a:lnTo>
                      <a:pt x="211" y="97"/>
                    </a:lnTo>
                    <a:lnTo>
                      <a:pt x="205" y="95"/>
                    </a:lnTo>
                    <a:lnTo>
                      <a:pt x="198" y="71"/>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39" name="Freeform 31">
                <a:extLst>
                  <a:ext uri="{FF2B5EF4-FFF2-40B4-BE49-F238E27FC236}">
                    <a16:creationId xmlns:a16="http://schemas.microsoft.com/office/drawing/2014/main" id="{27346ED0-C895-3B97-27E1-8C63BFCDCC0B}"/>
                  </a:ext>
                </a:extLst>
              </p:cNvPr>
              <p:cNvSpPr>
                <a:spLocks/>
              </p:cNvSpPr>
              <p:nvPr/>
            </p:nvSpPr>
            <p:spPr bwMode="auto">
              <a:xfrm>
                <a:off x="6835775" y="1874838"/>
                <a:ext cx="93662" cy="157162"/>
              </a:xfrm>
              <a:custGeom>
                <a:avLst/>
                <a:gdLst/>
                <a:ahLst/>
                <a:cxnLst>
                  <a:cxn ang="0">
                    <a:pos x="46" y="57"/>
                  </a:cxn>
                  <a:cxn ang="0">
                    <a:pos x="43" y="40"/>
                  </a:cxn>
                  <a:cxn ang="0">
                    <a:pos x="48" y="12"/>
                  </a:cxn>
                  <a:cxn ang="0">
                    <a:pos x="52" y="4"/>
                  </a:cxn>
                  <a:cxn ang="0">
                    <a:pos x="47" y="0"/>
                  </a:cxn>
                  <a:cxn ang="0">
                    <a:pos x="27" y="0"/>
                  </a:cxn>
                  <a:cxn ang="0">
                    <a:pos x="21" y="0"/>
                  </a:cxn>
                  <a:cxn ang="0">
                    <a:pos x="7" y="11"/>
                  </a:cxn>
                  <a:cxn ang="0">
                    <a:pos x="0" y="29"/>
                  </a:cxn>
                  <a:cxn ang="0">
                    <a:pos x="64" y="296"/>
                  </a:cxn>
                  <a:cxn ang="0">
                    <a:pos x="176" y="279"/>
                  </a:cxn>
                  <a:cxn ang="0">
                    <a:pos x="169" y="241"/>
                  </a:cxn>
                  <a:cxn ang="0">
                    <a:pos x="157" y="219"/>
                  </a:cxn>
                  <a:cxn ang="0">
                    <a:pos x="145" y="205"/>
                  </a:cxn>
                  <a:cxn ang="0">
                    <a:pos x="136" y="201"/>
                  </a:cxn>
                  <a:cxn ang="0">
                    <a:pos x="122" y="189"/>
                  </a:cxn>
                  <a:cxn ang="0">
                    <a:pos x="107" y="173"/>
                  </a:cxn>
                  <a:cxn ang="0">
                    <a:pos x="94" y="155"/>
                  </a:cxn>
                  <a:cxn ang="0">
                    <a:pos x="83" y="130"/>
                  </a:cxn>
                  <a:cxn ang="0">
                    <a:pos x="70" y="108"/>
                  </a:cxn>
                  <a:cxn ang="0">
                    <a:pos x="82" y="97"/>
                  </a:cxn>
                  <a:cxn ang="0">
                    <a:pos x="57" y="78"/>
                  </a:cxn>
                  <a:cxn ang="0">
                    <a:pos x="46" y="57"/>
                  </a:cxn>
                </a:cxnLst>
                <a:rect l="0" t="0" r="r" b="b"/>
                <a:pathLst>
                  <a:path w="176" h="296">
                    <a:moveTo>
                      <a:pt x="46" y="57"/>
                    </a:moveTo>
                    <a:lnTo>
                      <a:pt x="43" y="40"/>
                    </a:lnTo>
                    <a:lnTo>
                      <a:pt x="48" y="12"/>
                    </a:lnTo>
                    <a:lnTo>
                      <a:pt x="52" y="4"/>
                    </a:lnTo>
                    <a:lnTo>
                      <a:pt x="47" y="0"/>
                    </a:lnTo>
                    <a:lnTo>
                      <a:pt x="27" y="0"/>
                    </a:lnTo>
                    <a:lnTo>
                      <a:pt x="21" y="0"/>
                    </a:lnTo>
                    <a:lnTo>
                      <a:pt x="7" y="11"/>
                    </a:lnTo>
                    <a:lnTo>
                      <a:pt x="0" y="29"/>
                    </a:lnTo>
                    <a:lnTo>
                      <a:pt x="64" y="296"/>
                    </a:lnTo>
                    <a:lnTo>
                      <a:pt x="176" y="279"/>
                    </a:lnTo>
                    <a:lnTo>
                      <a:pt x="169" y="241"/>
                    </a:lnTo>
                    <a:lnTo>
                      <a:pt x="157" y="219"/>
                    </a:lnTo>
                    <a:lnTo>
                      <a:pt x="145" y="205"/>
                    </a:lnTo>
                    <a:lnTo>
                      <a:pt x="136" y="201"/>
                    </a:lnTo>
                    <a:lnTo>
                      <a:pt x="122" y="189"/>
                    </a:lnTo>
                    <a:lnTo>
                      <a:pt x="107" y="173"/>
                    </a:lnTo>
                    <a:lnTo>
                      <a:pt x="94" y="155"/>
                    </a:lnTo>
                    <a:lnTo>
                      <a:pt x="83" y="130"/>
                    </a:lnTo>
                    <a:lnTo>
                      <a:pt x="70" y="108"/>
                    </a:lnTo>
                    <a:lnTo>
                      <a:pt x="82" y="97"/>
                    </a:lnTo>
                    <a:lnTo>
                      <a:pt x="57" y="78"/>
                    </a:lnTo>
                    <a:lnTo>
                      <a:pt x="46" y="57"/>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0" name="Freeform 32">
                <a:extLst>
                  <a:ext uri="{FF2B5EF4-FFF2-40B4-BE49-F238E27FC236}">
                    <a16:creationId xmlns:a16="http://schemas.microsoft.com/office/drawing/2014/main" id="{2A0C5F87-A3E0-9C90-D1DB-B5FC37B02EA2}"/>
                  </a:ext>
                </a:extLst>
              </p:cNvPr>
              <p:cNvSpPr>
                <a:spLocks/>
              </p:cNvSpPr>
              <p:nvPr/>
            </p:nvSpPr>
            <p:spPr bwMode="auto">
              <a:xfrm>
                <a:off x="6370638" y="1612900"/>
                <a:ext cx="546100" cy="354012"/>
              </a:xfrm>
              <a:custGeom>
                <a:avLst/>
                <a:gdLst/>
                <a:ahLst/>
                <a:cxnLst>
                  <a:cxn ang="0">
                    <a:pos x="901" y="497"/>
                  </a:cxn>
                  <a:cxn ang="0">
                    <a:pos x="907" y="497"/>
                  </a:cxn>
                  <a:cxn ang="0">
                    <a:pos x="927" y="497"/>
                  </a:cxn>
                  <a:cxn ang="0">
                    <a:pos x="932" y="501"/>
                  </a:cxn>
                  <a:cxn ang="0">
                    <a:pos x="938" y="491"/>
                  </a:cxn>
                  <a:cxn ang="0">
                    <a:pos x="978" y="461"/>
                  </a:cxn>
                  <a:cxn ang="0">
                    <a:pos x="1016" y="432"/>
                  </a:cxn>
                  <a:cxn ang="0">
                    <a:pos x="1031" y="400"/>
                  </a:cxn>
                  <a:cxn ang="0">
                    <a:pos x="1031" y="390"/>
                  </a:cxn>
                  <a:cxn ang="0">
                    <a:pos x="1002" y="371"/>
                  </a:cxn>
                  <a:cxn ang="0">
                    <a:pos x="980" y="351"/>
                  </a:cxn>
                  <a:cxn ang="0">
                    <a:pos x="966" y="328"/>
                  </a:cxn>
                  <a:cxn ang="0">
                    <a:pos x="949" y="317"/>
                  </a:cxn>
                  <a:cxn ang="0">
                    <a:pos x="931" y="307"/>
                  </a:cxn>
                  <a:cxn ang="0">
                    <a:pos x="934" y="278"/>
                  </a:cxn>
                  <a:cxn ang="0">
                    <a:pos x="932" y="250"/>
                  </a:cxn>
                  <a:cxn ang="0">
                    <a:pos x="930" y="217"/>
                  </a:cxn>
                  <a:cxn ang="0">
                    <a:pos x="941" y="190"/>
                  </a:cxn>
                  <a:cxn ang="0">
                    <a:pos x="955" y="176"/>
                  </a:cxn>
                  <a:cxn ang="0">
                    <a:pos x="960" y="154"/>
                  </a:cxn>
                  <a:cxn ang="0">
                    <a:pos x="964" y="140"/>
                  </a:cxn>
                  <a:cxn ang="0">
                    <a:pos x="978" y="114"/>
                  </a:cxn>
                  <a:cxn ang="0">
                    <a:pos x="962" y="103"/>
                  </a:cxn>
                  <a:cxn ang="0">
                    <a:pos x="946" y="101"/>
                  </a:cxn>
                  <a:cxn ang="0">
                    <a:pos x="931" y="92"/>
                  </a:cxn>
                  <a:cxn ang="0">
                    <a:pos x="910" y="57"/>
                  </a:cxn>
                  <a:cxn ang="0">
                    <a:pos x="887" y="33"/>
                  </a:cxn>
                  <a:cxn ang="0">
                    <a:pos x="842" y="0"/>
                  </a:cxn>
                  <a:cxn ang="0">
                    <a:pos x="130" y="129"/>
                  </a:cxn>
                  <a:cxn ang="0">
                    <a:pos x="116" y="75"/>
                  </a:cxn>
                  <a:cxn ang="0">
                    <a:pos x="82" y="99"/>
                  </a:cxn>
                  <a:cxn ang="0">
                    <a:pos x="55" y="117"/>
                  </a:cxn>
                  <a:cxn ang="0">
                    <a:pos x="25" y="137"/>
                  </a:cxn>
                  <a:cxn ang="0">
                    <a:pos x="0" y="157"/>
                  </a:cxn>
                  <a:cxn ang="0">
                    <a:pos x="83" y="669"/>
                  </a:cxn>
                  <a:cxn ang="0">
                    <a:pos x="880" y="526"/>
                  </a:cxn>
                  <a:cxn ang="0">
                    <a:pos x="887" y="508"/>
                  </a:cxn>
                  <a:cxn ang="0">
                    <a:pos x="901" y="497"/>
                  </a:cxn>
                </a:cxnLst>
                <a:rect l="0" t="0" r="r" b="b"/>
                <a:pathLst>
                  <a:path w="1031" h="669">
                    <a:moveTo>
                      <a:pt x="901" y="497"/>
                    </a:moveTo>
                    <a:lnTo>
                      <a:pt x="907" y="497"/>
                    </a:lnTo>
                    <a:lnTo>
                      <a:pt x="927" y="497"/>
                    </a:lnTo>
                    <a:lnTo>
                      <a:pt x="932" y="501"/>
                    </a:lnTo>
                    <a:lnTo>
                      <a:pt x="938" y="491"/>
                    </a:lnTo>
                    <a:lnTo>
                      <a:pt x="978" y="461"/>
                    </a:lnTo>
                    <a:lnTo>
                      <a:pt x="1016" y="432"/>
                    </a:lnTo>
                    <a:lnTo>
                      <a:pt x="1031" y="400"/>
                    </a:lnTo>
                    <a:lnTo>
                      <a:pt x="1031" y="390"/>
                    </a:lnTo>
                    <a:lnTo>
                      <a:pt x="1002" y="371"/>
                    </a:lnTo>
                    <a:lnTo>
                      <a:pt x="980" y="351"/>
                    </a:lnTo>
                    <a:lnTo>
                      <a:pt x="966" y="328"/>
                    </a:lnTo>
                    <a:lnTo>
                      <a:pt x="949" y="317"/>
                    </a:lnTo>
                    <a:lnTo>
                      <a:pt x="931" y="307"/>
                    </a:lnTo>
                    <a:lnTo>
                      <a:pt x="934" y="278"/>
                    </a:lnTo>
                    <a:lnTo>
                      <a:pt x="932" y="250"/>
                    </a:lnTo>
                    <a:lnTo>
                      <a:pt x="930" y="217"/>
                    </a:lnTo>
                    <a:lnTo>
                      <a:pt x="941" y="190"/>
                    </a:lnTo>
                    <a:lnTo>
                      <a:pt x="955" y="176"/>
                    </a:lnTo>
                    <a:lnTo>
                      <a:pt x="960" y="154"/>
                    </a:lnTo>
                    <a:lnTo>
                      <a:pt x="964" y="140"/>
                    </a:lnTo>
                    <a:lnTo>
                      <a:pt x="978" y="114"/>
                    </a:lnTo>
                    <a:lnTo>
                      <a:pt x="962" y="103"/>
                    </a:lnTo>
                    <a:lnTo>
                      <a:pt x="946" y="101"/>
                    </a:lnTo>
                    <a:lnTo>
                      <a:pt x="931" y="92"/>
                    </a:lnTo>
                    <a:lnTo>
                      <a:pt x="910" y="57"/>
                    </a:lnTo>
                    <a:lnTo>
                      <a:pt x="887" y="33"/>
                    </a:lnTo>
                    <a:lnTo>
                      <a:pt x="842" y="0"/>
                    </a:lnTo>
                    <a:lnTo>
                      <a:pt x="130" y="129"/>
                    </a:lnTo>
                    <a:lnTo>
                      <a:pt x="116" y="75"/>
                    </a:lnTo>
                    <a:lnTo>
                      <a:pt x="82" y="99"/>
                    </a:lnTo>
                    <a:lnTo>
                      <a:pt x="55" y="117"/>
                    </a:lnTo>
                    <a:lnTo>
                      <a:pt x="25" y="137"/>
                    </a:lnTo>
                    <a:lnTo>
                      <a:pt x="0" y="157"/>
                    </a:lnTo>
                    <a:lnTo>
                      <a:pt x="83" y="669"/>
                    </a:lnTo>
                    <a:lnTo>
                      <a:pt x="880" y="526"/>
                    </a:lnTo>
                    <a:lnTo>
                      <a:pt x="887" y="508"/>
                    </a:lnTo>
                    <a:lnTo>
                      <a:pt x="901" y="497"/>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1" name="Freeform 33">
                <a:extLst>
                  <a:ext uri="{FF2B5EF4-FFF2-40B4-BE49-F238E27FC236}">
                    <a16:creationId xmlns:a16="http://schemas.microsoft.com/office/drawing/2014/main" id="{CCB5343C-91D6-6E93-3119-696269EC0846}"/>
                  </a:ext>
                </a:extLst>
              </p:cNvPr>
              <p:cNvSpPr>
                <a:spLocks/>
              </p:cNvSpPr>
              <p:nvPr/>
            </p:nvSpPr>
            <p:spPr bwMode="auto">
              <a:xfrm>
                <a:off x="5857875" y="3033713"/>
                <a:ext cx="846137" cy="665162"/>
              </a:xfrm>
              <a:custGeom>
                <a:avLst/>
                <a:gdLst/>
                <a:ahLst/>
                <a:cxnLst>
                  <a:cxn ang="0">
                    <a:pos x="1099" y="4"/>
                  </a:cxn>
                  <a:cxn ang="0">
                    <a:pos x="1158" y="57"/>
                  </a:cxn>
                  <a:cxn ang="0">
                    <a:pos x="1223" y="168"/>
                  </a:cxn>
                  <a:cxn ang="0">
                    <a:pos x="1321" y="346"/>
                  </a:cxn>
                  <a:cxn ang="0">
                    <a:pos x="1421" y="466"/>
                  </a:cxn>
                  <a:cxn ang="0">
                    <a:pos x="1407" y="475"/>
                  </a:cxn>
                  <a:cxn ang="0">
                    <a:pos x="1471" y="640"/>
                  </a:cxn>
                  <a:cxn ang="0">
                    <a:pos x="1566" y="797"/>
                  </a:cxn>
                  <a:cxn ang="0">
                    <a:pos x="1598" y="966"/>
                  </a:cxn>
                  <a:cxn ang="0">
                    <a:pos x="1582" y="1080"/>
                  </a:cxn>
                  <a:cxn ang="0">
                    <a:pos x="1578" y="1159"/>
                  </a:cxn>
                  <a:cxn ang="0">
                    <a:pos x="1535" y="1249"/>
                  </a:cxn>
                  <a:cxn ang="0">
                    <a:pos x="1539" y="1219"/>
                  </a:cxn>
                  <a:cxn ang="0">
                    <a:pos x="1502" y="1213"/>
                  </a:cxn>
                  <a:cxn ang="0">
                    <a:pos x="1446" y="1224"/>
                  </a:cxn>
                  <a:cxn ang="0">
                    <a:pos x="1402" y="1217"/>
                  </a:cxn>
                  <a:cxn ang="0">
                    <a:pos x="1402" y="1197"/>
                  </a:cxn>
                  <a:cxn ang="0">
                    <a:pos x="1442" y="1188"/>
                  </a:cxn>
                  <a:cxn ang="0">
                    <a:pos x="1385" y="1170"/>
                  </a:cxn>
                  <a:cxn ang="0">
                    <a:pos x="1344" y="1097"/>
                  </a:cxn>
                  <a:cxn ang="0">
                    <a:pos x="1278" y="1063"/>
                  </a:cxn>
                  <a:cxn ang="0">
                    <a:pos x="1223" y="972"/>
                  </a:cxn>
                  <a:cxn ang="0">
                    <a:pos x="1188" y="933"/>
                  </a:cxn>
                  <a:cxn ang="0">
                    <a:pos x="1176" y="883"/>
                  </a:cxn>
                  <a:cxn ang="0">
                    <a:pos x="1145" y="869"/>
                  </a:cxn>
                  <a:cxn ang="0">
                    <a:pos x="1123" y="891"/>
                  </a:cxn>
                  <a:cxn ang="0">
                    <a:pos x="1063" y="812"/>
                  </a:cxn>
                  <a:cxn ang="0">
                    <a:pos x="1051" y="775"/>
                  </a:cxn>
                  <a:cxn ang="0">
                    <a:pos x="1063" y="716"/>
                  </a:cxn>
                  <a:cxn ang="0">
                    <a:pos x="1065" y="668"/>
                  </a:cxn>
                  <a:cxn ang="0">
                    <a:pos x="1045" y="669"/>
                  </a:cxn>
                  <a:cxn ang="0">
                    <a:pos x="1026" y="658"/>
                  </a:cxn>
                  <a:cxn ang="0">
                    <a:pos x="1040" y="702"/>
                  </a:cxn>
                  <a:cxn ang="0">
                    <a:pos x="1017" y="711"/>
                  </a:cxn>
                  <a:cxn ang="0">
                    <a:pos x="984" y="659"/>
                  </a:cxn>
                  <a:cxn ang="0">
                    <a:pos x="995" y="584"/>
                  </a:cxn>
                  <a:cxn ang="0">
                    <a:pos x="998" y="475"/>
                  </a:cxn>
                  <a:cxn ang="0">
                    <a:pos x="952" y="400"/>
                  </a:cxn>
                  <a:cxn ang="0">
                    <a:pos x="895" y="371"/>
                  </a:cxn>
                  <a:cxn ang="0">
                    <a:pos x="834" y="329"/>
                  </a:cxn>
                  <a:cxn ang="0">
                    <a:pos x="783" y="265"/>
                  </a:cxn>
                  <a:cxn ang="0">
                    <a:pos x="714" y="215"/>
                  </a:cxn>
                  <a:cxn ang="0">
                    <a:pos x="643" y="219"/>
                  </a:cxn>
                  <a:cxn ang="0">
                    <a:pos x="634" y="262"/>
                  </a:cxn>
                  <a:cxn ang="0">
                    <a:pos x="585" y="272"/>
                  </a:cxn>
                  <a:cxn ang="0">
                    <a:pos x="457" y="325"/>
                  </a:cxn>
                  <a:cxn ang="0">
                    <a:pos x="421" y="268"/>
                  </a:cxn>
                  <a:cxn ang="0">
                    <a:pos x="417" y="239"/>
                  </a:cxn>
                  <a:cxn ang="0">
                    <a:pos x="389" y="214"/>
                  </a:cxn>
                  <a:cxn ang="0">
                    <a:pos x="390" y="197"/>
                  </a:cxn>
                  <a:cxn ang="0">
                    <a:pos x="376" y="208"/>
                  </a:cxn>
                  <a:cxn ang="0">
                    <a:pos x="349" y="214"/>
                  </a:cxn>
                  <a:cxn ang="0">
                    <a:pos x="353" y="239"/>
                  </a:cxn>
                  <a:cxn ang="0">
                    <a:pos x="290" y="207"/>
                  </a:cxn>
                  <a:cxn ang="0">
                    <a:pos x="210" y="186"/>
                  </a:cxn>
                  <a:cxn ang="0">
                    <a:pos x="102" y="194"/>
                  </a:cxn>
                  <a:cxn ang="0">
                    <a:pos x="38" y="175"/>
                  </a:cxn>
                  <a:cxn ang="0">
                    <a:pos x="0" y="114"/>
                  </a:cxn>
                  <a:cxn ang="0">
                    <a:pos x="49" y="81"/>
                  </a:cxn>
                  <a:cxn ang="0">
                    <a:pos x="533" y="95"/>
                  </a:cxn>
                  <a:cxn ang="0">
                    <a:pos x="1077" y="108"/>
                  </a:cxn>
                </a:cxnLst>
                <a:rect l="0" t="0" r="r" b="b"/>
                <a:pathLst>
                  <a:path w="1598" h="1256">
                    <a:moveTo>
                      <a:pt x="1066" y="0"/>
                    </a:moveTo>
                    <a:lnTo>
                      <a:pt x="1063" y="0"/>
                    </a:lnTo>
                    <a:lnTo>
                      <a:pt x="1099" y="4"/>
                    </a:lnTo>
                    <a:lnTo>
                      <a:pt x="1144" y="13"/>
                    </a:lnTo>
                    <a:lnTo>
                      <a:pt x="1152" y="42"/>
                    </a:lnTo>
                    <a:lnTo>
                      <a:pt x="1158" y="57"/>
                    </a:lnTo>
                    <a:lnTo>
                      <a:pt x="1174" y="71"/>
                    </a:lnTo>
                    <a:lnTo>
                      <a:pt x="1196" y="96"/>
                    </a:lnTo>
                    <a:lnTo>
                      <a:pt x="1223" y="168"/>
                    </a:lnTo>
                    <a:lnTo>
                      <a:pt x="1258" y="224"/>
                    </a:lnTo>
                    <a:lnTo>
                      <a:pt x="1296" y="304"/>
                    </a:lnTo>
                    <a:lnTo>
                      <a:pt x="1321" y="346"/>
                    </a:lnTo>
                    <a:lnTo>
                      <a:pt x="1378" y="423"/>
                    </a:lnTo>
                    <a:lnTo>
                      <a:pt x="1406" y="448"/>
                    </a:lnTo>
                    <a:lnTo>
                      <a:pt x="1421" y="466"/>
                    </a:lnTo>
                    <a:lnTo>
                      <a:pt x="1425" y="480"/>
                    </a:lnTo>
                    <a:lnTo>
                      <a:pt x="1419" y="530"/>
                    </a:lnTo>
                    <a:lnTo>
                      <a:pt x="1407" y="475"/>
                    </a:lnTo>
                    <a:lnTo>
                      <a:pt x="1400" y="530"/>
                    </a:lnTo>
                    <a:lnTo>
                      <a:pt x="1431" y="587"/>
                    </a:lnTo>
                    <a:lnTo>
                      <a:pt x="1471" y="640"/>
                    </a:lnTo>
                    <a:lnTo>
                      <a:pt x="1507" y="712"/>
                    </a:lnTo>
                    <a:lnTo>
                      <a:pt x="1534" y="755"/>
                    </a:lnTo>
                    <a:lnTo>
                      <a:pt x="1566" y="797"/>
                    </a:lnTo>
                    <a:lnTo>
                      <a:pt x="1586" y="843"/>
                    </a:lnTo>
                    <a:lnTo>
                      <a:pt x="1598" y="927"/>
                    </a:lnTo>
                    <a:lnTo>
                      <a:pt x="1598" y="966"/>
                    </a:lnTo>
                    <a:lnTo>
                      <a:pt x="1598" y="1017"/>
                    </a:lnTo>
                    <a:lnTo>
                      <a:pt x="1598" y="1062"/>
                    </a:lnTo>
                    <a:lnTo>
                      <a:pt x="1582" y="1080"/>
                    </a:lnTo>
                    <a:lnTo>
                      <a:pt x="1568" y="1102"/>
                    </a:lnTo>
                    <a:lnTo>
                      <a:pt x="1568" y="1126"/>
                    </a:lnTo>
                    <a:lnTo>
                      <a:pt x="1578" y="1159"/>
                    </a:lnTo>
                    <a:lnTo>
                      <a:pt x="1567" y="1202"/>
                    </a:lnTo>
                    <a:lnTo>
                      <a:pt x="1555" y="1237"/>
                    </a:lnTo>
                    <a:lnTo>
                      <a:pt x="1535" y="1249"/>
                    </a:lnTo>
                    <a:lnTo>
                      <a:pt x="1523" y="1256"/>
                    </a:lnTo>
                    <a:lnTo>
                      <a:pt x="1532" y="1233"/>
                    </a:lnTo>
                    <a:lnTo>
                      <a:pt x="1539" y="1219"/>
                    </a:lnTo>
                    <a:lnTo>
                      <a:pt x="1546" y="1197"/>
                    </a:lnTo>
                    <a:lnTo>
                      <a:pt x="1535" y="1198"/>
                    </a:lnTo>
                    <a:lnTo>
                      <a:pt x="1502" y="1213"/>
                    </a:lnTo>
                    <a:lnTo>
                      <a:pt x="1481" y="1220"/>
                    </a:lnTo>
                    <a:lnTo>
                      <a:pt x="1467" y="1215"/>
                    </a:lnTo>
                    <a:lnTo>
                      <a:pt x="1446" y="1224"/>
                    </a:lnTo>
                    <a:lnTo>
                      <a:pt x="1435" y="1233"/>
                    </a:lnTo>
                    <a:lnTo>
                      <a:pt x="1419" y="1230"/>
                    </a:lnTo>
                    <a:lnTo>
                      <a:pt x="1402" y="1217"/>
                    </a:lnTo>
                    <a:lnTo>
                      <a:pt x="1388" y="1206"/>
                    </a:lnTo>
                    <a:lnTo>
                      <a:pt x="1395" y="1198"/>
                    </a:lnTo>
                    <a:lnTo>
                      <a:pt x="1402" y="1197"/>
                    </a:lnTo>
                    <a:lnTo>
                      <a:pt x="1435" y="1201"/>
                    </a:lnTo>
                    <a:lnTo>
                      <a:pt x="1446" y="1198"/>
                    </a:lnTo>
                    <a:lnTo>
                      <a:pt x="1442" y="1188"/>
                    </a:lnTo>
                    <a:lnTo>
                      <a:pt x="1430" y="1180"/>
                    </a:lnTo>
                    <a:lnTo>
                      <a:pt x="1406" y="1181"/>
                    </a:lnTo>
                    <a:lnTo>
                      <a:pt x="1385" y="1170"/>
                    </a:lnTo>
                    <a:lnTo>
                      <a:pt x="1373" y="1141"/>
                    </a:lnTo>
                    <a:lnTo>
                      <a:pt x="1351" y="1116"/>
                    </a:lnTo>
                    <a:lnTo>
                      <a:pt x="1344" y="1097"/>
                    </a:lnTo>
                    <a:lnTo>
                      <a:pt x="1332" y="1081"/>
                    </a:lnTo>
                    <a:lnTo>
                      <a:pt x="1299" y="1074"/>
                    </a:lnTo>
                    <a:lnTo>
                      <a:pt x="1278" y="1063"/>
                    </a:lnTo>
                    <a:lnTo>
                      <a:pt x="1256" y="1055"/>
                    </a:lnTo>
                    <a:lnTo>
                      <a:pt x="1233" y="998"/>
                    </a:lnTo>
                    <a:lnTo>
                      <a:pt x="1223" y="972"/>
                    </a:lnTo>
                    <a:lnTo>
                      <a:pt x="1209" y="958"/>
                    </a:lnTo>
                    <a:lnTo>
                      <a:pt x="1201" y="944"/>
                    </a:lnTo>
                    <a:lnTo>
                      <a:pt x="1188" y="933"/>
                    </a:lnTo>
                    <a:lnTo>
                      <a:pt x="1170" y="923"/>
                    </a:lnTo>
                    <a:lnTo>
                      <a:pt x="1173" y="900"/>
                    </a:lnTo>
                    <a:lnTo>
                      <a:pt x="1176" y="883"/>
                    </a:lnTo>
                    <a:lnTo>
                      <a:pt x="1162" y="855"/>
                    </a:lnTo>
                    <a:lnTo>
                      <a:pt x="1147" y="861"/>
                    </a:lnTo>
                    <a:lnTo>
                      <a:pt x="1145" y="869"/>
                    </a:lnTo>
                    <a:lnTo>
                      <a:pt x="1148" y="898"/>
                    </a:lnTo>
                    <a:lnTo>
                      <a:pt x="1137" y="898"/>
                    </a:lnTo>
                    <a:lnTo>
                      <a:pt x="1123" y="891"/>
                    </a:lnTo>
                    <a:lnTo>
                      <a:pt x="1109" y="869"/>
                    </a:lnTo>
                    <a:lnTo>
                      <a:pt x="1080" y="829"/>
                    </a:lnTo>
                    <a:lnTo>
                      <a:pt x="1063" y="812"/>
                    </a:lnTo>
                    <a:lnTo>
                      <a:pt x="1062" y="804"/>
                    </a:lnTo>
                    <a:lnTo>
                      <a:pt x="1065" y="791"/>
                    </a:lnTo>
                    <a:lnTo>
                      <a:pt x="1051" y="775"/>
                    </a:lnTo>
                    <a:lnTo>
                      <a:pt x="1037" y="764"/>
                    </a:lnTo>
                    <a:lnTo>
                      <a:pt x="1051" y="733"/>
                    </a:lnTo>
                    <a:lnTo>
                      <a:pt x="1063" y="716"/>
                    </a:lnTo>
                    <a:lnTo>
                      <a:pt x="1070" y="701"/>
                    </a:lnTo>
                    <a:lnTo>
                      <a:pt x="1074" y="683"/>
                    </a:lnTo>
                    <a:lnTo>
                      <a:pt x="1065" y="668"/>
                    </a:lnTo>
                    <a:lnTo>
                      <a:pt x="1059" y="690"/>
                    </a:lnTo>
                    <a:lnTo>
                      <a:pt x="1045" y="683"/>
                    </a:lnTo>
                    <a:lnTo>
                      <a:pt x="1045" y="669"/>
                    </a:lnTo>
                    <a:lnTo>
                      <a:pt x="1031" y="651"/>
                    </a:lnTo>
                    <a:lnTo>
                      <a:pt x="1026" y="654"/>
                    </a:lnTo>
                    <a:lnTo>
                      <a:pt x="1026" y="658"/>
                    </a:lnTo>
                    <a:lnTo>
                      <a:pt x="1033" y="668"/>
                    </a:lnTo>
                    <a:lnTo>
                      <a:pt x="1038" y="686"/>
                    </a:lnTo>
                    <a:lnTo>
                      <a:pt x="1040" y="702"/>
                    </a:lnTo>
                    <a:lnTo>
                      <a:pt x="1040" y="709"/>
                    </a:lnTo>
                    <a:lnTo>
                      <a:pt x="1030" y="719"/>
                    </a:lnTo>
                    <a:lnTo>
                      <a:pt x="1017" y="711"/>
                    </a:lnTo>
                    <a:lnTo>
                      <a:pt x="1012" y="701"/>
                    </a:lnTo>
                    <a:lnTo>
                      <a:pt x="991" y="676"/>
                    </a:lnTo>
                    <a:lnTo>
                      <a:pt x="984" y="659"/>
                    </a:lnTo>
                    <a:lnTo>
                      <a:pt x="984" y="636"/>
                    </a:lnTo>
                    <a:lnTo>
                      <a:pt x="984" y="605"/>
                    </a:lnTo>
                    <a:lnTo>
                      <a:pt x="995" y="584"/>
                    </a:lnTo>
                    <a:lnTo>
                      <a:pt x="1005" y="540"/>
                    </a:lnTo>
                    <a:lnTo>
                      <a:pt x="1006" y="514"/>
                    </a:lnTo>
                    <a:lnTo>
                      <a:pt x="998" y="475"/>
                    </a:lnTo>
                    <a:lnTo>
                      <a:pt x="984" y="439"/>
                    </a:lnTo>
                    <a:lnTo>
                      <a:pt x="973" y="422"/>
                    </a:lnTo>
                    <a:lnTo>
                      <a:pt x="952" y="400"/>
                    </a:lnTo>
                    <a:lnTo>
                      <a:pt x="923" y="392"/>
                    </a:lnTo>
                    <a:lnTo>
                      <a:pt x="909" y="393"/>
                    </a:lnTo>
                    <a:lnTo>
                      <a:pt x="895" y="371"/>
                    </a:lnTo>
                    <a:lnTo>
                      <a:pt x="879" y="361"/>
                    </a:lnTo>
                    <a:lnTo>
                      <a:pt x="858" y="340"/>
                    </a:lnTo>
                    <a:lnTo>
                      <a:pt x="834" y="329"/>
                    </a:lnTo>
                    <a:lnTo>
                      <a:pt x="826" y="308"/>
                    </a:lnTo>
                    <a:lnTo>
                      <a:pt x="812" y="294"/>
                    </a:lnTo>
                    <a:lnTo>
                      <a:pt x="783" y="265"/>
                    </a:lnTo>
                    <a:lnTo>
                      <a:pt x="759" y="244"/>
                    </a:lnTo>
                    <a:lnTo>
                      <a:pt x="734" y="232"/>
                    </a:lnTo>
                    <a:lnTo>
                      <a:pt x="714" y="215"/>
                    </a:lnTo>
                    <a:lnTo>
                      <a:pt x="700" y="208"/>
                    </a:lnTo>
                    <a:lnTo>
                      <a:pt x="668" y="208"/>
                    </a:lnTo>
                    <a:lnTo>
                      <a:pt x="643" y="219"/>
                    </a:lnTo>
                    <a:lnTo>
                      <a:pt x="634" y="232"/>
                    </a:lnTo>
                    <a:lnTo>
                      <a:pt x="641" y="253"/>
                    </a:lnTo>
                    <a:lnTo>
                      <a:pt x="634" y="262"/>
                    </a:lnTo>
                    <a:lnTo>
                      <a:pt x="622" y="258"/>
                    </a:lnTo>
                    <a:lnTo>
                      <a:pt x="615" y="251"/>
                    </a:lnTo>
                    <a:lnTo>
                      <a:pt x="585" y="272"/>
                    </a:lnTo>
                    <a:lnTo>
                      <a:pt x="551" y="300"/>
                    </a:lnTo>
                    <a:lnTo>
                      <a:pt x="510" y="311"/>
                    </a:lnTo>
                    <a:lnTo>
                      <a:pt x="457" y="325"/>
                    </a:lnTo>
                    <a:lnTo>
                      <a:pt x="450" y="294"/>
                    </a:lnTo>
                    <a:lnTo>
                      <a:pt x="437" y="278"/>
                    </a:lnTo>
                    <a:lnTo>
                      <a:pt x="421" y="268"/>
                    </a:lnTo>
                    <a:lnTo>
                      <a:pt x="394" y="256"/>
                    </a:lnTo>
                    <a:lnTo>
                      <a:pt x="414" y="246"/>
                    </a:lnTo>
                    <a:lnTo>
                      <a:pt x="417" y="239"/>
                    </a:lnTo>
                    <a:lnTo>
                      <a:pt x="382" y="233"/>
                    </a:lnTo>
                    <a:lnTo>
                      <a:pt x="382" y="219"/>
                    </a:lnTo>
                    <a:lnTo>
                      <a:pt x="389" y="214"/>
                    </a:lnTo>
                    <a:lnTo>
                      <a:pt x="401" y="204"/>
                    </a:lnTo>
                    <a:lnTo>
                      <a:pt x="399" y="197"/>
                    </a:lnTo>
                    <a:lnTo>
                      <a:pt x="390" y="197"/>
                    </a:lnTo>
                    <a:lnTo>
                      <a:pt x="382" y="200"/>
                    </a:lnTo>
                    <a:lnTo>
                      <a:pt x="382" y="207"/>
                    </a:lnTo>
                    <a:lnTo>
                      <a:pt x="376" y="208"/>
                    </a:lnTo>
                    <a:lnTo>
                      <a:pt x="367" y="203"/>
                    </a:lnTo>
                    <a:lnTo>
                      <a:pt x="340" y="203"/>
                    </a:lnTo>
                    <a:lnTo>
                      <a:pt x="349" y="214"/>
                    </a:lnTo>
                    <a:lnTo>
                      <a:pt x="354" y="219"/>
                    </a:lnTo>
                    <a:lnTo>
                      <a:pt x="364" y="236"/>
                    </a:lnTo>
                    <a:lnTo>
                      <a:pt x="353" y="239"/>
                    </a:lnTo>
                    <a:lnTo>
                      <a:pt x="336" y="228"/>
                    </a:lnTo>
                    <a:lnTo>
                      <a:pt x="313" y="211"/>
                    </a:lnTo>
                    <a:lnTo>
                      <a:pt x="290" y="207"/>
                    </a:lnTo>
                    <a:lnTo>
                      <a:pt x="238" y="203"/>
                    </a:lnTo>
                    <a:lnTo>
                      <a:pt x="224" y="197"/>
                    </a:lnTo>
                    <a:lnTo>
                      <a:pt x="210" y="186"/>
                    </a:lnTo>
                    <a:lnTo>
                      <a:pt x="193" y="183"/>
                    </a:lnTo>
                    <a:lnTo>
                      <a:pt x="140" y="194"/>
                    </a:lnTo>
                    <a:lnTo>
                      <a:pt x="102" y="194"/>
                    </a:lnTo>
                    <a:lnTo>
                      <a:pt x="74" y="210"/>
                    </a:lnTo>
                    <a:lnTo>
                      <a:pt x="56" y="218"/>
                    </a:lnTo>
                    <a:lnTo>
                      <a:pt x="38" y="175"/>
                    </a:lnTo>
                    <a:lnTo>
                      <a:pt x="29" y="153"/>
                    </a:lnTo>
                    <a:lnTo>
                      <a:pt x="10" y="125"/>
                    </a:lnTo>
                    <a:lnTo>
                      <a:pt x="0" y="114"/>
                    </a:lnTo>
                    <a:lnTo>
                      <a:pt x="0" y="97"/>
                    </a:lnTo>
                    <a:lnTo>
                      <a:pt x="13" y="92"/>
                    </a:lnTo>
                    <a:lnTo>
                      <a:pt x="49" y="81"/>
                    </a:lnTo>
                    <a:lnTo>
                      <a:pt x="99" y="72"/>
                    </a:lnTo>
                    <a:lnTo>
                      <a:pt x="505" y="35"/>
                    </a:lnTo>
                    <a:lnTo>
                      <a:pt x="533" y="95"/>
                    </a:lnTo>
                    <a:lnTo>
                      <a:pt x="1036" y="64"/>
                    </a:lnTo>
                    <a:lnTo>
                      <a:pt x="1042" y="108"/>
                    </a:lnTo>
                    <a:lnTo>
                      <a:pt x="1077" y="108"/>
                    </a:lnTo>
                    <a:lnTo>
                      <a:pt x="1066" y="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2" name="Freeform 34">
                <a:extLst>
                  <a:ext uri="{FF2B5EF4-FFF2-40B4-BE49-F238E27FC236}">
                    <a16:creationId xmlns:a16="http://schemas.microsoft.com/office/drawing/2014/main" id="{90B4D9B9-1D50-7CC7-0B95-BDFC5DC8273D}"/>
                  </a:ext>
                </a:extLst>
              </p:cNvPr>
              <p:cNvSpPr>
                <a:spLocks/>
              </p:cNvSpPr>
              <p:nvPr/>
            </p:nvSpPr>
            <p:spPr bwMode="auto">
              <a:xfrm>
                <a:off x="5199063" y="2862263"/>
                <a:ext cx="530225" cy="468312"/>
              </a:xfrm>
              <a:custGeom>
                <a:avLst/>
                <a:gdLst/>
                <a:ahLst/>
                <a:cxnLst>
                  <a:cxn ang="0">
                    <a:pos x="969" y="808"/>
                  </a:cxn>
                  <a:cxn ang="0">
                    <a:pos x="940" y="802"/>
                  </a:cxn>
                  <a:cxn ang="0">
                    <a:pos x="880" y="765"/>
                  </a:cxn>
                  <a:cxn ang="0">
                    <a:pos x="836" y="734"/>
                  </a:cxn>
                  <a:cxn ang="0">
                    <a:pos x="854" y="713"/>
                  </a:cxn>
                  <a:cxn ang="0">
                    <a:pos x="915" y="705"/>
                  </a:cxn>
                  <a:cxn ang="0">
                    <a:pos x="891" y="647"/>
                  </a:cxn>
                  <a:cxn ang="0">
                    <a:pos x="810" y="670"/>
                  </a:cxn>
                  <a:cxn ang="0">
                    <a:pos x="814" y="654"/>
                  </a:cxn>
                  <a:cxn ang="0">
                    <a:pos x="851" y="623"/>
                  </a:cxn>
                  <a:cxn ang="0">
                    <a:pos x="825" y="544"/>
                  </a:cxn>
                  <a:cxn ang="0">
                    <a:pos x="464" y="450"/>
                  </a:cxn>
                  <a:cxn ang="0">
                    <a:pos x="464" y="402"/>
                  </a:cxn>
                  <a:cxn ang="0">
                    <a:pos x="476" y="347"/>
                  </a:cxn>
                  <a:cxn ang="0">
                    <a:pos x="495" y="319"/>
                  </a:cxn>
                  <a:cxn ang="0">
                    <a:pos x="533" y="233"/>
                  </a:cxn>
                  <a:cxn ang="0">
                    <a:pos x="547" y="198"/>
                  </a:cxn>
                  <a:cxn ang="0">
                    <a:pos x="563" y="128"/>
                  </a:cxn>
                  <a:cxn ang="0">
                    <a:pos x="535" y="76"/>
                  </a:cxn>
                  <a:cxn ang="0">
                    <a:pos x="519" y="49"/>
                  </a:cxn>
                  <a:cxn ang="0">
                    <a:pos x="533" y="11"/>
                  </a:cxn>
                  <a:cxn ang="0">
                    <a:pos x="0" y="255"/>
                  </a:cxn>
                  <a:cxn ang="0">
                    <a:pos x="59" y="351"/>
                  </a:cxn>
                  <a:cxn ang="0">
                    <a:pos x="74" y="409"/>
                  </a:cxn>
                  <a:cxn ang="0">
                    <a:pos x="74" y="518"/>
                  </a:cxn>
                  <a:cxn ang="0">
                    <a:pos x="50" y="600"/>
                  </a:cxn>
                  <a:cxn ang="0">
                    <a:pos x="50" y="718"/>
                  </a:cxn>
                  <a:cxn ang="0">
                    <a:pos x="80" y="744"/>
                  </a:cxn>
                  <a:cxn ang="0">
                    <a:pos x="136" y="737"/>
                  </a:cxn>
                  <a:cxn ang="0">
                    <a:pos x="243" y="765"/>
                  </a:cxn>
                  <a:cxn ang="0">
                    <a:pos x="399" y="780"/>
                  </a:cxn>
                  <a:cxn ang="0">
                    <a:pos x="428" y="759"/>
                  </a:cxn>
                  <a:cxn ang="0">
                    <a:pos x="382" y="749"/>
                  </a:cxn>
                  <a:cxn ang="0">
                    <a:pos x="422" y="727"/>
                  </a:cxn>
                  <a:cxn ang="0">
                    <a:pos x="532" y="780"/>
                  </a:cxn>
                  <a:cxn ang="0">
                    <a:pos x="539" y="824"/>
                  </a:cxn>
                  <a:cxn ang="0">
                    <a:pos x="610" y="854"/>
                  </a:cxn>
                  <a:cxn ang="0">
                    <a:pos x="665" y="847"/>
                  </a:cxn>
                  <a:cxn ang="0">
                    <a:pos x="726" y="822"/>
                  </a:cxn>
                  <a:cxn ang="0">
                    <a:pos x="779" y="840"/>
                  </a:cxn>
                  <a:cxn ang="0">
                    <a:pos x="779" y="774"/>
                  </a:cxn>
                  <a:cxn ang="0">
                    <a:pos x="828" y="806"/>
                  </a:cxn>
                  <a:cxn ang="0">
                    <a:pos x="923" y="847"/>
                  </a:cxn>
                  <a:cxn ang="0">
                    <a:pos x="930" y="887"/>
                  </a:cxn>
                  <a:cxn ang="0">
                    <a:pos x="962" y="867"/>
                  </a:cxn>
                  <a:cxn ang="0">
                    <a:pos x="994" y="847"/>
                  </a:cxn>
                </a:cxnLst>
                <a:rect l="0" t="0" r="r" b="b"/>
                <a:pathLst>
                  <a:path w="1002" h="887">
                    <a:moveTo>
                      <a:pt x="991" y="820"/>
                    </a:moveTo>
                    <a:lnTo>
                      <a:pt x="983" y="812"/>
                    </a:lnTo>
                    <a:lnTo>
                      <a:pt x="969" y="808"/>
                    </a:lnTo>
                    <a:lnTo>
                      <a:pt x="961" y="808"/>
                    </a:lnTo>
                    <a:lnTo>
                      <a:pt x="950" y="808"/>
                    </a:lnTo>
                    <a:lnTo>
                      <a:pt x="940" y="802"/>
                    </a:lnTo>
                    <a:lnTo>
                      <a:pt x="915" y="788"/>
                    </a:lnTo>
                    <a:lnTo>
                      <a:pt x="903" y="781"/>
                    </a:lnTo>
                    <a:lnTo>
                      <a:pt x="880" y="765"/>
                    </a:lnTo>
                    <a:lnTo>
                      <a:pt x="866" y="755"/>
                    </a:lnTo>
                    <a:lnTo>
                      <a:pt x="853" y="747"/>
                    </a:lnTo>
                    <a:lnTo>
                      <a:pt x="836" y="734"/>
                    </a:lnTo>
                    <a:lnTo>
                      <a:pt x="828" y="727"/>
                    </a:lnTo>
                    <a:lnTo>
                      <a:pt x="840" y="719"/>
                    </a:lnTo>
                    <a:lnTo>
                      <a:pt x="854" y="713"/>
                    </a:lnTo>
                    <a:lnTo>
                      <a:pt x="880" y="713"/>
                    </a:lnTo>
                    <a:lnTo>
                      <a:pt x="887" y="705"/>
                    </a:lnTo>
                    <a:lnTo>
                      <a:pt x="915" y="705"/>
                    </a:lnTo>
                    <a:lnTo>
                      <a:pt x="922" y="695"/>
                    </a:lnTo>
                    <a:lnTo>
                      <a:pt x="905" y="665"/>
                    </a:lnTo>
                    <a:lnTo>
                      <a:pt x="891" y="647"/>
                    </a:lnTo>
                    <a:lnTo>
                      <a:pt x="884" y="647"/>
                    </a:lnTo>
                    <a:lnTo>
                      <a:pt x="830" y="668"/>
                    </a:lnTo>
                    <a:lnTo>
                      <a:pt x="810" y="670"/>
                    </a:lnTo>
                    <a:lnTo>
                      <a:pt x="796" y="672"/>
                    </a:lnTo>
                    <a:lnTo>
                      <a:pt x="797" y="663"/>
                    </a:lnTo>
                    <a:lnTo>
                      <a:pt x="814" y="654"/>
                    </a:lnTo>
                    <a:lnTo>
                      <a:pt x="832" y="647"/>
                    </a:lnTo>
                    <a:lnTo>
                      <a:pt x="848" y="636"/>
                    </a:lnTo>
                    <a:lnTo>
                      <a:pt x="851" y="623"/>
                    </a:lnTo>
                    <a:lnTo>
                      <a:pt x="851" y="605"/>
                    </a:lnTo>
                    <a:lnTo>
                      <a:pt x="841" y="563"/>
                    </a:lnTo>
                    <a:lnTo>
                      <a:pt x="825" y="544"/>
                    </a:lnTo>
                    <a:lnTo>
                      <a:pt x="811" y="520"/>
                    </a:lnTo>
                    <a:lnTo>
                      <a:pt x="816" y="436"/>
                    </a:lnTo>
                    <a:lnTo>
                      <a:pt x="464" y="450"/>
                    </a:lnTo>
                    <a:lnTo>
                      <a:pt x="457" y="429"/>
                    </a:lnTo>
                    <a:lnTo>
                      <a:pt x="458" y="412"/>
                    </a:lnTo>
                    <a:lnTo>
                      <a:pt x="464" y="402"/>
                    </a:lnTo>
                    <a:lnTo>
                      <a:pt x="476" y="387"/>
                    </a:lnTo>
                    <a:lnTo>
                      <a:pt x="476" y="361"/>
                    </a:lnTo>
                    <a:lnTo>
                      <a:pt x="476" y="347"/>
                    </a:lnTo>
                    <a:lnTo>
                      <a:pt x="481" y="336"/>
                    </a:lnTo>
                    <a:lnTo>
                      <a:pt x="489" y="326"/>
                    </a:lnTo>
                    <a:lnTo>
                      <a:pt x="495" y="319"/>
                    </a:lnTo>
                    <a:lnTo>
                      <a:pt x="497" y="278"/>
                    </a:lnTo>
                    <a:lnTo>
                      <a:pt x="510" y="269"/>
                    </a:lnTo>
                    <a:lnTo>
                      <a:pt x="533" y="233"/>
                    </a:lnTo>
                    <a:lnTo>
                      <a:pt x="539" y="222"/>
                    </a:lnTo>
                    <a:lnTo>
                      <a:pt x="535" y="198"/>
                    </a:lnTo>
                    <a:lnTo>
                      <a:pt x="547" y="198"/>
                    </a:lnTo>
                    <a:lnTo>
                      <a:pt x="563" y="185"/>
                    </a:lnTo>
                    <a:lnTo>
                      <a:pt x="567" y="147"/>
                    </a:lnTo>
                    <a:lnTo>
                      <a:pt x="563" y="128"/>
                    </a:lnTo>
                    <a:lnTo>
                      <a:pt x="540" y="115"/>
                    </a:lnTo>
                    <a:lnTo>
                      <a:pt x="540" y="104"/>
                    </a:lnTo>
                    <a:lnTo>
                      <a:pt x="535" y="76"/>
                    </a:lnTo>
                    <a:lnTo>
                      <a:pt x="539" y="68"/>
                    </a:lnTo>
                    <a:lnTo>
                      <a:pt x="533" y="61"/>
                    </a:lnTo>
                    <a:lnTo>
                      <a:pt x="519" y="49"/>
                    </a:lnTo>
                    <a:lnTo>
                      <a:pt x="535" y="39"/>
                    </a:lnTo>
                    <a:lnTo>
                      <a:pt x="539" y="26"/>
                    </a:lnTo>
                    <a:lnTo>
                      <a:pt x="533" y="11"/>
                    </a:lnTo>
                    <a:lnTo>
                      <a:pt x="519" y="0"/>
                    </a:lnTo>
                    <a:lnTo>
                      <a:pt x="0" y="14"/>
                    </a:lnTo>
                    <a:lnTo>
                      <a:pt x="0" y="255"/>
                    </a:lnTo>
                    <a:lnTo>
                      <a:pt x="37" y="291"/>
                    </a:lnTo>
                    <a:lnTo>
                      <a:pt x="37" y="301"/>
                    </a:lnTo>
                    <a:lnTo>
                      <a:pt x="59" y="351"/>
                    </a:lnTo>
                    <a:lnTo>
                      <a:pt x="68" y="364"/>
                    </a:lnTo>
                    <a:lnTo>
                      <a:pt x="68" y="396"/>
                    </a:lnTo>
                    <a:lnTo>
                      <a:pt x="74" y="409"/>
                    </a:lnTo>
                    <a:lnTo>
                      <a:pt x="82" y="455"/>
                    </a:lnTo>
                    <a:lnTo>
                      <a:pt x="89" y="487"/>
                    </a:lnTo>
                    <a:lnTo>
                      <a:pt x="74" y="518"/>
                    </a:lnTo>
                    <a:lnTo>
                      <a:pt x="56" y="558"/>
                    </a:lnTo>
                    <a:lnTo>
                      <a:pt x="55" y="576"/>
                    </a:lnTo>
                    <a:lnTo>
                      <a:pt x="50" y="600"/>
                    </a:lnTo>
                    <a:lnTo>
                      <a:pt x="64" y="644"/>
                    </a:lnTo>
                    <a:lnTo>
                      <a:pt x="66" y="661"/>
                    </a:lnTo>
                    <a:lnTo>
                      <a:pt x="50" y="718"/>
                    </a:lnTo>
                    <a:lnTo>
                      <a:pt x="35" y="744"/>
                    </a:lnTo>
                    <a:lnTo>
                      <a:pt x="55" y="744"/>
                    </a:lnTo>
                    <a:lnTo>
                      <a:pt x="80" y="744"/>
                    </a:lnTo>
                    <a:lnTo>
                      <a:pt x="99" y="737"/>
                    </a:lnTo>
                    <a:lnTo>
                      <a:pt x="116" y="737"/>
                    </a:lnTo>
                    <a:lnTo>
                      <a:pt x="136" y="737"/>
                    </a:lnTo>
                    <a:lnTo>
                      <a:pt x="188" y="744"/>
                    </a:lnTo>
                    <a:lnTo>
                      <a:pt x="216" y="751"/>
                    </a:lnTo>
                    <a:lnTo>
                      <a:pt x="243" y="765"/>
                    </a:lnTo>
                    <a:lnTo>
                      <a:pt x="282" y="780"/>
                    </a:lnTo>
                    <a:lnTo>
                      <a:pt x="349" y="780"/>
                    </a:lnTo>
                    <a:lnTo>
                      <a:pt x="399" y="780"/>
                    </a:lnTo>
                    <a:lnTo>
                      <a:pt x="433" y="780"/>
                    </a:lnTo>
                    <a:lnTo>
                      <a:pt x="440" y="772"/>
                    </a:lnTo>
                    <a:lnTo>
                      <a:pt x="428" y="759"/>
                    </a:lnTo>
                    <a:lnTo>
                      <a:pt x="403" y="759"/>
                    </a:lnTo>
                    <a:lnTo>
                      <a:pt x="393" y="759"/>
                    </a:lnTo>
                    <a:lnTo>
                      <a:pt x="382" y="749"/>
                    </a:lnTo>
                    <a:lnTo>
                      <a:pt x="386" y="737"/>
                    </a:lnTo>
                    <a:lnTo>
                      <a:pt x="399" y="727"/>
                    </a:lnTo>
                    <a:lnTo>
                      <a:pt x="422" y="727"/>
                    </a:lnTo>
                    <a:lnTo>
                      <a:pt x="461" y="741"/>
                    </a:lnTo>
                    <a:lnTo>
                      <a:pt x="499" y="772"/>
                    </a:lnTo>
                    <a:lnTo>
                      <a:pt x="532" y="780"/>
                    </a:lnTo>
                    <a:lnTo>
                      <a:pt x="557" y="769"/>
                    </a:lnTo>
                    <a:lnTo>
                      <a:pt x="550" y="791"/>
                    </a:lnTo>
                    <a:lnTo>
                      <a:pt x="539" y="824"/>
                    </a:lnTo>
                    <a:lnTo>
                      <a:pt x="550" y="836"/>
                    </a:lnTo>
                    <a:lnTo>
                      <a:pt x="581" y="854"/>
                    </a:lnTo>
                    <a:lnTo>
                      <a:pt x="610" y="854"/>
                    </a:lnTo>
                    <a:lnTo>
                      <a:pt x="632" y="867"/>
                    </a:lnTo>
                    <a:lnTo>
                      <a:pt x="653" y="867"/>
                    </a:lnTo>
                    <a:lnTo>
                      <a:pt x="665" y="847"/>
                    </a:lnTo>
                    <a:lnTo>
                      <a:pt x="686" y="822"/>
                    </a:lnTo>
                    <a:lnTo>
                      <a:pt x="703" y="816"/>
                    </a:lnTo>
                    <a:lnTo>
                      <a:pt x="726" y="822"/>
                    </a:lnTo>
                    <a:lnTo>
                      <a:pt x="747" y="852"/>
                    </a:lnTo>
                    <a:lnTo>
                      <a:pt x="771" y="852"/>
                    </a:lnTo>
                    <a:lnTo>
                      <a:pt x="779" y="840"/>
                    </a:lnTo>
                    <a:lnTo>
                      <a:pt x="769" y="798"/>
                    </a:lnTo>
                    <a:lnTo>
                      <a:pt x="769" y="783"/>
                    </a:lnTo>
                    <a:lnTo>
                      <a:pt x="779" y="774"/>
                    </a:lnTo>
                    <a:lnTo>
                      <a:pt x="804" y="774"/>
                    </a:lnTo>
                    <a:lnTo>
                      <a:pt x="828" y="783"/>
                    </a:lnTo>
                    <a:lnTo>
                      <a:pt x="828" y="806"/>
                    </a:lnTo>
                    <a:lnTo>
                      <a:pt x="865" y="811"/>
                    </a:lnTo>
                    <a:lnTo>
                      <a:pt x="903" y="827"/>
                    </a:lnTo>
                    <a:lnTo>
                      <a:pt x="923" y="847"/>
                    </a:lnTo>
                    <a:lnTo>
                      <a:pt x="915" y="859"/>
                    </a:lnTo>
                    <a:lnTo>
                      <a:pt x="911" y="887"/>
                    </a:lnTo>
                    <a:lnTo>
                      <a:pt x="930" y="887"/>
                    </a:lnTo>
                    <a:lnTo>
                      <a:pt x="937" y="866"/>
                    </a:lnTo>
                    <a:lnTo>
                      <a:pt x="951" y="855"/>
                    </a:lnTo>
                    <a:lnTo>
                      <a:pt x="962" y="867"/>
                    </a:lnTo>
                    <a:lnTo>
                      <a:pt x="971" y="874"/>
                    </a:lnTo>
                    <a:lnTo>
                      <a:pt x="980" y="860"/>
                    </a:lnTo>
                    <a:lnTo>
                      <a:pt x="994" y="847"/>
                    </a:lnTo>
                    <a:lnTo>
                      <a:pt x="1002" y="837"/>
                    </a:lnTo>
                    <a:lnTo>
                      <a:pt x="991" y="82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3" name="Freeform 35">
                <a:extLst>
                  <a:ext uri="{FF2B5EF4-FFF2-40B4-BE49-F238E27FC236}">
                    <a16:creationId xmlns:a16="http://schemas.microsoft.com/office/drawing/2014/main" id="{ED566114-7C7B-4F76-DF0A-923713918EC5}"/>
                  </a:ext>
                </a:extLst>
              </p:cNvPr>
              <p:cNvSpPr>
                <a:spLocks/>
              </p:cNvSpPr>
              <p:nvPr/>
            </p:nvSpPr>
            <p:spPr bwMode="auto">
              <a:xfrm>
                <a:off x="5135563" y="2441575"/>
                <a:ext cx="473075" cy="427037"/>
              </a:xfrm>
              <a:custGeom>
                <a:avLst/>
                <a:gdLst/>
                <a:ahLst/>
                <a:cxnLst>
                  <a:cxn ang="0">
                    <a:pos x="34" y="678"/>
                  </a:cxn>
                  <a:cxn ang="0">
                    <a:pos x="19" y="665"/>
                  </a:cxn>
                  <a:cxn ang="0">
                    <a:pos x="37" y="679"/>
                  </a:cxn>
                  <a:cxn ang="0">
                    <a:pos x="51" y="685"/>
                  </a:cxn>
                  <a:cxn ang="0">
                    <a:pos x="64" y="676"/>
                  </a:cxn>
                  <a:cxn ang="0">
                    <a:pos x="120" y="682"/>
                  </a:cxn>
                  <a:cxn ang="0">
                    <a:pos x="120" y="807"/>
                  </a:cxn>
                  <a:cxn ang="0">
                    <a:pos x="639" y="793"/>
                  </a:cxn>
                  <a:cxn ang="0">
                    <a:pos x="641" y="794"/>
                  </a:cxn>
                  <a:cxn ang="0">
                    <a:pos x="653" y="765"/>
                  </a:cxn>
                  <a:cxn ang="0">
                    <a:pos x="658" y="749"/>
                  </a:cxn>
                  <a:cxn ang="0">
                    <a:pos x="649" y="733"/>
                  </a:cxn>
                  <a:cxn ang="0">
                    <a:pos x="651" y="701"/>
                  </a:cxn>
                  <a:cxn ang="0">
                    <a:pos x="653" y="687"/>
                  </a:cxn>
                  <a:cxn ang="0">
                    <a:pos x="644" y="672"/>
                  </a:cxn>
                  <a:cxn ang="0">
                    <a:pos x="635" y="667"/>
                  </a:cxn>
                  <a:cxn ang="0">
                    <a:pos x="635" y="653"/>
                  </a:cxn>
                  <a:cxn ang="0">
                    <a:pos x="642" y="646"/>
                  </a:cxn>
                  <a:cxn ang="0">
                    <a:pos x="639" y="638"/>
                  </a:cxn>
                  <a:cxn ang="0">
                    <a:pos x="645" y="619"/>
                  </a:cxn>
                  <a:cxn ang="0">
                    <a:pos x="663" y="603"/>
                  </a:cxn>
                  <a:cxn ang="0">
                    <a:pos x="669" y="603"/>
                  </a:cxn>
                  <a:cxn ang="0">
                    <a:pos x="667" y="586"/>
                  </a:cxn>
                  <a:cxn ang="0">
                    <a:pos x="673" y="565"/>
                  </a:cxn>
                  <a:cxn ang="0">
                    <a:pos x="683" y="551"/>
                  </a:cxn>
                  <a:cxn ang="0">
                    <a:pos x="677" y="546"/>
                  </a:cxn>
                  <a:cxn ang="0">
                    <a:pos x="680" y="522"/>
                  </a:cxn>
                  <a:cxn ang="0">
                    <a:pos x="699" y="506"/>
                  </a:cxn>
                  <a:cxn ang="0">
                    <a:pos x="727" y="472"/>
                  </a:cxn>
                  <a:cxn ang="0">
                    <a:pos x="742" y="449"/>
                  </a:cxn>
                  <a:cxn ang="0">
                    <a:pos x="739" y="427"/>
                  </a:cxn>
                  <a:cxn ang="0">
                    <a:pos x="749" y="396"/>
                  </a:cxn>
                  <a:cxn ang="0">
                    <a:pos x="760" y="396"/>
                  </a:cxn>
                  <a:cxn ang="0">
                    <a:pos x="767" y="386"/>
                  </a:cxn>
                  <a:cxn ang="0">
                    <a:pos x="773" y="370"/>
                  </a:cxn>
                  <a:cxn ang="0">
                    <a:pos x="789" y="359"/>
                  </a:cxn>
                  <a:cxn ang="0">
                    <a:pos x="803" y="346"/>
                  </a:cxn>
                  <a:cxn ang="0">
                    <a:pos x="800" y="331"/>
                  </a:cxn>
                  <a:cxn ang="0">
                    <a:pos x="809" y="320"/>
                  </a:cxn>
                  <a:cxn ang="0">
                    <a:pos x="823" y="296"/>
                  </a:cxn>
                  <a:cxn ang="0">
                    <a:pos x="821" y="263"/>
                  </a:cxn>
                  <a:cxn ang="0">
                    <a:pos x="823" y="236"/>
                  </a:cxn>
                  <a:cxn ang="0">
                    <a:pos x="838" y="214"/>
                  </a:cxn>
                  <a:cxn ang="0">
                    <a:pos x="857" y="200"/>
                  </a:cxn>
                  <a:cxn ang="0">
                    <a:pos x="859" y="193"/>
                  </a:cxn>
                  <a:cxn ang="0">
                    <a:pos x="862" y="182"/>
                  </a:cxn>
                  <a:cxn ang="0">
                    <a:pos x="863" y="159"/>
                  </a:cxn>
                  <a:cxn ang="0">
                    <a:pos x="874" y="155"/>
                  </a:cxn>
                  <a:cxn ang="0">
                    <a:pos x="887" y="139"/>
                  </a:cxn>
                  <a:cxn ang="0">
                    <a:pos x="891" y="132"/>
                  </a:cxn>
                  <a:cxn ang="0">
                    <a:pos x="895" y="123"/>
                  </a:cxn>
                  <a:cxn ang="0">
                    <a:pos x="895" y="103"/>
                  </a:cxn>
                  <a:cxn ang="0">
                    <a:pos x="759" y="113"/>
                  </a:cxn>
                  <a:cxn ang="0">
                    <a:pos x="812" y="32"/>
                  </a:cxn>
                  <a:cxn ang="0">
                    <a:pos x="806" y="0"/>
                  </a:cxn>
                  <a:cxn ang="0">
                    <a:pos x="0" y="20"/>
                  </a:cxn>
                  <a:cxn ang="0">
                    <a:pos x="39" y="257"/>
                  </a:cxn>
                  <a:cxn ang="0">
                    <a:pos x="34" y="678"/>
                  </a:cxn>
                </a:cxnLst>
                <a:rect l="0" t="0" r="r" b="b"/>
                <a:pathLst>
                  <a:path w="895" h="807">
                    <a:moveTo>
                      <a:pt x="34" y="678"/>
                    </a:moveTo>
                    <a:lnTo>
                      <a:pt x="19" y="665"/>
                    </a:lnTo>
                    <a:lnTo>
                      <a:pt x="37" y="679"/>
                    </a:lnTo>
                    <a:lnTo>
                      <a:pt x="51" y="685"/>
                    </a:lnTo>
                    <a:lnTo>
                      <a:pt x="64" y="676"/>
                    </a:lnTo>
                    <a:lnTo>
                      <a:pt x="120" y="682"/>
                    </a:lnTo>
                    <a:lnTo>
                      <a:pt x="120" y="807"/>
                    </a:lnTo>
                    <a:lnTo>
                      <a:pt x="639" y="793"/>
                    </a:lnTo>
                    <a:lnTo>
                      <a:pt x="641" y="794"/>
                    </a:lnTo>
                    <a:lnTo>
                      <a:pt x="653" y="765"/>
                    </a:lnTo>
                    <a:lnTo>
                      <a:pt x="658" y="749"/>
                    </a:lnTo>
                    <a:lnTo>
                      <a:pt x="649" y="733"/>
                    </a:lnTo>
                    <a:lnTo>
                      <a:pt x="651" y="701"/>
                    </a:lnTo>
                    <a:lnTo>
                      <a:pt x="653" y="687"/>
                    </a:lnTo>
                    <a:lnTo>
                      <a:pt x="644" y="672"/>
                    </a:lnTo>
                    <a:lnTo>
                      <a:pt x="635" y="667"/>
                    </a:lnTo>
                    <a:lnTo>
                      <a:pt x="635" y="653"/>
                    </a:lnTo>
                    <a:lnTo>
                      <a:pt x="642" y="646"/>
                    </a:lnTo>
                    <a:lnTo>
                      <a:pt x="639" y="638"/>
                    </a:lnTo>
                    <a:lnTo>
                      <a:pt x="645" y="619"/>
                    </a:lnTo>
                    <a:lnTo>
                      <a:pt x="663" y="603"/>
                    </a:lnTo>
                    <a:lnTo>
                      <a:pt x="669" y="603"/>
                    </a:lnTo>
                    <a:lnTo>
                      <a:pt x="667" y="586"/>
                    </a:lnTo>
                    <a:lnTo>
                      <a:pt x="673" y="565"/>
                    </a:lnTo>
                    <a:lnTo>
                      <a:pt x="683" y="551"/>
                    </a:lnTo>
                    <a:lnTo>
                      <a:pt x="677" y="546"/>
                    </a:lnTo>
                    <a:lnTo>
                      <a:pt x="680" y="522"/>
                    </a:lnTo>
                    <a:lnTo>
                      <a:pt x="699" y="506"/>
                    </a:lnTo>
                    <a:lnTo>
                      <a:pt x="727" y="472"/>
                    </a:lnTo>
                    <a:lnTo>
                      <a:pt x="742" y="449"/>
                    </a:lnTo>
                    <a:lnTo>
                      <a:pt x="739" y="427"/>
                    </a:lnTo>
                    <a:lnTo>
                      <a:pt x="749" y="396"/>
                    </a:lnTo>
                    <a:lnTo>
                      <a:pt x="760" y="396"/>
                    </a:lnTo>
                    <a:lnTo>
                      <a:pt x="767" y="386"/>
                    </a:lnTo>
                    <a:lnTo>
                      <a:pt x="773" y="370"/>
                    </a:lnTo>
                    <a:lnTo>
                      <a:pt x="789" y="359"/>
                    </a:lnTo>
                    <a:lnTo>
                      <a:pt x="803" y="346"/>
                    </a:lnTo>
                    <a:lnTo>
                      <a:pt x="800" y="331"/>
                    </a:lnTo>
                    <a:lnTo>
                      <a:pt x="809" y="320"/>
                    </a:lnTo>
                    <a:lnTo>
                      <a:pt x="823" y="296"/>
                    </a:lnTo>
                    <a:lnTo>
                      <a:pt x="821" y="263"/>
                    </a:lnTo>
                    <a:lnTo>
                      <a:pt x="823" y="236"/>
                    </a:lnTo>
                    <a:lnTo>
                      <a:pt x="838" y="214"/>
                    </a:lnTo>
                    <a:lnTo>
                      <a:pt x="857" y="200"/>
                    </a:lnTo>
                    <a:lnTo>
                      <a:pt x="859" y="193"/>
                    </a:lnTo>
                    <a:lnTo>
                      <a:pt x="862" y="182"/>
                    </a:lnTo>
                    <a:lnTo>
                      <a:pt x="863" y="159"/>
                    </a:lnTo>
                    <a:lnTo>
                      <a:pt x="874" y="155"/>
                    </a:lnTo>
                    <a:lnTo>
                      <a:pt x="887" y="139"/>
                    </a:lnTo>
                    <a:lnTo>
                      <a:pt x="891" y="132"/>
                    </a:lnTo>
                    <a:lnTo>
                      <a:pt x="895" y="123"/>
                    </a:lnTo>
                    <a:lnTo>
                      <a:pt x="895" y="103"/>
                    </a:lnTo>
                    <a:lnTo>
                      <a:pt x="759" y="113"/>
                    </a:lnTo>
                    <a:lnTo>
                      <a:pt x="812" y="32"/>
                    </a:lnTo>
                    <a:lnTo>
                      <a:pt x="806" y="0"/>
                    </a:lnTo>
                    <a:lnTo>
                      <a:pt x="0" y="20"/>
                    </a:lnTo>
                    <a:lnTo>
                      <a:pt x="39" y="257"/>
                    </a:lnTo>
                    <a:lnTo>
                      <a:pt x="34" y="67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4" name="Freeform 36">
                <a:extLst>
                  <a:ext uri="{FF2B5EF4-FFF2-40B4-BE49-F238E27FC236}">
                    <a16:creationId xmlns:a16="http://schemas.microsoft.com/office/drawing/2014/main" id="{05DA9D4A-D487-6A2A-83E2-FD6C716D8212}"/>
                  </a:ext>
                </a:extLst>
              </p:cNvPr>
              <p:cNvSpPr>
                <a:spLocks/>
              </p:cNvSpPr>
              <p:nvPr/>
            </p:nvSpPr>
            <p:spPr bwMode="auto">
              <a:xfrm>
                <a:off x="5559425" y="2354263"/>
                <a:ext cx="803275" cy="263525"/>
              </a:xfrm>
              <a:custGeom>
                <a:avLst/>
                <a:gdLst/>
                <a:ahLst/>
                <a:cxnLst>
                  <a:cxn ang="0">
                    <a:pos x="898" y="66"/>
                  </a:cxn>
                  <a:cxn ang="0">
                    <a:pos x="388" y="96"/>
                  </a:cxn>
                  <a:cxn ang="0">
                    <a:pos x="395" y="143"/>
                  </a:cxn>
                  <a:cxn ang="0">
                    <a:pos x="123" y="147"/>
                  </a:cxn>
                  <a:cxn ang="0">
                    <a:pos x="114" y="153"/>
                  </a:cxn>
                  <a:cxn ang="0">
                    <a:pos x="111" y="165"/>
                  </a:cxn>
                  <a:cxn ang="0">
                    <a:pos x="114" y="179"/>
                  </a:cxn>
                  <a:cxn ang="0">
                    <a:pos x="110" y="195"/>
                  </a:cxn>
                  <a:cxn ang="0">
                    <a:pos x="100" y="200"/>
                  </a:cxn>
                  <a:cxn ang="0">
                    <a:pos x="95" y="210"/>
                  </a:cxn>
                  <a:cxn ang="0">
                    <a:pos x="100" y="214"/>
                  </a:cxn>
                  <a:cxn ang="0">
                    <a:pos x="100" y="214"/>
                  </a:cxn>
                  <a:cxn ang="0">
                    <a:pos x="110" y="232"/>
                  </a:cxn>
                  <a:cxn ang="0">
                    <a:pos x="110" y="232"/>
                  </a:cxn>
                  <a:cxn ang="0">
                    <a:pos x="110" y="236"/>
                  </a:cxn>
                  <a:cxn ang="0">
                    <a:pos x="107" y="239"/>
                  </a:cxn>
                  <a:cxn ang="0">
                    <a:pos x="103" y="243"/>
                  </a:cxn>
                  <a:cxn ang="0">
                    <a:pos x="95" y="254"/>
                  </a:cxn>
                  <a:cxn ang="0">
                    <a:pos x="92" y="268"/>
                  </a:cxn>
                  <a:cxn ang="0">
                    <a:pos x="95" y="268"/>
                  </a:cxn>
                  <a:cxn ang="0">
                    <a:pos x="95" y="288"/>
                  </a:cxn>
                  <a:cxn ang="0">
                    <a:pos x="91" y="297"/>
                  </a:cxn>
                  <a:cxn ang="0">
                    <a:pos x="87" y="304"/>
                  </a:cxn>
                  <a:cxn ang="0">
                    <a:pos x="74" y="320"/>
                  </a:cxn>
                  <a:cxn ang="0">
                    <a:pos x="63" y="324"/>
                  </a:cxn>
                  <a:cxn ang="0">
                    <a:pos x="62" y="347"/>
                  </a:cxn>
                  <a:cxn ang="0">
                    <a:pos x="59" y="358"/>
                  </a:cxn>
                  <a:cxn ang="0">
                    <a:pos x="57" y="365"/>
                  </a:cxn>
                  <a:cxn ang="0">
                    <a:pos x="38" y="379"/>
                  </a:cxn>
                  <a:cxn ang="0">
                    <a:pos x="23" y="401"/>
                  </a:cxn>
                  <a:cxn ang="0">
                    <a:pos x="21" y="428"/>
                  </a:cxn>
                  <a:cxn ang="0">
                    <a:pos x="23" y="461"/>
                  </a:cxn>
                  <a:cxn ang="0">
                    <a:pos x="9" y="485"/>
                  </a:cxn>
                  <a:cxn ang="0">
                    <a:pos x="0" y="496"/>
                  </a:cxn>
                  <a:cxn ang="0">
                    <a:pos x="0" y="497"/>
                  </a:cxn>
                  <a:cxn ang="0">
                    <a:pos x="1083" y="414"/>
                  </a:cxn>
                  <a:cxn ang="0">
                    <a:pos x="1083" y="411"/>
                  </a:cxn>
                  <a:cxn ang="0">
                    <a:pos x="1083" y="407"/>
                  </a:cxn>
                  <a:cxn ang="0">
                    <a:pos x="1084" y="379"/>
                  </a:cxn>
                  <a:cxn ang="0">
                    <a:pos x="1086" y="367"/>
                  </a:cxn>
                  <a:cxn ang="0">
                    <a:pos x="1105" y="347"/>
                  </a:cxn>
                  <a:cxn ang="0">
                    <a:pos x="1120" y="347"/>
                  </a:cxn>
                  <a:cxn ang="0">
                    <a:pos x="1136" y="333"/>
                  </a:cxn>
                  <a:cxn ang="0">
                    <a:pos x="1133" y="317"/>
                  </a:cxn>
                  <a:cxn ang="0">
                    <a:pos x="1147" y="297"/>
                  </a:cxn>
                  <a:cxn ang="0">
                    <a:pos x="1304" y="203"/>
                  </a:cxn>
                  <a:cxn ang="0">
                    <a:pos x="1327" y="189"/>
                  </a:cxn>
                  <a:cxn ang="0">
                    <a:pos x="1337" y="172"/>
                  </a:cxn>
                  <a:cxn ang="0">
                    <a:pos x="1355" y="143"/>
                  </a:cxn>
                  <a:cxn ang="0">
                    <a:pos x="1367" y="142"/>
                  </a:cxn>
                  <a:cxn ang="0">
                    <a:pos x="1381" y="163"/>
                  </a:cxn>
                  <a:cxn ang="0">
                    <a:pos x="1402" y="143"/>
                  </a:cxn>
                  <a:cxn ang="0">
                    <a:pos x="1427" y="115"/>
                  </a:cxn>
                  <a:cxn ang="0">
                    <a:pos x="1478" y="106"/>
                  </a:cxn>
                  <a:cxn ang="0">
                    <a:pos x="1481" y="86"/>
                  </a:cxn>
                  <a:cxn ang="0">
                    <a:pos x="1496" y="63"/>
                  </a:cxn>
                  <a:cxn ang="0">
                    <a:pos x="1513" y="53"/>
                  </a:cxn>
                  <a:cxn ang="0">
                    <a:pos x="1520" y="56"/>
                  </a:cxn>
                  <a:cxn ang="0">
                    <a:pos x="1520" y="0"/>
                  </a:cxn>
                  <a:cxn ang="0">
                    <a:pos x="898" y="66"/>
                  </a:cxn>
                </a:cxnLst>
                <a:rect l="0" t="0" r="r" b="b"/>
                <a:pathLst>
                  <a:path w="1520" h="497">
                    <a:moveTo>
                      <a:pt x="898" y="66"/>
                    </a:moveTo>
                    <a:lnTo>
                      <a:pt x="388" y="96"/>
                    </a:lnTo>
                    <a:lnTo>
                      <a:pt x="395" y="143"/>
                    </a:lnTo>
                    <a:lnTo>
                      <a:pt x="123" y="147"/>
                    </a:lnTo>
                    <a:lnTo>
                      <a:pt x="114" y="153"/>
                    </a:lnTo>
                    <a:lnTo>
                      <a:pt x="111" y="165"/>
                    </a:lnTo>
                    <a:lnTo>
                      <a:pt x="114" y="179"/>
                    </a:lnTo>
                    <a:lnTo>
                      <a:pt x="110" y="195"/>
                    </a:lnTo>
                    <a:lnTo>
                      <a:pt x="100" y="200"/>
                    </a:lnTo>
                    <a:lnTo>
                      <a:pt x="95" y="210"/>
                    </a:lnTo>
                    <a:lnTo>
                      <a:pt x="100" y="214"/>
                    </a:lnTo>
                    <a:lnTo>
                      <a:pt x="100" y="214"/>
                    </a:lnTo>
                    <a:lnTo>
                      <a:pt x="110" y="232"/>
                    </a:lnTo>
                    <a:lnTo>
                      <a:pt x="110" y="232"/>
                    </a:lnTo>
                    <a:lnTo>
                      <a:pt x="110" y="236"/>
                    </a:lnTo>
                    <a:lnTo>
                      <a:pt x="107" y="239"/>
                    </a:lnTo>
                    <a:lnTo>
                      <a:pt x="103" y="243"/>
                    </a:lnTo>
                    <a:lnTo>
                      <a:pt x="95" y="254"/>
                    </a:lnTo>
                    <a:lnTo>
                      <a:pt x="92" y="268"/>
                    </a:lnTo>
                    <a:lnTo>
                      <a:pt x="95" y="268"/>
                    </a:lnTo>
                    <a:lnTo>
                      <a:pt x="95" y="288"/>
                    </a:lnTo>
                    <a:lnTo>
                      <a:pt x="91" y="297"/>
                    </a:lnTo>
                    <a:lnTo>
                      <a:pt x="87" y="304"/>
                    </a:lnTo>
                    <a:lnTo>
                      <a:pt x="74" y="320"/>
                    </a:lnTo>
                    <a:lnTo>
                      <a:pt x="63" y="324"/>
                    </a:lnTo>
                    <a:lnTo>
                      <a:pt x="62" y="347"/>
                    </a:lnTo>
                    <a:lnTo>
                      <a:pt x="59" y="358"/>
                    </a:lnTo>
                    <a:lnTo>
                      <a:pt x="57" y="365"/>
                    </a:lnTo>
                    <a:lnTo>
                      <a:pt x="38" y="379"/>
                    </a:lnTo>
                    <a:lnTo>
                      <a:pt x="23" y="401"/>
                    </a:lnTo>
                    <a:lnTo>
                      <a:pt x="21" y="428"/>
                    </a:lnTo>
                    <a:lnTo>
                      <a:pt x="23" y="461"/>
                    </a:lnTo>
                    <a:lnTo>
                      <a:pt x="9" y="485"/>
                    </a:lnTo>
                    <a:lnTo>
                      <a:pt x="0" y="496"/>
                    </a:lnTo>
                    <a:lnTo>
                      <a:pt x="0" y="497"/>
                    </a:lnTo>
                    <a:lnTo>
                      <a:pt x="1083" y="414"/>
                    </a:lnTo>
                    <a:lnTo>
                      <a:pt x="1083" y="411"/>
                    </a:lnTo>
                    <a:lnTo>
                      <a:pt x="1083" y="407"/>
                    </a:lnTo>
                    <a:lnTo>
                      <a:pt x="1084" y="379"/>
                    </a:lnTo>
                    <a:lnTo>
                      <a:pt x="1086" y="367"/>
                    </a:lnTo>
                    <a:lnTo>
                      <a:pt x="1105" y="347"/>
                    </a:lnTo>
                    <a:lnTo>
                      <a:pt x="1120" y="347"/>
                    </a:lnTo>
                    <a:lnTo>
                      <a:pt x="1136" y="333"/>
                    </a:lnTo>
                    <a:lnTo>
                      <a:pt x="1133" y="317"/>
                    </a:lnTo>
                    <a:lnTo>
                      <a:pt x="1147" y="297"/>
                    </a:lnTo>
                    <a:lnTo>
                      <a:pt x="1304" y="203"/>
                    </a:lnTo>
                    <a:lnTo>
                      <a:pt x="1327" y="189"/>
                    </a:lnTo>
                    <a:lnTo>
                      <a:pt x="1337" y="172"/>
                    </a:lnTo>
                    <a:lnTo>
                      <a:pt x="1355" y="143"/>
                    </a:lnTo>
                    <a:lnTo>
                      <a:pt x="1367" y="142"/>
                    </a:lnTo>
                    <a:lnTo>
                      <a:pt x="1381" y="163"/>
                    </a:lnTo>
                    <a:lnTo>
                      <a:pt x="1402" y="143"/>
                    </a:lnTo>
                    <a:lnTo>
                      <a:pt x="1427" y="115"/>
                    </a:lnTo>
                    <a:lnTo>
                      <a:pt x="1478" y="106"/>
                    </a:lnTo>
                    <a:lnTo>
                      <a:pt x="1481" y="86"/>
                    </a:lnTo>
                    <a:lnTo>
                      <a:pt x="1496" y="63"/>
                    </a:lnTo>
                    <a:lnTo>
                      <a:pt x="1513" y="53"/>
                    </a:lnTo>
                    <a:lnTo>
                      <a:pt x="1520" y="56"/>
                    </a:lnTo>
                    <a:lnTo>
                      <a:pt x="1520" y="0"/>
                    </a:lnTo>
                    <a:lnTo>
                      <a:pt x="898" y="66"/>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5" name="Freeform 37">
                <a:extLst>
                  <a:ext uri="{FF2B5EF4-FFF2-40B4-BE49-F238E27FC236}">
                    <a16:creationId xmlns:a16="http://schemas.microsoft.com/office/drawing/2014/main" id="{98C17732-AC06-8955-931D-563C40274EF9}"/>
                  </a:ext>
                </a:extLst>
              </p:cNvPr>
              <p:cNvSpPr>
                <a:spLocks/>
              </p:cNvSpPr>
              <p:nvPr/>
            </p:nvSpPr>
            <p:spPr bwMode="auto">
              <a:xfrm>
                <a:off x="6132513" y="2268538"/>
                <a:ext cx="801687" cy="354012"/>
              </a:xfrm>
              <a:custGeom>
                <a:avLst/>
                <a:gdLst/>
                <a:ahLst/>
                <a:cxnLst>
                  <a:cxn ang="0">
                    <a:pos x="1485" y="130"/>
                  </a:cxn>
                  <a:cxn ang="0">
                    <a:pos x="1465" y="176"/>
                  </a:cxn>
                  <a:cxn ang="0">
                    <a:pos x="1443" y="148"/>
                  </a:cxn>
                  <a:cxn ang="0">
                    <a:pos x="1393" y="140"/>
                  </a:cxn>
                  <a:cxn ang="0">
                    <a:pos x="1340" y="162"/>
                  </a:cxn>
                  <a:cxn ang="0">
                    <a:pos x="1324" y="149"/>
                  </a:cxn>
                  <a:cxn ang="0">
                    <a:pos x="1311" y="117"/>
                  </a:cxn>
                  <a:cxn ang="0">
                    <a:pos x="1307" y="83"/>
                  </a:cxn>
                  <a:cxn ang="0">
                    <a:pos x="1321" y="94"/>
                  </a:cxn>
                  <a:cxn ang="0">
                    <a:pos x="1346" y="134"/>
                  </a:cxn>
                  <a:cxn ang="0">
                    <a:pos x="1372" y="117"/>
                  </a:cxn>
                  <a:cxn ang="0">
                    <a:pos x="1415" y="99"/>
                  </a:cxn>
                  <a:cxn ang="0">
                    <a:pos x="1428" y="81"/>
                  </a:cxn>
                  <a:cxn ang="0">
                    <a:pos x="1420" y="73"/>
                  </a:cxn>
                  <a:cxn ang="0">
                    <a:pos x="1413" y="56"/>
                  </a:cxn>
                  <a:cxn ang="0">
                    <a:pos x="1451" y="52"/>
                  </a:cxn>
                  <a:cxn ang="0">
                    <a:pos x="1420" y="0"/>
                  </a:cxn>
                  <a:cxn ang="0">
                    <a:pos x="437" y="163"/>
                  </a:cxn>
                  <a:cxn ang="0">
                    <a:pos x="413" y="226"/>
                  </a:cxn>
                  <a:cxn ang="0">
                    <a:pos x="344" y="278"/>
                  </a:cxn>
                  <a:cxn ang="0">
                    <a:pos x="284" y="305"/>
                  </a:cxn>
                  <a:cxn ang="0">
                    <a:pos x="244" y="352"/>
                  </a:cxn>
                  <a:cxn ang="0">
                    <a:pos x="50" y="480"/>
                  </a:cxn>
                  <a:cxn ang="0">
                    <a:pos x="22" y="510"/>
                  </a:cxn>
                  <a:cxn ang="0">
                    <a:pos x="0" y="570"/>
                  </a:cxn>
                  <a:cxn ang="0">
                    <a:pos x="259" y="549"/>
                  </a:cxn>
                  <a:cxn ang="0">
                    <a:pos x="419" y="484"/>
                  </a:cxn>
                  <a:cxn ang="0">
                    <a:pos x="516" y="484"/>
                  </a:cxn>
                  <a:cxn ang="0">
                    <a:pos x="610" y="470"/>
                  </a:cxn>
                  <a:cxn ang="0">
                    <a:pos x="844" y="492"/>
                  </a:cxn>
                  <a:cxn ang="0">
                    <a:pos x="1141" y="650"/>
                  </a:cxn>
                  <a:cxn ang="0">
                    <a:pos x="1204" y="620"/>
                  </a:cxn>
                  <a:cxn ang="0">
                    <a:pos x="1243" y="517"/>
                  </a:cxn>
                  <a:cxn ang="0">
                    <a:pos x="1254" y="478"/>
                  </a:cxn>
                  <a:cxn ang="0">
                    <a:pos x="1256" y="458"/>
                  </a:cxn>
                  <a:cxn ang="0">
                    <a:pos x="1268" y="455"/>
                  </a:cxn>
                  <a:cxn ang="0">
                    <a:pos x="1307" y="459"/>
                  </a:cxn>
                  <a:cxn ang="0">
                    <a:pos x="1313" y="434"/>
                  </a:cxn>
                  <a:cxn ang="0">
                    <a:pos x="1350" y="431"/>
                  </a:cxn>
                  <a:cxn ang="0">
                    <a:pos x="1388" y="415"/>
                  </a:cxn>
                  <a:cxn ang="0">
                    <a:pos x="1418" y="416"/>
                  </a:cxn>
                  <a:cxn ang="0">
                    <a:pos x="1438" y="365"/>
                  </a:cxn>
                  <a:cxn ang="0">
                    <a:pos x="1440" y="351"/>
                  </a:cxn>
                  <a:cxn ang="0">
                    <a:pos x="1433" y="346"/>
                  </a:cxn>
                  <a:cxn ang="0">
                    <a:pos x="1414" y="353"/>
                  </a:cxn>
                  <a:cxn ang="0">
                    <a:pos x="1388" y="370"/>
                  </a:cxn>
                  <a:cxn ang="0">
                    <a:pos x="1317" y="376"/>
                  </a:cxn>
                  <a:cxn ang="0">
                    <a:pos x="1318" y="353"/>
                  </a:cxn>
                  <a:cxn ang="0">
                    <a:pos x="1363" y="359"/>
                  </a:cxn>
                  <a:cxn ang="0">
                    <a:pos x="1374" y="331"/>
                  </a:cxn>
                  <a:cxn ang="0">
                    <a:pos x="1389" y="306"/>
                  </a:cxn>
                  <a:cxn ang="0">
                    <a:pos x="1346" y="284"/>
                  </a:cxn>
                  <a:cxn ang="0">
                    <a:pos x="1302" y="262"/>
                  </a:cxn>
                  <a:cxn ang="0">
                    <a:pos x="1368" y="273"/>
                  </a:cxn>
                  <a:cxn ang="0">
                    <a:pos x="1360" y="251"/>
                  </a:cxn>
                  <a:cxn ang="0">
                    <a:pos x="1382" y="238"/>
                  </a:cxn>
                  <a:cxn ang="0">
                    <a:pos x="1407" y="267"/>
                  </a:cxn>
                  <a:cxn ang="0">
                    <a:pos x="1443" y="270"/>
                  </a:cxn>
                  <a:cxn ang="0">
                    <a:pos x="1471" y="245"/>
                  </a:cxn>
                  <a:cxn ang="0">
                    <a:pos x="1482" y="212"/>
                  </a:cxn>
                  <a:cxn ang="0">
                    <a:pos x="1501" y="204"/>
                  </a:cxn>
                  <a:cxn ang="0">
                    <a:pos x="1515" y="170"/>
                  </a:cxn>
                </a:cxnLst>
                <a:rect l="0" t="0" r="r" b="b"/>
                <a:pathLst>
                  <a:path w="1515" h="670">
                    <a:moveTo>
                      <a:pt x="1507" y="155"/>
                    </a:moveTo>
                    <a:lnTo>
                      <a:pt x="1499" y="144"/>
                    </a:lnTo>
                    <a:lnTo>
                      <a:pt x="1485" y="130"/>
                    </a:lnTo>
                    <a:lnTo>
                      <a:pt x="1475" y="130"/>
                    </a:lnTo>
                    <a:lnTo>
                      <a:pt x="1467" y="136"/>
                    </a:lnTo>
                    <a:lnTo>
                      <a:pt x="1465" y="176"/>
                    </a:lnTo>
                    <a:lnTo>
                      <a:pt x="1463" y="184"/>
                    </a:lnTo>
                    <a:lnTo>
                      <a:pt x="1451" y="174"/>
                    </a:lnTo>
                    <a:lnTo>
                      <a:pt x="1443" y="148"/>
                    </a:lnTo>
                    <a:lnTo>
                      <a:pt x="1438" y="130"/>
                    </a:lnTo>
                    <a:lnTo>
                      <a:pt x="1421" y="126"/>
                    </a:lnTo>
                    <a:lnTo>
                      <a:pt x="1393" y="140"/>
                    </a:lnTo>
                    <a:lnTo>
                      <a:pt x="1385" y="140"/>
                    </a:lnTo>
                    <a:lnTo>
                      <a:pt x="1358" y="147"/>
                    </a:lnTo>
                    <a:lnTo>
                      <a:pt x="1340" y="162"/>
                    </a:lnTo>
                    <a:lnTo>
                      <a:pt x="1327" y="179"/>
                    </a:lnTo>
                    <a:lnTo>
                      <a:pt x="1324" y="170"/>
                    </a:lnTo>
                    <a:lnTo>
                      <a:pt x="1324" y="149"/>
                    </a:lnTo>
                    <a:lnTo>
                      <a:pt x="1327" y="140"/>
                    </a:lnTo>
                    <a:lnTo>
                      <a:pt x="1315" y="126"/>
                    </a:lnTo>
                    <a:lnTo>
                      <a:pt x="1311" y="117"/>
                    </a:lnTo>
                    <a:lnTo>
                      <a:pt x="1307" y="104"/>
                    </a:lnTo>
                    <a:lnTo>
                      <a:pt x="1307" y="93"/>
                    </a:lnTo>
                    <a:lnTo>
                      <a:pt x="1307" y="83"/>
                    </a:lnTo>
                    <a:lnTo>
                      <a:pt x="1313" y="74"/>
                    </a:lnTo>
                    <a:lnTo>
                      <a:pt x="1317" y="74"/>
                    </a:lnTo>
                    <a:lnTo>
                      <a:pt x="1321" y="94"/>
                    </a:lnTo>
                    <a:lnTo>
                      <a:pt x="1327" y="119"/>
                    </a:lnTo>
                    <a:lnTo>
                      <a:pt x="1335" y="142"/>
                    </a:lnTo>
                    <a:lnTo>
                      <a:pt x="1346" y="134"/>
                    </a:lnTo>
                    <a:lnTo>
                      <a:pt x="1354" y="130"/>
                    </a:lnTo>
                    <a:lnTo>
                      <a:pt x="1367" y="122"/>
                    </a:lnTo>
                    <a:lnTo>
                      <a:pt x="1372" y="117"/>
                    </a:lnTo>
                    <a:lnTo>
                      <a:pt x="1390" y="109"/>
                    </a:lnTo>
                    <a:lnTo>
                      <a:pt x="1395" y="99"/>
                    </a:lnTo>
                    <a:lnTo>
                      <a:pt x="1415" y="99"/>
                    </a:lnTo>
                    <a:lnTo>
                      <a:pt x="1421" y="88"/>
                    </a:lnTo>
                    <a:lnTo>
                      <a:pt x="1428" y="81"/>
                    </a:lnTo>
                    <a:lnTo>
                      <a:pt x="1428" y="81"/>
                    </a:lnTo>
                    <a:lnTo>
                      <a:pt x="1421" y="74"/>
                    </a:lnTo>
                    <a:lnTo>
                      <a:pt x="1421" y="74"/>
                    </a:lnTo>
                    <a:lnTo>
                      <a:pt x="1420" y="73"/>
                    </a:lnTo>
                    <a:lnTo>
                      <a:pt x="1407" y="62"/>
                    </a:lnTo>
                    <a:lnTo>
                      <a:pt x="1407" y="56"/>
                    </a:lnTo>
                    <a:lnTo>
                      <a:pt x="1413" y="56"/>
                    </a:lnTo>
                    <a:lnTo>
                      <a:pt x="1436" y="65"/>
                    </a:lnTo>
                    <a:lnTo>
                      <a:pt x="1449" y="62"/>
                    </a:lnTo>
                    <a:lnTo>
                      <a:pt x="1451" y="52"/>
                    </a:lnTo>
                    <a:lnTo>
                      <a:pt x="1438" y="31"/>
                    </a:lnTo>
                    <a:lnTo>
                      <a:pt x="1431" y="18"/>
                    </a:lnTo>
                    <a:lnTo>
                      <a:pt x="1420" y="0"/>
                    </a:lnTo>
                    <a:lnTo>
                      <a:pt x="1014" y="81"/>
                    </a:lnTo>
                    <a:lnTo>
                      <a:pt x="722" y="127"/>
                    </a:lnTo>
                    <a:lnTo>
                      <a:pt x="437" y="163"/>
                    </a:lnTo>
                    <a:lnTo>
                      <a:pt x="437" y="219"/>
                    </a:lnTo>
                    <a:lnTo>
                      <a:pt x="430" y="216"/>
                    </a:lnTo>
                    <a:lnTo>
                      <a:pt x="413" y="226"/>
                    </a:lnTo>
                    <a:lnTo>
                      <a:pt x="398" y="249"/>
                    </a:lnTo>
                    <a:lnTo>
                      <a:pt x="395" y="269"/>
                    </a:lnTo>
                    <a:lnTo>
                      <a:pt x="344" y="278"/>
                    </a:lnTo>
                    <a:lnTo>
                      <a:pt x="319" y="306"/>
                    </a:lnTo>
                    <a:lnTo>
                      <a:pt x="298" y="326"/>
                    </a:lnTo>
                    <a:lnTo>
                      <a:pt x="284" y="305"/>
                    </a:lnTo>
                    <a:lnTo>
                      <a:pt x="272" y="306"/>
                    </a:lnTo>
                    <a:lnTo>
                      <a:pt x="254" y="335"/>
                    </a:lnTo>
                    <a:lnTo>
                      <a:pt x="244" y="352"/>
                    </a:lnTo>
                    <a:lnTo>
                      <a:pt x="221" y="366"/>
                    </a:lnTo>
                    <a:lnTo>
                      <a:pt x="64" y="460"/>
                    </a:lnTo>
                    <a:lnTo>
                      <a:pt x="50" y="480"/>
                    </a:lnTo>
                    <a:lnTo>
                      <a:pt x="53" y="496"/>
                    </a:lnTo>
                    <a:lnTo>
                      <a:pt x="37" y="510"/>
                    </a:lnTo>
                    <a:lnTo>
                      <a:pt x="22" y="510"/>
                    </a:lnTo>
                    <a:lnTo>
                      <a:pt x="3" y="530"/>
                    </a:lnTo>
                    <a:lnTo>
                      <a:pt x="1" y="542"/>
                    </a:lnTo>
                    <a:lnTo>
                      <a:pt x="0" y="570"/>
                    </a:lnTo>
                    <a:lnTo>
                      <a:pt x="0" y="574"/>
                    </a:lnTo>
                    <a:lnTo>
                      <a:pt x="0" y="577"/>
                    </a:lnTo>
                    <a:lnTo>
                      <a:pt x="259" y="549"/>
                    </a:lnTo>
                    <a:lnTo>
                      <a:pt x="336" y="489"/>
                    </a:lnTo>
                    <a:lnTo>
                      <a:pt x="383" y="484"/>
                    </a:lnTo>
                    <a:lnTo>
                      <a:pt x="419" y="484"/>
                    </a:lnTo>
                    <a:lnTo>
                      <a:pt x="472" y="492"/>
                    </a:lnTo>
                    <a:lnTo>
                      <a:pt x="499" y="489"/>
                    </a:lnTo>
                    <a:lnTo>
                      <a:pt x="516" y="484"/>
                    </a:lnTo>
                    <a:lnTo>
                      <a:pt x="538" y="470"/>
                    </a:lnTo>
                    <a:lnTo>
                      <a:pt x="572" y="464"/>
                    </a:lnTo>
                    <a:lnTo>
                      <a:pt x="610" y="470"/>
                    </a:lnTo>
                    <a:lnTo>
                      <a:pt x="638" y="484"/>
                    </a:lnTo>
                    <a:lnTo>
                      <a:pt x="660" y="528"/>
                    </a:lnTo>
                    <a:lnTo>
                      <a:pt x="844" y="492"/>
                    </a:lnTo>
                    <a:lnTo>
                      <a:pt x="1086" y="670"/>
                    </a:lnTo>
                    <a:lnTo>
                      <a:pt x="1130" y="652"/>
                    </a:lnTo>
                    <a:lnTo>
                      <a:pt x="1141" y="650"/>
                    </a:lnTo>
                    <a:lnTo>
                      <a:pt x="1179" y="645"/>
                    </a:lnTo>
                    <a:lnTo>
                      <a:pt x="1189" y="632"/>
                    </a:lnTo>
                    <a:lnTo>
                      <a:pt x="1204" y="620"/>
                    </a:lnTo>
                    <a:lnTo>
                      <a:pt x="1210" y="576"/>
                    </a:lnTo>
                    <a:lnTo>
                      <a:pt x="1221" y="545"/>
                    </a:lnTo>
                    <a:lnTo>
                      <a:pt x="1243" y="517"/>
                    </a:lnTo>
                    <a:lnTo>
                      <a:pt x="1260" y="501"/>
                    </a:lnTo>
                    <a:lnTo>
                      <a:pt x="1260" y="491"/>
                    </a:lnTo>
                    <a:lnTo>
                      <a:pt x="1254" y="478"/>
                    </a:lnTo>
                    <a:lnTo>
                      <a:pt x="1252" y="471"/>
                    </a:lnTo>
                    <a:lnTo>
                      <a:pt x="1256" y="464"/>
                    </a:lnTo>
                    <a:lnTo>
                      <a:pt x="1256" y="458"/>
                    </a:lnTo>
                    <a:lnTo>
                      <a:pt x="1260" y="451"/>
                    </a:lnTo>
                    <a:lnTo>
                      <a:pt x="1264" y="451"/>
                    </a:lnTo>
                    <a:lnTo>
                      <a:pt x="1268" y="455"/>
                    </a:lnTo>
                    <a:lnTo>
                      <a:pt x="1274" y="476"/>
                    </a:lnTo>
                    <a:lnTo>
                      <a:pt x="1293" y="467"/>
                    </a:lnTo>
                    <a:lnTo>
                      <a:pt x="1307" y="459"/>
                    </a:lnTo>
                    <a:lnTo>
                      <a:pt x="1307" y="451"/>
                    </a:lnTo>
                    <a:lnTo>
                      <a:pt x="1307" y="441"/>
                    </a:lnTo>
                    <a:lnTo>
                      <a:pt x="1313" y="434"/>
                    </a:lnTo>
                    <a:lnTo>
                      <a:pt x="1317" y="431"/>
                    </a:lnTo>
                    <a:lnTo>
                      <a:pt x="1324" y="439"/>
                    </a:lnTo>
                    <a:lnTo>
                      <a:pt x="1350" y="431"/>
                    </a:lnTo>
                    <a:lnTo>
                      <a:pt x="1367" y="421"/>
                    </a:lnTo>
                    <a:lnTo>
                      <a:pt x="1374" y="421"/>
                    </a:lnTo>
                    <a:lnTo>
                      <a:pt x="1388" y="415"/>
                    </a:lnTo>
                    <a:lnTo>
                      <a:pt x="1399" y="408"/>
                    </a:lnTo>
                    <a:lnTo>
                      <a:pt x="1399" y="403"/>
                    </a:lnTo>
                    <a:lnTo>
                      <a:pt x="1418" y="416"/>
                    </a:lnTo>
                    <a:lnTo>
                      <a:pt x="1426" y="398"/>
                    </a:lnTo>
                    <a:lnTo>
                      <a:pt x="1432" y="376"/>
                    </a:lnTo>
                    <a:lnTo>
                      <a:pt x="1438" y="365"/>
                    </a:lnTo>
                    <a:lnTo>
                      <a:pt x="1443" y="356"/>
                    </a:lnTo>
                    <a:lnTo>
                      <a:pt x="1443" y="356"/>
                    </a:lnTo>
                    <a:lnTo>
                      <a:pt x="1440" y="351"/>
                    </a:lnTo>
                    <a:lnTo>
                      <a:pt x="1436" y="348"/>
                    </a:lnTo>
                    <a:lnTo>
                      <a:pt x="1435" y="346"/>
                    </a:lnTo>
                    <a:lnTo>
                      <a:pt x="1433" y="346"/>
                    </a:lnTo>
                    <a:lnTo>
                      <a:pt x="1433" y="346"/>
                    </a:lnTo>
                    <a:lnTo>
                      <a:pt x="1422" y="351"/>
                    </a:lnTo>
                    <a:lnTo>
                      <a:pt x="1414" y="353"/>
                    </a:lnTo>
                    <a:lnTo>
                      <a:pt x="1410" y="360"/>
                    </a:lnTo>
                    <a:lnTo>
                      <a:pt x="1399" y="365"/>
                    </a:lnTo>
                    <a:lnTo>
                      <a:pt x="1388" y="370"/>
                    </a:lnTo>
                    <a:lnTo>
                      <a:pt x="1368" y="387"/>
                    </a:lnTo>
                    <a:lnTo>
                      <a:pt x="1354" y="387"/>
                    </a:lnTo>
                    <a:lnTo>
                      <a:pt x="1317" y="376"/>
                    </a:lnTo>
                    <a:lnTo>
                      <a:pt x="1313" y="367"/>
                    </a:lnTo>
                    <a:lnTo>
                      <a:pt x="1314" y="356"/>
                    </a:lnTo>
                    <a:lnTo>
                      <a:pt x="1318" y="353"/>
                    </a:lnTo>
                    <a:lnTo>
                      <a:pt x="1329" y="355"/>
                    </a:lnTo>
                    <a:lnTo>
                      <a:pt x="1339" y="356"/>
                    </a:lnTo>
                    <a:lnTo>
                      <a:pt x="1363" y="359"/>
                    </a:lnTo>
                    <a:lnTo>
                      <a:pt x="1374" y="351"/>
                    </a:lnTo>
                    <a:lnTo>
                      <a:pt x="1378" y="340"/>
                    </a:lnTo>
                    <a:lnTo>
                      <a:pt x="1374" y="331"/>
                    </a:lnTo>
                    <a:lnTo>
                      <a:pt x="1375" y="316"/>
                    </a:lnTo>
                    <a:lnTo>
                      <a:pt x="1379" y="316"/>
                    </a:lnTo>
                    <a:lnTo>
                      <a:pt x="1389" y="306"/>
                    </a:lnTo>
                    <a:lnTo>
                      <a:pt x="1388" y="295"/>
                    </a:lnTo>
                    <a:lnTo>
                      <a:pt x="1374" y="295"/>
                    </a:lnTo>
                    <a:lnTo>
                      <a:pt x="1346" y="284"/>
                    </a:lnTo>
                    <a:lnTo>
                      <a:pt x="1314" y="277"/>
                    </a:lnTo>
                    <a:lnTo>
                      <a:pt x="1302" y="270"/>
                    </a:lnTo>
                    <a:lnTo>
                      <a:pt x="1302" y="262"/>
                    </a:lnTo>
                    <a:lnTo>
                      <a:pt x="1321" y="262"/>
                    </a:lnTo>
                    <a:lnTo>
                      <a:pt x="1346" y="262"/>
                    </a:lnTo>
                    <a:lnTo>
                      <a:pt x="1368" y="273"/>
                    </a:lnTo>
                    <a:lnTo>
                      <a:pt x="1374" y="266"/>
                    </a:lnTo>
                    <a:lnTo>
                      <a:pt x="1367" y="256"/>
                    </a:lnTo>
                    <a:lnTo>
                      <a:pt x="1360" y="251"/>
                    </a:lnTo>
                    <a:lnTo>
                      <a:pt x="1357" y="242"/>
                    </a:lnTo>
                    <a:lnTo>
                      <a:pt x="1368" y="238"/>
                    </a:lnTo>
                    <a:lnTo>
                      <a:pt x="1382" y="238"/>
                    </a:lnTo>
                    <a:lnTo>
                      <a:pt x="1386" y="259"/>
                    </a:lnTo>
                    <a:lnTo>
                      <a:pt x="1395" y="267"/>
                    </a:lnTo>
                    <a:lnTo>
                      <a:pt x="1407" y="267"/>
                    </a:lnTo>
                    <a:lnTo>
                      <a:pt x="1411" y="262"/>
                    </a:lnTo>
                    <a:lnTo>
                      <a:pt x="1422" y="267"/>
                    </a:lnTo>
                    <a:lnTo>
                      <a:pt x="1443" y="270"/>
                    </a:lnTo>
                    <a:lnTo>
                      <a:pt x="1467" y="270"/>
                    </a:lnTo>
                    <a:lnTo>
                      <a:pt x="1471" y="263"/>
                    </a:lnTo>
                    <a:lnTo>
                      <a:pt x="1471" y="245"/>
                    </a:lnTo>
                    <a:lnTo>
                      <a:pt x="1476" y="238"/>
                    </a:lnTo>
                    <a:lnTo>
                      <a:pt x="1482" y="220"/>
                    </a:lnTo>
                    <a:lnTo>
                      <a:pt x="1482" y="212"/>
                    </a:lnTo>
                    <a:lnTo>
                      <a:pt x="1486" y="195"/>
                    </a:lnTo>
                    <a:lnTo>
                      <a:pt x="1496" y="195"/>
                    </a:lnTo>
                    <a:lnTo>
                      <a:pt x="1501" y="204"/>
                    </a:lnTo>
                    <a:lnTo>
                      <a:pt x="1513" y="195"/>
                    </a:lnTo>
                    <a:lnTo>
                      <a:pt x="1513" y="179"/>
                    </a:lnTo>
                    <a:lnTo>
                      <a:pt x="1515" y="170"/>
                    </a:lnTo>
                    <a:lnTo>
                      <a:pt x="1507" y="155"/>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6" name="Freeform 38">
                <a:extLst>
                  <a:ext uri="{FF2B5EF4-FFF2-40B4-BE49-F238E27FC236}">
                    <a16:creationId xmlns:a16="http://schemas.microsoft.com/office/drawing/2014/main" id="{3C3B3507-7C19-12BE-3740-AFE610D35E42}"/>
                  </a:ext>
                </a:extLst>
              </p:cNvPr>
              <p:cNvSpPr>
                <a:spLocks/>
              </p:cNvSpPr>
              <p:nvPr/>
            </p:nvSpPr>
            <p:spPr bwMode="auto">
              <a:xfrm>
                <a:off x="6011863" y="2559050"/>
                <a:ext cx="495300" cy="531812"/>
              </a:xfrm>
              <a:custGeom>
                <a:avLst/>
                <a:gdLst/>
                <a:ahLst/>
                <a:cxnLst>
                  <a:cxn ang="0">
                    <a:pos x="906" y="578"/>
                  </a:cxn>
                  <a:cxn ang="0">
                    <a:pos x="892" y="533"/>
                  </a:cxn>
                  <a:cxn ang="0">
                    <a:pos x="882" y="508"/>
                  </a:cxn>
                  <a:cxn ang="0">
                    <a:pos x="852" y="490"/>
                  </a:cxn>
                  <a:cxn ang="0">
                    <a:pos x="842" y="460"/>
                  </a:cxn>
                  <a:cxn ang="0">
                    <a:pos x="810" y="414"/>
                  </a:cxn>
                  <a:cxn ang="0">
                    <a:pos x="767" y="376"/>
                  </a:cxn>
                  <a:cxn ang="0">
                    <a:pos x="684" y="292"/>
                  </a:cxn>
                  <a:cxn ang="0">
                    <a:pos x="563" y="186"/>
                  </a:cxn>
                  <a:cxn ang="0">
                    <a:pos x="519" y="126"/>
                  </a:cxn>
                  <a:cxn ang="0">
                    <a:pos x="437" y="75"/>
                  </a:cxn>
                  <a:cxn ang="0">
                    <a:pos x="452" y="39"/>
                  </a:cxn>
                  <a:cxn ang="0">
                    <a:pos x="481" y="8"/>
                  </a:cxn>
                  <a:cxn ang="0">
                    <a:pos x="226" y="28"/>
                  </a:cxn>
                  <a:cxn ang="0">
                    <a:pos x="14" y="111"/>
                  </a:cxn>
                  <a:cxn ang="0">
                    <a:pos x="119" y="500"/>
                  </a:cxn>
                  <a:cxn ang="0">
                    <a:pos x="179" y="614"/>
                  </a:cxn>
                  <a:cxn ang="0">
                    <a:pos x="187" y="669"/>
                  </a:cxn>
                  <a:cxn ang="0">
                    <a:pos x="177" y="722"/>
                  </a:cxn>
                  <a:cxn ang="0">
                    <a:pos x="175" y="802"/>
                  </a:cxn>
                  <a:cxn ang="0">
                    <a:pos x="177" y="855"/>
                  </a:cxn>
                  <a:cxn ang="0">
                    <a:pos x="194" y="898"/>
                  </a:cxn>
                  <a:cxn ang="0">
                    <a:pos x="241" y="993"/>
                  </a:cxn>
                  <a:cxn ang="0">
                    <a:pos x="785" y="1006"/>
                  </a:cxn>
                  <a:cxn ang="0">
                    <a:pos x="807" y="902"/>
                  </a:cxn>
                  <a:cxn ang="0">
                    <a:pos x="857" y="897"/>
                  </a:cxn>
                  <a:cxn ang="0">
                    <a:pos x="860" y="876"/>
                  </a:cxn>
                  <a:cxn ang="0">
                    <a:pos x="848" y="868"/>
                  </a:cxn>
                  <a:cxn ang="0">
                    <a:pos x="843" y="863"/>
                  </a:cxn>
                  <a:cxn ang="0">
                    <a:pos x="836" y="855"/>
                  </a:cxn>
                  <a:cxn ang="0">
                    <a:pos x="849" y="852"/>
                  </a:cxn>
                  <a:cxn ang="0">
                    <a:pos x="856" y="833"/>
                  </a:cxn>
                  <a:cxn ang="0">
                    <a:pos x="850" y="825"/>
                  </a:cxn>
                  <a:cxn ang="0">
                    <a:pos x="884" y="786"/>
                  </a:cxn>
                  <a:cxn ang="0">
                    <a:pos x="873" y="775"/>
                  </a:cxn>
                  <a:cxn ang="0">
                    <a:pos x="875" y="770"/>
                  </a:cxn>
                  <a:cxn ang="0">
                    <a:pos x="880" y="762"/>
                  </a:cxn>
                  <a:cxn ang="0">
                    <a:pos x="880" y="702"/>
                  </a:cxn>
                  <a:cxn ang="0">
                    <a:pos x="893" y="704"/>
                  </a:cxn>
                  <a:cxn ang="0">
                    <a:pos x="906" y="700"/>
                  </a:cxn>
                  <a:cxn ang="0">
                    <a:pos x="900" y="693"/>
                  </a:cxn>
                  <a:cxn ang="0">
                    <a:pos x="886" y="682"/>
                  </a:cxn>
                  <a:cxn ang="0">
                    <a:pos x="911" y="671"/>
                  </a:cxn>
                  <a:cxn ang="0">
                    <a:pos x="899" y="655"/>
                  </a:cxn>
                  <a:cxn ang="0">
                    <a:pos x="895" y="639"/>
                  </a:cxn>
                  <a:cxn ang="0">
                    <a:pos x="925" y="636"/>
                  </a:cxn>
                  <a:cxn ang="0">
                    <a:pos x="934" y="604"/>
                  </a:cxn>
                </a:cxnLst>
                <a:rect l="0" t="0" r="r" b="b"/>
                <a:pathLst>
                  <a:path w="934" h="1006">
                    <a:moveTo>
                      <a:pt x="924" y="596"/>
                    </a:moveTo>
                    <a:lnTo>
                      <a:pt x="911" y="589"/>
                    </a:lnTo>
                    <a:lnTo>
                      <a:pt x="906" y="578"/>
                    </a:lnTo>
                    <a:lnTo>
                      <a:pt x="906" y="559"/>
                    </a:lnTo>
                    <a:lnTo>
                      <a:pt x="906" y="551"/>
                    </a:lnTo>
                    <a:lnTo>
                      <a:pt x="892" y="533"/>
                    </a:lnTo>
                    <a:lnTo>
                      <a:pt x="882" y="522"/>
                    </a:lnTo>
                    <a:lnTo>
                      <a:pt x="882" y="514"/>
                    </a:lnTo>
                    <a:lnTo>
                      <a:pt x="882" y="508"/>
                    </a:lnTo>
                    <a:lnTo>
                      <a:pt x="868" y="500"/>
                    </a:lnTo>
                    <a:lnTo>
                      <a:pt x="859" y="490"/>
                    </a:lnTo>
                    <a:lnTo>
                      <a:pt x="852" y="490"/>
                    </a:lnTo>
                    <a:lnTo>
                      <a:pt x="848" y="485"/>
                    </a:lnTo>
                    <a:lnTo>
                      <a:pt x="842" y="471"/>
                    </a:lnTo>
                    <a:lnTo>
                      <a:pt x="842" y="460"/>
                    </a:lnTo>
                    <a:lnTo>
                      <a:pt x="834" y="446"/>
                    </a:lnTo>
                    <a:lnTo>
                      <a:pt x="817" y="423"/>
                    </a:lnTo>
                    <a:lnTo>
                      <a:pt x="810" y="414"/>
                    </a:lnTo>
                    <a:lnTo>
                      <a:pt x="798" y="403"/>
                    </a:lnTo>
                    <a:lnTo>
                      <a:pt x="784" y="390"/>
                    </a:lnTo>
                    <a:lnTo>
                      <a:pt x="767" y="376"/>
                    </a:lnTo>
                    <a:lnTo>
                      <a:pt x="738" y="360"/>
                    </a:lnTo>
                    <a:lnTo>
                      <a:pt x="712" y="328"/>
                    </a:lnTo>
                    <a:lnTo>
                      <a:pt x="684" y="292"/>
                    </a:lnTo>
                    <a:lnTo>
                      <a:pt x="663" y="272"/>
                    </a:lnTo>
                    <a:lnTo>
                      <a:pt x="585" y="214"/>
                    </a:lnTo>
                    <a:lnTo>
                      <a:pt x="563" y="186"/>
                    </a:lnTo>
                    <a:lnTo>
                      <a:pt x="540" y="163"/>
                    </a:lnTo>
                    <a:lnTo>
                      <a:pt x="530" y="142"/>
                    </a:lnTo>
                    <a:lnTo>
                      <a:pt x="519" y="126"/>
                    </a:lnTo>
                    <a:lnTo>
                      <a:pt x="502" y="111"/>
                    </a:lnTo>
                    <a:lnTo>
                      <a:pt x="448" y="89"/>
                    </a:lnTo>
                    <a:lnTo>
                      <a:pt x="437" y="75"/>
                    </a:lnTo>
                    <a:lnTo>
                      <a:pt x="429" y="63"/>
                    </a:lnTo>
                    <a:lnTo>
                      <a:pt x="429" y="51"/>
                    </a:lnTo>
                    <a:lnTo>
                      <a:pt x="452" y="39"/>
                    </a:lnTo>
                    <a:lnTo>
                      <a:pt x="469" y="24"/>
                    </a:lnTo>
                    <a:lnTo>
                      <a:pt x="478" y="17"/>
                    </a:lnTo>
                    <a:lnTo>
                      <a:pt x="481" y="8"/>
                    </a:lnTo>
                    <a:lnTo>
                      <a:pt x="483" y="0"/>
                    </a:lnTo>
                    <a:lnTo>
                      <a:pt x="485" y="0"/>
                    </a:lnTo>
                    <a:lnTo>
                      <a:pt x="226" y="28"/>
                    </a:lnTo>
                    <a:lnTo>
                      <a:pt x="226" y="28"/>
                    </a:lnTo>
                    <a:lnTo>
                      <a:pt x="0" y="46"/>
                    </a:lnTo>
                    <a:lnTo>
                      <a:pt x="14" y="111"/>
                    </a:lnTo>
                    <a:lnTo>
                      <a:pt x="54" y="271"/>
                    </a:lnTo>
                    <a:lnTo>
                      <a:pt x="107" y="458"/>
                    </a:lnTo>
                    <a:lnTo>
                      <a:pt x="119" y="500"/>
                    </a:lnTo>
                    <a:lnTo>
                      <a:pt x="154" y="566"/>
                    </a:lnTo>
                    <a:lnTo>
                      <a:pt x="176" y="596"/>
                    </a:lnTo>
                    <a:lnTo>
                      <a:pt x="179" y="614"/>
                    </a:lnTo>
                    <a:lnTo>
                      <a:pt x="183" y="639"/>
                    </a:lnTo>
                    <a:lnTo>
                      <a:pt x="195" y="648"/>
                    </a:lnTo>
                    <a:lnTo>
                      <a:pt x="187" y="669"/>
                    </a:lnTo>
                    <a:lnTo>
                      <a:pt x="166" y="684"/>
                    </a:lnTo>
                    <a:lnTo>
                      <a:pt x="180" y="697"/>
                    </a:lnTo>
                    <a:lnTo>
                      <a:pt x="177" y="722"/>
                    </a:lnTo>
                    <a:lnTo>
                      <a:pt x="166" y="729"/>
                    </a:lnTo>
                    <a:lnTo>
                      <a:pt x="166" y="759"/>
                    </a:lnTo>
                    <a:lnTo>
                      <a:pt x="175" y="802"/>
                    </a:lnTo>
                    <a:lnTo>
                      <a:pt x="183" y="819"/>
                    </a:lnTo>
                    <a:lnTo>
                      <a:pt x="188" y="847"/>
                    </a:lnTo>
                    <a:lnTo>
                      <a:pt x="177" y="855"/>
                    </a:lnTo>
                    <a:lnTo>
                      <a:pt x="175" y="863"/>
                    </a:lnTo>
                    <a:lnTo>
                      <a:pt x="180" y="884"/>
                    </a:lnTo>
                    <a:lnTo>
                      <a:pt x="194" y="898"/>
                    </a:lnTo>
                    <a:lnTo>
                      <a:pt x="209" y="925"/>
                    </a:lnTo>
                    <a:lnTo>
                      <a:pt x="213" y="933"/>
                    </a:lnTo>
                    <a:lnTo>
                      <a:pt x="241" y="993"/>
                    </a:lnTo>
                    <a:lnTo>
                      <a:pt x="744" y="962"/>
                    </a:lnTo>
                    <a:lnTo>
                      <a:pt x="750" y="1006"/>
                    </a:lnTo>
                    <a:lnTo>
                      <a:pt x="785" y="1006"/>
                    </a:lnTo>
                    <a:lnTo>
                      <a:pt x="774" y="898"/>
                    </a:lnTo>
                    <a:lnTo>
                      <a:pt x="771" y="898"/>
                    </a:lnTo>
                    <a:lnTo>
                      <a:pt x="807" y="902"/>
                    </a:lnTo>
                    <a:lnTo>
                      <a:pt x="850" y="911"/>
                    </a:lnTo>
                    <a:lnTo>
                      <a:pt x="857" y="897"/>
                    </a:lnTo>
                    <a:lnTo>
                      <a:pt x="857" y="897"/>
                    </a:lnTo>
                    <a:lnTo>
                      <a:pt x="861" y="877"/>
                    </a:lnTo>
                    <a:lnTo>
                      <a:pt x="861" y="877"/>
                    </a:lnTo>
                    <a:lnTo>
                      <a:pt x="860" y="876"/>
                    </a:lnTo>
                    <a:lnTo>
                      <a:pt x="859" y="875"/>
                    </a:lnTo>
                    <a:lnTo>
                      <a:pt x="859" y="875"/>
                    </a:lnTo>
                    <a:lnTo>
                      <a:pt x="848" y="868"/>
                    </a:lnTo>
                    <a:lnTo>
                      <a:pt x="848" y="868"/>
                    </a:lnTo>
                    <a:lnTo>
                      <a:pt x="845" y="866"/>
                    </a:lnTo>
                    <a:lnTo>
                      <a:pt x="843" y="863"/>
                    </a:lnTo>
                    <a:lnTo>
                      <a:pt x="838" y="858"/>
                    </a:lnTo>
                    <a:lnTo>
                      <a:pt x="838" y="858"/>
                    </a:lnTo>
                    <a:lnTo>
                      <a:pt x="836" y="855"/>
                    </a:lnTo>
                    <a:lnTo>
                      <a:pt x="836" y="854"/>
                    </a:lnTo>
                    <a:lnTo>
                      <a:pt x="838" y="852"/>
                    </a:lnTo>
                    <a:lnTo>
                      <a:pt x="849" y="852"/>
                    </a:lnTo>
                    <a:lnTo>
                      <a:pt x="863" y="852"/>
                    </a:lnTo>
                    <a:lnTo>
                      <a:pt x="863" y="852"/>
                    </a:lnTo>
                    <a:lnTo>
                      <a:pt x="856" y="833"/>
                    </a:lnTo>
                    <a:lnTo>
                      <a:pt x="856" y="833"/>
                    </a:lnTo>
                    <a:lnTo>
                      <a:pt x="852" y="826"/>
                    </a:lnTo>
                    <a:lnTo>
                      <a:pt x="850" y="825"/>
                    </a:lnTo>
                    <a:lnTo>
                      <a:pt x="867" y="820"/>
                    </a:lnTo>
                    <a:lnTo>
                      <a:pt x="875" y="811"/>
                    </a:lnTo>
                    <a:lnTo>
                      <a:pt x="884" y="786"/>
                    </a:lnTo>
                    <a:lnTo>
                      <a:pt x="873" y="780"/>
                    </a:lnTo>
                    <a:lnTo>
                      <a:pt x="873" y="780"/>
                    </a:lnTo>
                    <a:lnTo>
                      <a:pt x="873" y="775"/>
                    </a:lnTo>
                    <a:lnTo>
                      <a:pt x="873" y="775"/>
                    </a:lnTo>
                    <a:lnTo>
                      <a:pt x="873" y="772"/>
                    </a:lnTo>
                    <a:lnTo>
                      <a:pt x="875" y="770"/>
                    </a:lnTo>
                    <a:lnTo>
                      <a:pt x="875" y="770"/>
                    </a:lnTo>
                    <a:lnTo>
                      <a:pt x="878" y="766"/>
                    </a:lnTo>
                    <a:lnTo>
                      <a:pt x="880" y="762"/>
                    </a:lnTo>
                    <a:lnTo>
                      <a:pt x="881" y="748"/>
                    </a:lnTo>
                    <a:lnTo>
                      <a:pt x="882" y="719"/>
                    </a:lnTo>
                    <a:lnTo>
                      <a:pt x="880" y="702"/>
                    </a:lnTo>
                    <a:lnTo>
                      <a:pt x="880" y="702"/>
                    </a:lnTo>
                    <a:lnTo>
                      <a:pt x="893" y="704"/>
                    </a:lnTo>
                    <a:lnTo>
                      <a:pt x="893" y="704"/>
                    </a:lnTo>
                    <a:lnTo>
                      <a:pt x="903" y="707"/>
                    </a:lnTo>
                    <a:lnTo>
                      <a:pt x="903" y="707"/>
                    </a:lnTo>
                    <a:lnTo>
                      <a:pt x="906" y="700"/>
                    </a:lnTo>
                    <a:lnTo>
                      <a:pt x="906" y="700"/>
                    </a:lnTo>
                    <a:lnTo>
                      <a:pt x="906" y="697"/>
                    </a:lnTo>
                    <a:lnTo>
                      <a:pt x="900" y="693"/>
                    </a:lnTo>
                    <a:lnTo>
                      <a:pt x="900" y="693"/>
                    </a:lnTo>
                    <a:lnTo>
                      <a:pt x="886" y="682"/>
                    </a:lnTo>
                    <a:lnTo>
                      <a:pt x="886" y="682"/>
                    </a:lnTo>
                    <a:lnTo>
                      <a:pt x="880" y="671"/>
                    </a:lnTo>
                    <a:lnTo>
                      <a:pt x="889" y="671"/>
                    </a:lnTo>
                    <a:lnTo>
                      <a:pt x="911" y="671"/>
                    </a:lnTo>
                    <a:lnTo>
                      <a:pt x="916" y="658"/>
                    </a:lnTo>
                    <a:lnTo>
                      <a:pt x="916" y="658"/>
                    </a:lnTo>
                    <a:lnTo>
                      <a:pt x="899" y="655"/>
                    </a:lnTo>
                    <a:lnTo>
                      <a:pt x="899" y="655"/>
                    </a:lnTo>
                    <a:lnTo>
                      <a:pt x="889" y="647"/>
                    </a:lnTo>
                    <a:lnTo>
                      <a:pt x="895" y="639"/>
                    </a:lnTo>
                    <a:lnTo>
                      <a:pt x="899" y="641"/>
                    </a:lnTo>
                    <a:lnTo>
                      <a:pt x="918" y="641"/>
                    </a:lnTo>
                    <a:lnTo>
                      <a:pt x="925" y="636"/>
                    </a:lnTo>
                    <a:lnTo>
                      <a:pt x="925" y="623"/>
                    </a:lnTo>
                    <a:lnTo>
                      <a:pt x="925" y="614"/>
                    </a:lnTo>
                    <a:lnTo>
                      <a:pt x="934" y="604"/>
                    </a:lnTo>
                    <a:lnTo>
                      <a:pt x="934" y="601"/>
                    </a:lnTo>
                    <a:lnTo>
                      <a:pt x="924" y="596"/>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7" name="Freeform 39">
                <a:extLst>
                  <a:ext uri="{FF2B5EF4-FFF2-40B4-BE49-F238E27FC236}">
                    <a16:creationId xmlns:a16="http://schemas.microsoft.com/office/drawing/2014/main" id="{E94EC738-B11D-42E5-3A17-572E50DA3592}"/>
                  </a:ext>
                </a:extLst>
              </p:cNvPr>
              <p:cNvSpPr>
                <a:spLocks/>
              </p:cNvSpPr>
              <p:nvPr/>
            </p:nvSpPr>
            <p:spPr bwMode="auto">
              <a:xfrm>
                <a:off x="6175375" y="1966913"/>
                <a:ext cx="723900" cy="407987"/>
              </a:xfrm>
              <a:custGeom>
                <a:avLst/>
                <a:gdLst/>
                <a:ahLst/>
                <a:cxnLst>
                  <a:cxn ang="0">
                    <a:pos x="931" y="652"/>
                  </a:cxn>
                  <a:cxn ang="0">
                    <a:pos x="1368" y="562"/>
                  </a:cxn>
                  <a:cxn ang="0">
                    <a:pos x="1352" y="515"/>
                  </a:cxn>
                  <a:cxn ang="0">
                    <a:pos x="1317" y="479"/>
                  </a:cxn>
                  <a:cxn ang="0">
                    <a:pos x="1278" y="461"/>
                  </a:cxn>
                  <a:cxn ang="0">
                    <a:pos x="1255" y="434"/>
                  </a:cxn>
                  <a:cxn ang="0">
                    <a:pos x="1234" y="400"/>
                  </a:cxn>
                  <a:cxn ang="0">
                    <a:pos x="1239" y="379"/>
                  </a:cxn>
                  <a:cxn ang="0">
                    <a:pos x="1257" y="369"/>
                  </a:cxn>
                  <a:cxn ang="0">
                    <a:pos x="1231" y="350"/>
                  </a:cxn>
                  <a:cxn ang="0">
                    <a:pos x="1164" y="301"/>
                  </a:cxn>
                  <a:cxn ang="0">
                    <a:pos x="1182" y="303"/>
                  </a:cxn>
                  <a:cxn ang="0">
                    <a:pos x="1220" y="328"/>
                  </a:cxn>
                  <a:cxn ang="0">
                    <a:pos x="1238" y="314"/>
                  </a:cxn>
                  <a:cxn ang="0">
                    <a:pos x="1238" y="269"/>
                  </a:cxn>
                  <a:cxn ang="0">
                    <a:pos x="1181" y="249"/>
                  </a:cxn>
                  <a:cxn ang="0">
                    <a:pos x="1160" y="230"/>
                  </a:cxn>
                  <a:cxn ang="0">
                    <a:pos x="1138" y="237"/>
                  </a:cxn>
                  <a:cxn ang="0">
                    <a:pos x="1094" y="210"/>
                  </a:cxn>
                  <a:cxn ang="0">
                    <a:pos x="1058" y="208"/>
                  </a:cxn>
                  <a:cxn ang="0">
                    <a:pos x="1035" y="201"/>
                  </a:cxn>
                  <a:cxn ang="0">
                    <a:pos x="1051" y="137"/>
                  </a:cxn>
                  <a:cxn ang="0">
                    <a:pos x="1056" y="97"/>
                  </a:cxn>
                  <a:cxn ang="0">
                    <a:pos x="1008" y="57"/>
                  </a:cxn>
                  <a:cxn ang="0">
                    <a:pos x="940" y="29"/>
                  </a:cxn>
                  <a:cxn ang="0">
                    <a:pos x="909" y="46"/>
                  </a:cxn>
                  <a:cxn ang="0">
                    <a:pos x="833" y="0"/>
                  </a:cxn>
                  <a:cxn ang="0">
                    <a:pos x="822" y="85"/>
                  </a:cxn>
                  <a:cxn ang="0">
                    <a:pos x="794" y="119"/>
                  </a:cxn>
                  <a:cxn ang="0">
                    <a:pos x="758" y="162"/>
                  </a:cxn>
                  <a:cxn ang="0">
                    <a:pos x="741" y="156"/>
                  </a:cxn>
                  <a:cxn ang="0">
                    <a:pos x="722" y="201"/>
                  </a:cxn>
                  <a:cxn ang="0">
                    <a:pos x="700" y="255"/>
                  </a:cxn>
                  <a:cxn ang="0">
                    <a:pos x="661" y="242"/>
                  </a:cxn>
                  <a:cxn ang="0">
                    <a:pos x="633" y="267"/>
                  </a:cxn>
                  <a:cxn ang="0">
                    <a:pos x="597" y="379"/>
                  </a:cxn>
                  <a:cxn ang="0">
                    <a:pos x="566" y="436"/>
                  </a:cxn>
                  <a:cxn ang="0">
                    <a:pos x="551" y="489"/>
                  </a:cxn>
                  <a:cxn ang="0">
                    <a:pos x="448" y="559"/>
                  </a:cxn>
                  <a:cxn ang="0">
                    <a:pos x="382" y="558"/>
                  </a:cxn>
                  <a:cxn ang="0">
                    <a:pos x="337" y="595"/>
                  </a:cxn>
                  <a:cxn ang="0">
                    <a:pos x="275" y="554"/>
                  </a:cxn>
                  <a:cxn ang="0">
                    <a:pos x="257" y="539"/>
                  </a:cxn>
                  <a:cxn ang="0">
                    <a:pos x="237" y="571"/>
                  </a:cxn>
                  <a:cxn ang="0">
                    <a:pos x="156" y="626"/>
                  </a:cxn>
                  <a:cxn ang="0">
                    <a:pos x="118" y="700"/>
                  </a:cxn>
                  <a:cxn ang="0">
                    <a:pos x="85" y="718"/>
                  </a:cxn>
                  <a:cxn ang="0">
                    <a:pos x="33" y="754"/>
                  </a:cxn>
                  <a:cxn ang="0">
                    <a:pos x="354" y="734"/>
                  </a:cxn>
                </a:cxnLst>
                <a:rect l="0" t="0" r="r" b="b"/>
                <a:pathLst>
                  <a:path w="1368" h="772">
                    <a:moveTo>
                      <a:pt x="639" y="698"/>
                    </a:moveTo>
                    <a:lnTo>
                      <a:pt x="931" y="652"/>
                    </a:lnTo>
                    <a:lnTo>
                      <a:pt x="1337" y="571"/>
                    </a:lnTo>
                    <a:lnTo>
                      <a:pt x="1368" y="562"/>
                    </a:lnTo>
                    <a:lnTo>
                      <a:pt x="1363" y="541"/>
                    </a:lnTo>
                    <a:lnTo>
                      <a:pt x="1352" y="515"/>
                    </a:lnTo>
                    <a:lnTo>
                      <a:pt x="1337" y="494"/>
                    </a:lnTo>
                    <a:lnTo>
                      <a:pt x="1317" y="479"/>
                    </a:lnTo>
                    <a:lnTo>
                      <a:pt x="1302" y="476"/>
                    </a:lnTo>
                    <a:lnTo>
                      <a:pt x="1278" y="461"/>
                    </a:lnTo>
                    <a:lnTo>
                      <a:pt x="1269" y="446"/>
                    </a:lnTo>
                    <a:lnTo>
                      <a:pt x="1255" y="434"/>
                    </a:lnTo>
                    <a:lnTo>
                      <a:pt x="1241" y="412"/>
                    </a:lnTo>
                    <a:lnTo>
                      <a:pt x="1234" y="400"/>
                    </a:lnTo>
                    <a:lnTo>
                      <a:pt x="1231" y="386"/>
                    </a:lnTo>
                    <a:lnTo>
                      <a:pt x="1239" y="379"/>
                    </a:lnTo>
                    <a:lnTo>
                      <a:pt x="1263" y="386"/>
                    </a:lnTo>
                    <a:lnTo>
                      <a:pt x="1257" y="369"/>
                    </a:lnTo>
                    <a:lnTo>
                      <a:pt x="1248" y="357"/>
                    </a:lnTo>
                    <a:lnTo>
                      <a:pt x="1231" y="350"/>
                    </a:lnTo>
                    <a:lnTo>
                      <a:pt x="1187" y="333"/>
                    </a:lnTo>
                    <a:lnTo>
                      <a:pt x="1164" y="301"/>
                    </a:lnTo>
                    <a:lnTo>
                      <a:pt x="1164" y="296"/>
                    </a:lnTo>
                    <a:lnTo>
                      <a:pt x="1182" y="303"/>
                    </a:lnTo>
                    <a:lnTo>
                      <a:pt x="1207" y="314"/>
                    </a:lnTo>
                    <a:lnTo>
                      <a:pt x="1220" y="328"/>
                    </a:lnTo>
                    <a:lnTo>
                      <a:pt x="1253" y="330"/>
                    </a:lnTo>
                    <a:lnTo>
                      <a:pt x="1238" y="314"/>
                    </a:lnTo>
                    <a:lnTo>
                      <a:pt x="1235" y="287"/>
                    </a:lnTo>
                    <a:lnTo>
                      <a:pt x="1238" y="269"/>
                    </a:lnTo>
                    <a:lnTo>
                      <a:pt x="1220" y="271"/>
                    </a:lnTo>
                    <a:lnTo>
                      <a:pt x="1181" y="249"/>
                    </a:lnTo>
                    <a:lnTo>
                      <a:pt x="1169" y="232"/>
                    </a:lnTo>
                    <a:lnTo>
                      <a:pt x="1160" y="230"/>
                    </a:lnTo>
                    <a:lnTo>
                      <a:pt x="1156" y="240"/>
                    </a:lnTo>
                    <a:lnTo>
                      <a:pt x="1138" y="237"/>
                    </a:lnTo>
                    <a:lnTo>
                      <a:pt x="1114" y="222"/>
                    </a:lnTo>
                    <a:lnTo>
                      <a:pt x="1094" y="210"/>
                    </a:lnTo>
                    <a:lnTo>
                      <a:pt x="1076" y="204"/>
                    </a:lnTo>
                    <a:lnTo>
                      <a:pt x="1058" y="208"/>
                    </a:lnTo>
                    <a:lnTo>
                      <a:pt x="1047" y="210"/>
                    </a:lnTo>
                    <a:lnTo>
                      <a:pt x="1035" y="201"/>
                    </a:lnTo>
                    <a:lnTo>
                      <a:pt x="1031" y="142"/>
                    </a:lnTo>
                    <a:lnTo>
                      <a:pt x="1051" y="137"/>
                    </a:lnTo>
                    <a:lnTo>
                      <a:pt x="1062" y="117"/>
                    </a:lnTo>
                    <a:lnTo>
                      <a:pt x="1056" y="97"/>
                    </a:lnTo>
                    <a:lnTo>
                      <a:pt x="1033" y="81"/>
                    </a:lnTo>
                    <a:lnTo>
                      <a:pt x="1008" y="57"/>
                    </a:lnTo>
                    <a:lnTo>
                      <a:pt x="951" y="25"/>
                    </a:lnTo>
                    <a:lnTo>
                      <a:pt x="940" y="29"/>
                    </a:lnTo>
                    <a:lnTo>
                      <a:pt x="926" y="46"/>
                    </a:lnTo>
                    <a:lnTo>
                      <a:pt x="909" y="46"/>
                    </a:lnTo>
                    <a:lnTo>
                      <a:pt x="884" y="31"/>
                    </a:lnTo>
                    <a:lnTo>
                      <a:pt x="833" y="0"/>
                    </a:lnTo>
                    <a:lnTo>
                      <a:pt x="830" y="47"/>
                    </a:lnTo>
                    <a:lnTo>
                      <a:pt x="822" y="85"/>
                    </a:lnTo>
                    <a:lnTo>
                      <a:pt x="811" y="104"/>
                    </a:lnTo>
                    <a:lnTo>
                      <a:pt x="794" y="119"/>
                    </a:lnTo>
                    <a:lnTo>
                      <a:pt x="766" y="168"/>
                    </a:lnTo>
                    <a:lnTo>
                      <a:pt x="758" y="162"/>
                    </a:lnTo>
                    <a:lnTo>
                      <a:pt x="745" y="156"/>
                    </a:lnTo>
                    <a:lnTo>
                      <a:pt x="741" y="156"/>
                    </a:lnTo>
                    <a:lnTo>
                      <a:pt x="733" y="179"/>
                    </a:lnTo>
                    <a:lnTo>
                      <a:pt x="722" y="201"/>
                    </a:lnTo>
                    <a:lnTo>
                      <a:pt x="708" y="243"/>
                    </a:lnTo>
                    <a:lnTo>
                      <a:pt x="700" y="255"/>
                    </a:lnTo>
                    <a:lnTo>
                      <a:pt x="688" y="253"/>
                    </a:lnTo>
                    <a:lnTo>
                      <a:pt x="661" y="242"/>
                    </a:lnTo>
                    <a:lnTo>
                      <a:pt x="637" y="228"/>
                    </a:lnTo>
                    <a:lnTo>
                      <a:pt x="633" y="267"/>
                    </a:lnTo>
                    <a:lnTo>
                      <a:pt x="618" y="332"/>
                    </a:lnTo>
                    <a:lnTo>
                      <a:pt x="597" y="379"/>
                    </a:lnTo>
                    <a:lnTo>
                      <a:pt x="571" y="407"/>
                    </a:lnTo>
                    <a:lnTo>
                      <a:pt x="566" y="436"/>
                    </a:lnTo>
                    <a:lnTo>
                      <a:pt x="571" y="475"/>
                    </a:lnTo>
                    <a:lnTo>
                      <a:pt x="551" y="489"/>
                    </a:lnTo>
                    <a:lnTo>
                      <a:pt x="494" y="530"/>
                    </a:lnTo>
                    <a:lnTo>
                      <a:pt x="448" y="559"/>
                    </a:lnTo>
                    <a:lnTo>
                      <a:pt x="403" y="571"/>
                    </a:lnTo>
                    <a:lnTo>
                      <a:pt x="382" y="558"/>
                    </a:lnTo>
                    <a:lnTo>
                      <a:pt x="347" y="594"/>
                    </a:lnTo>
                    <a:lnTo>
                      <a:pt x="337" y="595"/>
                    </a:lnTo>
                    <a:lnTo>
                      <a:pt x="311" y="579"/>
                    </a:lnTo>
                    <a:lnTo>
                      <a:pt x="275" y="554"/>
                    </a:lnTo>
                    <a:lnTo>
                      <a:pt x="268" y="539"/>
                    </a:lnTo>
                    <a:lnTo>
                      <a:pt x="257" y="539"/>
                    </a:lnTo>
                    <a:lnTo>
                      <a:pt x="249" y="546"/>
                    </a:lnTo>
                    <a:lnTo>
                      <a:pt x="237" y="571"/>
                    </a:lnTo>
                    <a:lnTo>
                      <a:pt x="211" y="602"/>
                    </a:lnTo>
                    <a:lnTo>
                      <a:pt x="156" y="626"/>
                    </a:lnTo>
                    <a:lnTo>
                      <a:pt x="139" y="652"/>
                    </a:lnTo>
                    <a:lnTo>
                      <a:pt x="118" y="700"/>
                    </a:lnTo>
                    <a:lnTo>
                      <a:pt x="100" y="704"/>
                    </a:lnTo>
                    <a:lnTo>
                      <a:pt x="85" y="718"/>
                    </a:lnTo>
                    <a:lnTo>
                      <a:pt x="54" y="740"/>
                    </a:lnTo>
                    <a:lnTo>
                      <a:pt x="33" y="754"/>
                    </a:lnTo>
                    <a:lnTo>
                      <a:pt x="0" y="772"/>
                    </a:lnTo>
                    <a:lnTo>
                      <a:pt x="354" y="734"/>
                    </a:lnTo>
                    <a:lnTo>
                      <a:pt x="639" y="698"/>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8" name="Freeform 40">
                <a:extLst>
                  <a:ext uri="{FF2B5EF4-FFF2-40B4-BE49-F238E27FC236}">
                    <a16:creationId xmlns:a16="http://schemas.microsoft.com/office/drawing/2014/main" id="{7CA8F163-7F4B-0D50-DEC1-0EB96580423B}"/>
                  </a:ext>
                </a:extLst>
              </p:cNvPr>
              <p:cNvSpPr>
                <a:spLocks/>
              </p:cNvSpPr>
              <p:nvPr/>
            </p:nvSpPr>
            <p:spPr bwMode="auto">
              <a:xfrm>
                <a:off x="6238875" y="2514600"/>
                <a:ext cx="466725" cy="363537"/>
              </a:xfrm>
              <a:custGeom>
                <a:avLst/>
                <a:gdLst/>
                <a:ahLst/>
                <a:cxnLst>
                  <a:cxn ang="0">
                    <a:pos x="435" y="20"/>
                  </a:cxn>
                  <a:cxn ang="0">
                    <a:pos x="369" y="0"/>
                  </a:cxn>
                  <a:cxn ang="0">
                    <a:pos x="313" y="20"/>
                  </a:cxn>
                  <a:cxn ang="0">
                    <a:pos x="269" y="28"/>
                  </a:cxn>
                  <a:cxn ang="0">
                    <a:pos x="180" y="20"/>
                  </a:cxn>
                  <a:cxn ang="0">
                    <a:pos x="123" y="34"/>
                  </a:cxn>
                  <a:cxn ang="0">
                    <a:pos x="54" y="85"/>
                  </a:cxn>
                  <a:cxn ang="0">
                    <a:pos x="49" y="102"/>
                  </a:cxn>
                  <a:cxn ang="0">
                    <a:pos x="23" y="124"/>
                  </a:cxn>
                  <a:cxn ang="0">
                    <a:pos x="0" y="148"/>
                  </a:cxn>
                  <a:cxn ang="0">
                    <a:pos x="19" y="174"/>
                  </a:cxn>
                  <a:cxn ang="0">
                    <a:pos x="90" y="211"/>
                  </a:cxn>
                  <a:cxn ang="0">
                    <a:pos x="111" y="248"/>
                  </a:cxn>
                  <a:cxn ang="0">
                    <a:pos x="156" y="299"/>
                  </a:cxn>
                  <a:cxn ang="0">
                    <a:pos x="255" y="377"/>
                  </a:cxn>
                  <a:cxn ang="0">
                    <a:pos x="309" y="445"/>
                  </a:cxn>
                  <a:cxn ang="0">
                    <a:pos x="355" y="475"/>
                  </a:cxn>
                  <a:cxn ang="0">
                    <a:pos x="381" y="499"/>
                  </a:cxn>
                  <a:cxn ang="0">
                    <a:pos x="405" y="531"/>
                  </a:cxn>
                  <a:cxn ang="0">
                    <a:pos x="413" y="556"/>
                  </a:cxn>
                  <a:cxn ang="0">
                    <a:pos x="423" y="575"/>
                  </a:cxn>
                  <a:cxn ang="0">
                    <a:pos x="439" y="585"/>
                  </a:cxn>
                  <a:cxn ang="0">
                    <a:pos x="453" y="599"/>
                  </a:cxn>
                  <a:cxn ang="0">
                    <a:pos x="463" y="618"/>
                  </a:cxn>
                  <a:cxn ang="0">
                    <a:pos x="477" y="644"/>
                  </a:cxn>
                  <a:cxn ang="0">
                    <a:pos x="482" y="674"/>
                  </a:cxn>
                  <a:cxn ang="0">
                    <a:pos x="505" y="688"/>
                  </a:cxn>
                  <a:cxn ang="0">
                    <a:pos x="512" y="654"/>
                  </a:cxn>
                  <a:cxn ang="0">
                    <a:pos x="541" y="654"/>
                  </a:cxn>
                  <a:cxn ang="0">
                    <a:pos x="545" y="651"/>
                  </a:cxn>
                  <a:cxn ang="0">
                    <a:pos x="550" y="646"/>
                  </a:cxn>
                  <a:cxn ang="0">
                    <a:pos x="548" y="642"/>
                  </a:cxn>
                  <a:cxn ang="0">
                    <a:pos x="541" y="640"/>
                  </a:cxn>
                  <a:cxn ang="0">
                    <a:pos x="520" y="633"/>
                  </a:cxn>
                  <a:cxn ang="0">
                    <a:pos x="517" y="632"/>
                  </a:cxn>
                  <a:cxn ang="0">
                    <a:pos x="512" y="626"/>
                  </a:cxn>
                  <a:cxn ang="0">
                    <a:pos x="516" y="600"/>
                  </a:cxn>
                  <a:cxn ang="0">
                    <a:pos x="542" y="619"/>
                  </a:cxn>
                  <a:cxn ang="0">
                    <a:pos x="574" y="622"/>
                  </a:cxn>
                  <a:cxn ang="0">
                    <a:pos x="577" y="590"/>
                  </a:cxn>
                  <a:cxn ang="0">
                    <a:pos x="585" y="575"/>
                  </a:cxn>
                  <a:cxn ang="0">
                    <a:pos x="627" y="561"/>
                  </a:cxn>
                  <a:cxn ang="0">
                    <a:pos x="618" y="549"/>
                  </a:cxn>
                  <a:cxn ang="0">
                    <a:pos x="602" y="543"/>
                  </a:cxn>
                  <a:cxn ang="0">
                    <a:pos x="614" y="533"/>
                  </a:cxn>
                  <a:cxn ang="0">
                    <a:pos x="632" y="543"/>
                  </a:cxn>
                  <a:cxn ang="0">
                    <a:pos x="660" y="533"/>
                  </a:cxn>
                  <a:cxn ang="0">
                    <a:pos x="670" y="499"/>
                  </a:cxn>
                  <a:cxn ang="0">
                    <a:pos x="655" y="483"/>
                  </a:cxn>
                  <a:cxn ang="0">
                    <a:pos x="685" y="489"/>
                  </a:cxn>
                  <a:cxn ang="0">
                    <a:pos x="704" y="468"/>
                  </a:cxn>
                  <a:cxn ang="0">
                    <a:pos x="742" y="422"/>
                  </a:cxn>
                  <a:cxn ang="0">
                    <a:pos x="778" y="390"/>
                  </a:cxn>
                  <a:cxn ang="0">
                    <a:pos x="777" y="367"/>
                  </a:cxn>
                  <a:cxn ang="0">
                    <a:pos x="775" y="347"/>
                  </a:cxn>
                  <a:cxn ang="0">
                    <a:pos x="786" y="336"/>
                  </a:cxn>
                  <a:cxn ang="0">
                    <a:pos x="806" y="306"/>
                  </a:cxn>
                  <a:cxn ang="0">
                    <a:pos x="822" y="263"/>
                  </a:cxn>
                  <a:cxn ang="0">
                    <a:pos x="836" y="242"/>
                  </a:cxn>
                  <a:cxn ang="0">
                    <a:pos x="881" y="203"/>
                  </a:cxn>
                  <a:cxn ang="0">
                    <a:pos x="457" y="64"/>
                  </a:cxn>
                </a:cxnLst>
                <a:rect l="0" t="0" r="r" b="b"/>
                <a:pathLst>
                  <a:path w="881" h="688">
                    <a:moveTo>
                      <a:pt x="457" y="64"/>
                    </a:moveTo>
                    <a:lnTo>
                      <a:pt x="435" y="20"/>
                    </a:lnTo>
                    <a:lnTo>
                      <a:pt x="407" y="6"/>
                    </a:lnTo>
                    <a:lnTo>
                      <a:pt x="369" y="0"/>
                    </a:lnTo>
                    <a:lnTo>
                      <a:pt x="335" y="6"/>
                    </a:lnTo>
                    <a:lnTo>
                      <a:pt x="313" y="20"/>
                    </a:lnTo>
                    <a:lnTo>
                      <a:pt x="296" y="25"/>
                    </a:lnTo>
                    <a:lnTo>
                      <a:pt x="269" y="28"/>
                    </a:lnTo>
                    <a:lnTo>
                      <a:pt x="216" y="20"/>
                    </a:lnTo>
                    <a:lnTo>
                      <a:pt x="180" y="20"/>
                    </a:lnTo>
                    <a:lnTo>
                      <a:pt x="142" y="25"/>
                    </a:lnTo>
                    <a:lnTo>
                      <a:pt x="123" y="34"/>
                    </a:lnTo>
                    <a:lnTo>
                      <a:pt x="56" y="85"/>
                    </a:lnTo>
                    <a:lnTo>
                      <a:pt x="54" y="85"/>
                    </a:lnTo>
                    <a:lnTo>
                      <a:pt x="52" y="93"/>
                    </a:lnTo>
                    <a:lnTo>
                      <a:pt x="49" y="102"/>
                    </a:lnTo>
                    <a:lnTo>
                      <a:pt x="40" y="109"/>
                    </a:lnTo>
                    <a:lnTo>
                      <a:pt x="23" y="124"/>
                    </a:lnTo>
                    <a:lnTo>
                      <a:pt x="0" y="136"/>
                    </a:lnTo>
                    <a:lnTo>
                      <a:pt x="0" y="148"/>
                    </a:lnTo>
                    <a:lnTo>
                      <a:pt x="8" y="160"/>
                    </a:lnTo>
                    <a:lnTo>
                      <a:pt x="19" y="174"/>
                    </a:lnTo>
                    <a:lnTo>
                      <a:pt x="73" y="196"/>
                    </a:lnTo>
                    <a:lnTo>
                      <a:pt x="90" y="211"/>
                    </a:lnTo>
                    <a:lnTo>
                      <a:pt x="101" y="227"/>
                    </a:lnTo>
                    <a:lnTo>
                      <a:pt x="111" y="248"/>
                    </a:lnTo>
                    <a:lnTo>
                      <a:pt x="134" y="271"/>
                    </a:lnTo>
                    <a:lnTo>
                      <a:pt x="156" y="299"/>
                    </a:lnTo>
                    <a:lnTo>
                      <a:pt x="234" y="357"/>
                    </a:lnTo>
                    <a:lnTo>
                      <a:pt x="255" y="377"/>
                    </a:lnTo>
                    <a:lnTo>
                      <a:pt x="283" y="413"/>
                    </a:lnTo>
                    <a:lnTo>
                      <a:pt x="309" y="445"/>
                    </a:lnTo>
                    <a:lnTo>
                      <a:pt x="338" y="461"/>
                    </a:lnTo>
                    <a:lnTo>
                      <a:pt x="355" y="475"/>
                    </a:lnTo>
                    <a:lnTo>
                      <a:pt x="369" y="488"/>
                    </a:lnTo>
                    <a:lnTo>
                      <a:pt x="381" y="499"/>
                    </a:lnTo>
                    <a:lnTo>
                      <a:pt x="388" y="508"/>
                    </a:lnTo>
                    <a:lnTo>
                      <a:pt x="405" y="531"/>
                    </a:lnTo>
                    <a:lnTo>
                      <a:pt x="413" y="545"/>
                    </a:lnTo>
                    <a:lnTo>
                      <a:pt x="413" y="556"/>
                    </a:lnTo>
                    <a:lnTo>
                      <a:pt x="419" y="570"/>
                    </a:lnTo>
                    <a:lnTo>
                      <a:pt x="423" y="575"/>
                    </a:lnTo>
                    <a:lnTo>
                      <a:pt x="430" y="575"/>
                    </a:lnTo>
                    <a:lnTo>
                      <a:pt x="439" y="585"/>
                    </a:lnTo>
                    <a:lnTo>
                      <a:pt x="453" y="593"/>
                    </a:lnTo>
                    <a:lnTo>
                      <a:pt x="453" y="599"/>
                    </a:lnTo>
                    <a:lnTo>
                      <a:pt x="453" y="607"/>
                    </a:lnTo>
                    <a:lnTo>
                      <a:pt x="463" y="618"/>
                    </a:lnTo>
                    <a:lnTo>
                      <a:pt x="477" y="636"/>
                    </a:lnTo>
                    <a:lnTo>
                      <a:pt x="477" y="644"/>
                    </a:lnTo>
                    <a:lnTo>
                      <a:pt x="477" y="663"/>
                    </a:lnTo>
                    <a:lnTo>
                      <a:pt x="482" y="674"/>
                    </a:lnTo>
                    <a:lnTo>
                      <a:pt x="495" y="681"/>
                    </a:lnTo>
                    <a:lnTo>
                      <a:pt x="505" y="688"/>
                    </a:lnTo>
                    <a:lnTo>
                      <a:pt x="505" y="660"/>
                    </a:lnTo>
                    <a:lnTo>
                      <a:pt x="512" y="654"/>
                    </a:lnTo>
                    <a:lnTo>
                      <a:pt x="534" y="654"/>
                    </a:lnTo>
                    <a:lnTo>
                      <a:pt x="541" y="654"/>
                    </a:lnTo>
                    <a:lnTo>
                      <a:pt x="541" y="654"/>
                    </a:lnTo>
                    <a:lnTo>
                      <a:pt x="545" y="651"/>
                    </a:lnTo>
                    <a:lnTo>
                      <a:pt x="550" y="646"/>
                    </a:lnTo>
                    <a:lnTo>
                      <a:pt x="550" y="646"/>
                    </a:lnTo>
                    <a:lnTo>
                      <a:pt x="550" y="644"/>
                    </a:lnTo>
                    <a:lnTo>
                      <a:pt x="548" y="642"/>
                    </a:lnTo>
                    <a:lnTo>
                      <a:pt x="545" y="640"/>
                    </a:lnTo>
                    <a:lnTo>
                      <a:pt x="541" y="640"/>
                    </a:lnTo>
                    <a:lnTo>
                      <a:pt x="541" y="640"/>
                    </a:lnTo>
                    <a:lnTo>
                      <a:pt x="520" y="633"/>
                    </a:lnTo>
                    <a:lnTo>
                      <a:pt x="520" y="633"/>
                    </a:lnTo>
                    <a:lnTo>
                      <a:pt x="517" y="632"/>
                    </a:lnTo>
                    <a:lnTo>
                      <a:pt x="514" y="629"/>
                    </a:lnTo>
                    <a:lnTo>
                      <a:pt x="512" y="626"/>
                    </a:lnTo>
                    <a:lnTo>
                      <a:pt x="512" y="621"/>
                    </a:lnTo>
                    <a:lnTo>
                      <a:pt x="516" y="600"/>
                    </a:lnTo>
                    <a:lnTo>
                      <a:pt x="535" y="617"/>
                    </a:lnTo>
                    <a:lnTo>
                      <a:pt x="542" y="619"/>
                    </a:lnTo>
                    <a:lnTo>
                      <a:pt x="556" y="631"/>
                    </a:lnTo>
                    <a:lnTo>
                      <a:pt x="574" y="622"/>
                    </a:lnTo>
                    <a:lnTo>
                      <a:pt x="577" y="597"/>
                    </a:lnTo>
                    <a:lnTo>
                      <a:pt x="577" y="590"/>
                    </a:lnTo>
                    <a:lnTo>
                      <a:pt x="574" y="575"/>
                    </a:lnTo>
                    <a:lnTo>
                      <a:pt x="585" y="575"/>
                    </a:lnTo>
                    <a:lnTo>
                      <a:pt x="607" y="575"/>
                    </a:lnTo>
                    <a:lnTo>
                      <a:pt x="627" y="561"/>
                    </a:lnTo>
                    <a:lnTo>
                      <a:pt x="627" y="554"/>
                    </a:lnTo>
                    <a:lnTo>
                      <a:pt x="618" y="549"/>
                    </a:lnTo>
                    <a:lnTo>
                      <a:pt x="607" y="549"/>
                    </a:lnTo>
                    <a:lnTo>
                      <a:pt x="602" y="543"/>
                    </a:lnTo>
                    <a:lnTo>
                      <a:pt x="602" y="538"/>
                    </a:lnTo>
                    <a:lnTo>
                      <a:pt x="614" y="533"/>
                    </a:lnTo>
                    <a:lnTo>
                      <a:pt x="621" y="538"/>
                    </a:lnTo>
                    <a:lnTo>
                      <a:pt x="632" y="543"/>
                    </a:lnTo>
                    <a:lnTo>
                      <a:pt x="643" y="543"/>
                    </a:lnTo>
                    <a:lnTo>
                      <a:pt x="660" y="533"/>
                    </a:lnTo>
                    <a:lnTo>
                      <a:pt x="677" y="511"/>
                    </a:lnTo>
                    <a:lnTo>
                      <a:pt x="670" y="499"/>
                    </a:lnTo>
                    <a:lnTo>
                      <a:pt x="659" y="489"/>
                    </a:lnTo>
                    <a:lnTo>
                      <a:pt x="655" y="483"/>
                    </a:lnTo>
                    <a:lnTo>
                      <a:pt x="664" y="479"/>
                    </a:lnTo>
                    <a:lnTo>
                      <a:pt x="685" y="489"/>
                    </a:lnTo>
                    <a:lnTo>
                      <a:pt x="696" y="482"/>
                    </a:lnTo>
                    <a:lnTo>
                      <a:pt x="704" y="468"/>
                    </a:lnTo>
                    <a:lnTo>
                      <a:pt x="721" y="434"/>
                    </a:lnTo>
                    <a:lnTo>
                      <a:pt x="742" y="422"/>
                    </a:lnTo>
                    <a:lnTo>
                      <a:pt x="761" y="413"/>
                    </a:lnTo>
                    <a:lnTo>
                      <a:pt x="778" y="390"/>
                    </a:lnTo>
                    <a:lnTo>
                      <a:pt x="785" y="378"/>
                    </a:lnTo>
                    <a:lnTo>
                      <a:pt x="777" y="367"/>
                    </a:lnTo>
                    <a:lnTo>
                      <a:pt x="770" y="352"/>
                    </a:lnTo>
                    <a:lnTo>
                      <a:pt x="775" y="347"/>
                    </a:lnTo>
                    <a:lnTo>
                      <a:pt x="786" y="352"/>
                    </a:lnTo>
                    <a:lnTo>
                      <a:pt x="786" y="336"/>
                    </a:lnTo>
                    <a:lnTo>
                      <a:pt x="792" y="325"/>
                    </a:lnTo>
                    <a:lnTo>
                      <a:pt x="806" y="306"/>
                    </a:lnTo>
                    <a:lnTo>
                      <a:pt x="813" y="278"/>
                    </a:lnTo>
                    <a:lnTo>
                      <a:pt x="822" y="263"/>
                    </a:lnTo>
                    <a:lnTo>
                      <a:pt x="831" y="252"/>
                    </a:lnTo>
                    <a:lnTo>
                      <a:pt x="836" y="242"/>
                    </a:lnTo>
                    <a:lnTo>
                      <a:pt x="868" y="216"/>
                    </a:lnTo>
                    <a:lnTo>
                      <a:pt x="881" y="203"/>
                    </a:lnTo>
                    <a:lnTo>
                      <a:pt x="641" y="28"/>
                    </a:lnTo>
                    <a:lnTo>
                      <a:pt x="457" y="64"/>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49" name="Freeform 41">
                <a:extLst>
                  <a:ext uri="{FF2B5EF4-FFF2-40B4-BE49-F238E27FC236}">
                    <a16:creationId xmlns:a16="http://schemas.microsoft.com/office/drawing/2014/main" id="{997EEEAF-1B1D-1920-9E39-B7E35810C48A}"/>
                  </a:ext>
                </a:extLst>
              </p:cNvPr>
              <p:cNvSpPr>
                <a:spLocks/>
              </p:cNvSpPr>
              <p:nvPr/>
            </p:nvSpPr>
            <p:spPr bwMode="auto">
              <a:xfrm>
                <a:off x="5759450" y="2581275"/>
                <a:ext cx="365125" cy="587375"/>
              </a:xfrm>
              <a:custGeom>
                <a:avLst/>
                <a:gdLst/>
                <a:ahLst/>
                <a:cxnLst>
                  <a:cxn ang="0">
                    <a:pos x="216" y="1008"/>
                  </a:cxn>
                  <a:cxn ang="0">
                    <a:pos x="187" y="969"/>
                  </a:cxn>
                  <a:cxn ang="0">
                    <a:pos x="200" y="947"/>
                  </a:cxn>
                  <a:cxn ang="0">
                    <a:pos x="286" y="927"/>
                  </a:cxn>
                  <a:cxn ang="0">
                    <a:pos x="688" y="882"/>
                  </a:cxn>
                  <a:cxn ang="0">
                    <a:pos x="659" y="841"/>
                  </a:cxn>
                  <a:cxn ang="0">
                    <a:pos x="656" y="812"/>
                  </a:cxn>
                  <a:cxn ang="0">
                    <a:pos x="662" y="776"/>
                  </a:cxn>
                  <a:cxn ang="0">
                    <a:pos x="645" y="716"/>
                  </a:cxn>
                  <a:cxn ang="0">
                    <a:pos x="656" y="679"/>
                  </a:cxn>
                  <a:cxn ang="0">
                    <a:pos x="645" y="641"/>
                  </a:cxn>
                  <a:cxn ang="0">
                    <a:pos x="674" y="605"/>
                  </a:cxn>
                  <a:cxn ang="0">
                    <a:pos x="658" y="571"/>
                  </a:cxn>
                  <a:cxn ang="0">
                    <a:pos x="633" y="523"/>
                  </a:cxn>
                  <a:cxn ang="0">
                    <a:pos x="586" y="415"/>
                  </a:cxn>
                  <a:cxn ang="0">
                    <a:pos x="493" y="68"/>
                  </a:cxn>
                  <a:cxn ang="0">
                    <a:pos x="515" y="0"/>
                  </a:cxn>
                  <a:cxn ang="0">
                    <a:pos x="8" y="39"/>
                  </a:cxn>
                  <a:cxn ang="0">
                    <a:pos x="0" y="586"/>
                  </a:cxn>
                  <a:cxn ang="0">
                    <a:pos x="36" y="1079"/>
                  </a:cxn>
                  <a:cxn ang="0">
                    <a:pos x="64" y="1083"/>
                  </a:cxn>
                  <a:cxn ang="0">
                    <a:pos x="89" y="1073"/>
                  </a:cxn>
                  <a:cxn ang="0">
                    <a:pos x="92" y="1026"/>
                  </a:cxn>
                  <a:cxn ang="0">
                    <a:pos x="118" y="1015"/>
                  </a:cxn>
                  <a:cxn ang="0">
                    <a:pos x="125" y="1038"/>
                  </a:cxn>
                  <a:cxn ang="0">
                    <a:pos x="125" y="1061"/>
                  </a:cxn>
                  <a:cxn ang="0">
                    <a:pos x="140" y="1072"/>
                  </a:cxn>
                  <a:cxn ang="0">
                    <a:pos x="151" y="1094"/>
                  </a:cxn>
                  <a:cxn ang="0">
                    <a:pos x="140" y="1109"/>
                  </a:cxn>
                  <a:cxn ang="0">
                    <a:pos x="173" y="1101"/>
                  </a:cxn>
                  <a:cxn ang="0">
                    <a:pos x="209" y="1084"/>
                  </a:cxn>
                  <a:cxn ang="0">
                    <a:pos x="237" y="1079"/>
                  </a:cxn>
                  <a:cxn ang="0">
                    <a:pos x="243" y="1073"/>
                  </a:cxn>
                </a:cxnLst>
                <a:rect l="0" t="0" r="r" b="b"/>
                <a:pathLst>
                  <a:path w="692" h="1109">
                    <a:moveTo>
                      <a:pt x="225" y="1030"/>
                    </a:moveTo>
                    <a:lnTo>
                      <a:pt x="216" y="1008"/>
                    </a:lnTo>
                    <a:lnTo>
                      <a:pt x="197" y="980"/>
                    </a:lnTo>
                    <a:lnTo>
                      <a:pt x="187" y="969"/>
                    </a:lnTo>
                    <a:lnTo>
                      <a:pt x="187" y="952"/>
                    </a:lnTo>
                    <a:lnTo>
                      <a:pt x="200" y="947"/>
                    </a:lnTo>
                    <a:lnTo>
                      <a:pt x="236" y="936"/>
                    </a:lnTo>
                    <a:lnTo>
                      <a:pt x="286" y="927"/>
                    </a:lnTo>
                    <a:lnTo>
                      <a:pt x="692" y="890"/>
                    </a:lnTo>
                    <a:lnTo>
                      <a:pt x="688" y="882"/>
                    </a:lnTo>
                    <a:lnTo>
                      <a:pt x="673" y="855"/>
                    </a:lnTo>
                    <a:lnTo>
                      <a:pt x="659" y="841"/>
                    </a:lnTo>
                    <a:lnTo>
                      <a:pt x="654" y="820"/>
                    </a:lnTo>
                    <a:lnTo>
                      <a:pt x="656" y="812"/>
                    </a:lnTo>
                    <a:lnTo>
                      <a:pt x="667" y="804"/>
                    </a:lnTo>
                    <a:lnTo>
                      <a:pt x="662" y="776"/>
                    </a:lnTo>
                    <a:lnTo>
                      <a:pt x="654" y="759"/>
                    </a:lnTo>
                    <a:lnTo>
                      <a:pt x="645" y="716"/>
                    </a:lnTo>
                    <a:lnTo>
                      <a:pt x="645" y="686"/>
                    </a:lnTo>
                    <a:lnTo>
                      <a:pt x="656" y="679"/>
                    </a:lnTo>
                    <a:lnTo>
                      <a:pt x="659" y="654"/>
                    </a:lnTo>
                    <a:lnTo>
                      <a:pt x="645" y="641"/>
                    </a:lnTo>
                    <a:lnTo>
                      <a:pt x="666" y="626"/>
                    </a:lnTo>
                    <a:lnTo>
                      <a:pt x="674" y="605"/>
                    </a:lnTo>
                    <a:lnTo>
                      <a:pt x="662" y="596"/>
                    </a:lnTo>
                    <a:lnTo>
                      <a:pt x="658" y="571"/>
                    </a:lnTo>
                    <a:lnTo>
                      <a:pt x="655" y="553"/>
                    </a:lnTo>
                    <a:lnTo>
                      <a:pt x="633" y="523"/>
                    </a:lnTo>
                    <a:lnTo>
                      <a:pt x="598" y="457"/>
                    </a:lnTo>
                    <a:lnTo>
                      <a:pt x="586" y="415"/>
                    </a:lnTo>
                    <a:lnTo>
                      <a:pt x="533" y="228"/>
                    </a:lnTo>
                    <a:lnTo>
                      <a:pt x="493" y="68"/>
                    </a:lnTo>
                    <a:lnTo>
                      <a:pt x="479" y="3"/>
                    </a:lnTo>
                    <a:lnTo>
                      <a:pt x="515" y="0"/>
                    </a:lnTo>
                    <a:lnTo>
                      <a:pt x="515" y="0"/>
                    </a:lnTo>
                    <a:lnTo>
                      <a:pt x="8" y="39"/>
                    </a:lnTo>
                    <a:lnTo>
                      <a:pt x="10" y="78"/>
                    </a:lnTo>
                    <a:lnTo>
                      <a:pt x="0" y="586"/>
                    </a:lnTo>
                    <a:lnTo>
                      <a:pt x="4" y="850"/>
                    </a:lnTo>
                    <a:lnTo>
                      <a:pt x="36" y="1079"/>
                    </a:lnTo>
                    <a:lnTo>
                      <a:pt x="49" y="1077"/>
                    </a:lnTo>
                    <a:lnTo>
                      <a:pt x="64" y="1083"/>
                    </a:lnTo>
                    <a:lnTo>
                      <a:pt x="86" y="1086"/>
                    </a:lnTo>
                    <a:lnTo>
                      <a:pt x="89" y="1073"/>
                    </a:lnTo>
                    <a:lnTo>
                      <a:pt x="86" y="1051"/>
                    </a:lnTo>
                    <a:lnTo>
                      <a:pt x="92" y="1026"/>
                    </a:lnTo>
                    <a:lnTo>
                      <a:pt x="101" y="1019"/>
                    </a:lnTo>
                    <a:lnTo>
                      <a:pt x="118" y="1015"/>
                    </a:lnTo>
                    <a:lnTo>
                      <a:pt x="125" y="1023"/>
                    </a:lnTo>
                    <a:lnTo>
                      <a:pt x="125" y="1038"/>
                    </a:lnTo>
                    <a:lnTo>
                      <a:pt x="118" y="1049"/>
                    </a:lnTo>
                    <a:lnTo>
                      <a:pt x="125" y="1061"/>
                    </a:lnTo>
                    <a:lnTo>
                      <a:pt x="129" y="1066"/>
                    </a:lnTo>
                    <a:lnTo>
                      <a:pt x="140" y="1072"/>
                    </a:lnTo>
                    <a:lnTo>
                      <a:pt x="150" y="1084"/>
                    </a:lnTo>
                    <a:lnTo>
                      <a:pt x="151" y="1094"/>
                    </a:lnTo>
                    <a:lnTo>
                      <a:pt x="147" y="1099"/>
                    </a:lnTo>
                    <a:lnTo>
                      <a:pt x="140" y="1109"/>
                    </a:lnTo>
                    <a:lnTo>
                      <a:pt x="148" y="1108"/>
                    </a:lnTo>
                    <a:lnTo>
                      <a:pt x="173" y="1101"/>
                    </a:lnTo>
                    <a:lnTo>
                      <a:pt x="198" y="1092"/>
                    </a:lnTo>
                    <a:lnTo>
                      <a:pt x="209" y="1084"/>
                    </a:lnTo>
                    <a:lnTo>
                      <a:pt x="219" y="1081"/>
                    </a:lnTo>
                    <a:lnTo>
                      <a:pt x="237" y="1079"/>
                    </a:lnTo>
                    <a:lnTo>
                      <a:pt x="246" y="1072"/>
                    </a:lnTo>
                    <a:lnTo>
                      <a:pt x="243" y="1073"/>
                    </a:lnTo>
                    <a:lnTo>
                      <a:pt x="225" y="1030"/>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0" name="Freeform 42">
                <a:extLst>
                  <a:ext uri="{FF2B5EF4-FFF2-40B4-BE49-F238E27FC236}">
                    <a16:creationId xmlns:a16="http://schemas.microsoft.com/office/drawing/2014/main" id="{2DEAF232-E393-FFAA-C84D-504F6D3A56F2}"/>
                  </a:ext>
                </a:extLst>
              </p:cNvPr>
              <p:cNvSpPr>
                <a:spLocks/>
              </p:cNvSpPr>
              <p:nvPr/>
            </p:nvSpPr>
            <p:spPr bwMode="auto">
              <a:xfrm>
                <a:off x="5440363" y="2601913"/>
                <a:ext cx="338137" cy="590550"/>
              </a:xfrm>
              <a:custGeom>
                <a:avLst/>
                <a:gdLst/>
                <a:ahLst/>
                <a:cxnLst>
                  <a:cxn ang="0">
                    <a:pos x="601" y="547"/>
                  </a:cxn>
                  <a:cxn ang="0">
                    <a:pos x="609" y="0"/>
                  </a:cxn>
                  <a:cxn ang="0">
                    <a:pos x="223" y="28"/>
                  </a:cxn>
                  <a:cxn ang="0">
                    <a:pos x="212" y="56"/>
                  </a:cxn>
                  <a:cxn ang="0">
                    <a:pos x="190" y="83"/>
                  </a:cxn>
                  <a:cxn ang="0">
                    <a:pos x="172" y="93"/>
                  </a:cxn>
                  <a:cxn ang="0">
                    <a:pos x="165" y="146"/>
                  </a:cxn>
                  <a:cxn ang="0">
                    <a:pos x="122" y="203"/>
                  </a:cxn>
                  <a:cxn ang="0">
                    <a:pos x="100" y="243"/>
                  </a:cxn>
                  <a:cxn ang="0">
                    <a:pos x="96" y="262"/>
                  </a:cxn>
                  <a:cxn ang="0">
                    <a:pos x="92" y="300"/>
                  </a:cxn>
                  <a:cxn ang="0">
                    <a:pos x="68" y="316"/>
                  </a:cxn>
                  <a:cxn ang="0">
                    <a:pos x="65" y="343"/>
                  </a:cxn>
                  <a:cxn ang="0">
                    <a:pos x="58" y="364"/>
                  </a:cxn>
                  <a:cxn ang="0">
                    <a:pos x="76" y="384"/>
                  </a:cxn>
                  <a:cxn ang="0">
                    <a:pos x="72" y="430"/>
                  </a:cxn>
                  <a:cxn ang="0">
                    <a:pos x="76" y="462"/>
                  </a:cxn>
                  <a:cxn ang="0">
                    <a:pos x="62" y="490"/>
                  </a:cxn>
                  <a:cxn ang="0">
                    <a:pos x="82" y="516"/>
                  </a:cxn>
                  <a:cxn ang="0">
                    <a:pos x="62" y="539"/>
                  </a:cxn>
                  <a:cxn ang="0">
                    <a:pos x="82" y="558"/>
                  </a:cxn>
                  <a:cxn ang="0">
                    <a:pos x="83" y="594"/>
                  </a:cxn>
                  <a:cxn ang="0">
                    <a:pos x="106" y="618"/>
                  </a:cxn>
                  <a:cxn ang="0">
                    <a:pos x="106" y="675"/>
                  </a:cxn>
                  <a:cxn ang="0">
                    <a:pos x="78" y="688"/>
                  </a:cxn>
                  <a:cxn ang="0">
                    <a:pos x="76" y="723"/>
                  </a:cxn>
                  <a:cxn ang="0">
                    <a:pos x="40" y="768"/>
                  </a:cxn>
                  <a:cxn ang="0">
                    <a:pos x="32" y="816"/>
                  </a:cxn>
                  <a:cxn ang="0">
                    <a:pos x="19" y="837"/>
                  </a:cxn>
                  <a:cxn ang="0">
                    <a:pos x="19" y="877"/>
                  </a:cxn>
                  <a:cxn ang="0">
                    <a:pos x="1" y="902"/>
                  </a:cxn>
                  <a:cxn ang="0">
                    <a:pos x="7" y="940"/>
                  </a:cxn>
                  <a:cxn ang="0">
                    <a:pos x="354" y="1010"/>
                  </a:cxn>
                  <a:cxn ang="0">
                    <a:pos x="384" y="1053"/>
                  </a:cxn>
                  <a:cxn ang="0">
                    <a:pos x="394" y="1113"/>
                  </a:cxn>
                  <a:cxn ang="0">
                    <a:pos x="398" y="1115"/>
                  </a:cxn>
                  <a:cxn ang="0">
                    <a:pos x="432" y="1094"/>
                  </a:cxn>
                  <a:cxn ang="0">
                    <a:pos x="451" y="1065"/>
                  </a:cxn>
                  <a:cxn ang="0">
                    <a:pos x="490" y="1060"/>
                  </a:cxn>
                  <a:cxn ang="0">
                    <a:pos x="536" y="1045"/>
                  </a:cxn>
                  <a:cxn ang="0">
                    <a:pos x="575" y="1045"/>
                  </a:cxn>
                  <a:cxn ang="0">
                    <a:pos x="598" y="1045"/>
                  </a:cxn>
                  <a:cxn ang="0">
                    <a:pos x="627" y="1044"/>
                  </a:cxn>
                  <a:cxn ang="0">
                    <a:pos x="638" y="1040"/>
                  </a:cxn>
                  <a:cxn ang="0">
                    <a:pos x="605" y="811"/>
                  </a:cxn>
                </a:cxnLst>
                <a:rect l="0" t="0" r="r" b="b"/>
                <a:pathLst>
                  <a:path w="638" h="1116">
                    <a:moveTo>
                      <a:pt x="605" y="811"/>
                    </a:moveTo>
                    <a:lnTo>
                      <a:pt x="601" y="547"/>
                    </a:lnTo>
                    <a:lnTo>
                      <a:pt x="611" y="39"/>
                    </a:lnTo>
                    <a:lnTo>
                      <a:pt x="609" y="0"/>
                    </a:lnTo>
                    <a:lnTo>
                      <a:pt x="223" y="29"/>
                    </a:lnTo>
                    <a:lnTo>
                      <a:pt x="223" y="28"/>
                    </a:lnTo>
                    <a:lnTo>
                      <a:pt x="226" y="43"/>
                    </a:lnTo>
                    <a:lnTo>
                      <a:pt x="212" y="56"/>
                    </a:lnTo>
                    <a:lnTo>
                      <a:pt x="196" y="67"/>
                    </a:lnTo>
                    <a:lnTo>
                      <a:pt x="190" y="83"/>
                    </a:lnTo>
                    <a:lnTo>
                      <a:pt x="183" y="93"/>
                    </a:lnTo>
                    <a:lnTo>
                      <a:pt x="172" y="93"/>
                    </a:lnTo>
                    <a:lnTo>
                      <a:pt x="162" y="124"/>
                    </a:lnTo>
                    <a:lnTo>
                      <a:pt x="165" y="146"/>
                    </a:lnTo>
                    <a:lnTo>
                      <a:pt x="150" y="169"/>
                    </a:lnTo>
                    <a:lnTo>
                      <a:pt x="122" y="203"/>
                    </a:lnTo>
                    <a:lnTo>
                      <a:pt x="103" y="219"/>
                    </a:lnTo>
                    <a:lnTo>
                      <a:pt x="100" y="243"/>
                    </a:lnTo>
                    <a:lnTo>
                      <a:pt x="106" y="248"/>
                    </a:lnTo>
                    <a:lnTo>
                      <a:pt x="96" y="262"/>
                    </a:lnTo>
                    <a:lnTo>
                      <a:pt x="90" y="283"/>
                    </a:lnTo>
                    <a:lnTo>
                      <a:pt x="92" y="300"/>
                    </a:lnTo>
                    <a:lnTo>
                      <a:pt x="86" y="300"/>
                    </a:lnTo>
                    <a:lnTo>
                      <a:pt x="68" y="316"/>
                    </a:lnTo>
                    <a:lnTo>
                      <a:pt x="62" y="335"/>
                    </a:lnTo>
                    <a:lnTo>
                      <a:pt x="65" y="343"/>
                    </a:lnTo>
                    <a:lnTo>
                      <a:pt x="58" y="350"/>
                    </a:lnTo>
                    <a:lnTo>
                      <a:pt x="58" y="364"/>
                    </a:lnTo>
                    <a:lnTo>
                      <a:pt x="67" y="369"/>
                    </a:lnTo>
                    <a:lnTo>
                      <a:pt x="76" y="384"/>
                    </a:lnTo>
                    <a:lnTo>
                      <a:pt x="74" y="398"/>
                    </a:lnTo>
                    <a:lnTo>
                      <a:pt x="72" y="430"/>
                    </a:lnTo>
                    <a:lnTo>
                      <a:pt x="81" y="446"/>
                    </a:lnTo>
                    <a:lnTo>
                      <a:pt x="76" y="462"/>
                    </a:lnTo>
                    <a:lnTo>
                      <a:pt x="64" y="491"/>
                    </a:lnTo>
                    <a:lnTo>
                      <a:pt x="62" y="490"/>
                    </a:lnTo>
                    <a:lnTo>
                      <a:pt x="76" y="501"/>
                    </a:lnTo>
                    <a:lnTo>
                      <a:pt x="82" y="516"/>
                    </a:lnTo>
                    <a:lnTo>
                      <a:pt x="78" y="529"/>
                    </a:lnTo>
                    <a:lnTo>
                      <a:pt x="62" y="539"/>
                    </a:lnTo>
                    <a:lnTo>
                      <a:pt x="76" y="551"/>
                    </a:lnTo>
                    <a:lnTo>
                      <a:pt x="82" y="558"/>
                    </a:lnTo>
                    <a:lnTo>
                      <a:pt x="78" y="566"/>
                    </a:lnTo>
                    <a:lnTo>
                      <a:pt x="83" y="594"/>
                    </a:lnTo>
                    <a:lnTo>
                      <a:pt x="83" y="605"/>
                    </a:lnTo>
                    <a:lnTo>
                      <a:pt x="106" y="618"/>
                    </a:lnTo>
                    <a:lnTo>
                      <a:pt x="110" y="637"/>
                    </a:lnTo>
                    <a:lnTo>
                      <a:pt x="106" y="675"/>
                    </a:lnTo>
                    <a:lnTo>
                      <a:pt x="90" y="688"/>
                    </a:lnTo>
                    <a:lnTo>
                      <a:pt x="78" y="688"/>
                    </a:lnTo>
                    <a:lnTo>
                      <a:pt x="82" y="712"/>
                    </a:lnTo>
                    <a:lnTo>
                      <a:pt x="76" y="723"/>
                    </a:lnTo>
                    <a:lnTo>
                      <a:pt x="53" y="759"/>
                    </a:lnTo>
                    <a:lnTo>
                      <a:pt x="40" y="768"/>
                    </a:lnTo>
                    <a:lnTo>
                      <a:pt x="38" y="809"/>
                    </a:lnTo>
                    <a:lnTo>
                      <a:pt x="32" y="816"/>
                    </a:lnTo>
                    <a:lnTo>
                      <a:pt x="24" y="826"/>
                    </a:lnTo>
                    <a:lnTo>
                      <a:pt x="19" y="837"/>
                    </a:lnTo>
                    <a:lnTo>
                      <a:pt x="19" y="851"/>
                    </a:lnTo>
                    <a:lnTo>
                      <a:pt x="19" y="877"/>
                    </a:lnTo>
                    <a:lnTo>
                      <a:pt x="7" y="892"/>
                    </a:lnTo>
                    <a:lnTo>
                      <a:pt x="1" y="902"/>
                    </a:lnTo>
                    <a:lnTo>
                      <a:pt x="0" y="919"/>
                    </a:lnTo>
                    <a:lnTo>
                      <a:pt x="7" y="940"/>
                    </a:lnTo>
                    <a:lnTo>
                      <a:pt x="359" y="926"/>
                    </a:lnTo>
                    <a:lnTo>
                      <a:pt x="354" y="1010"/>
                    </a:lnTo>
                    <a:lnTo>
                      <a:pt x="368" y="1034"/>
                    </a:lnTo>
                    <a:lnTo>
                      <a:pt x="384" y="1053"/>
                    </a:lnTo>
                    <a:lnTo>
                      <a:pt x="394" y="1095"/>
                    </a:lnTo>
                    <a:lnTo>
                      <a:pt x="394" y="1113"/>
                    </a:lnTo>
                    <a:lnTo>
                      <a:pt x="393" y="1116"/>
                    </a:lnTo>
                    <a:lnTo>
                      <a:pt x="398" y="1115"/>
                    </a:lnTo>
                    <a:lnTo>
                      <a:pt x="421" y="1102"/>
                    </a:lnTo>
                    <a:lnTo>
                      <a:pt x="432" y="1094"/>
                    </a:lnTo>
                    <a:lnTo>
                      <a:pt x="447" y="1084"/>
                    </a:lnTo>
                    <a:lnTo>
                      <a:pt x="451" y="1065"/>
                    </a:lnTo>
                    <a:lnTo>
                      <a:pt x="469" y="1060"/>
                    </a:lnTo>
                    <a:lnTo>
                      <a:pt x="490" y="1060"/>
                    </a:lnTo>
                    <a:lnTo>
                      <a:pt x="507" y="1052"/>
                    </a:lnTo>
                    <a:lnTo>
                      <a:pt x="536" y="1045"/>
                    </a:lnTo>
                    <a:lnTo>
                      <a:pt x="558" y="1045"/>
                    </a:lnTo>
                    <a:lnTo>
                      <a:pt x="575" y="1045"/>
                    </a:lnTo>
                    <a:lnTo>
                      <a:pt x="586" y="1044"/>
                    </a:lnTo>
                    <a:lnTo>
                      <a:pt x="598" y="1045"/>
                    </a:lnTo>
                    <a:lnTo>
                      <a:pt x="620" y="1052"/>
                    </a:lnTo>
                    <a:lnTo>
                      <a:pt x="627" y="1044"/>
                    </a:lnTo>
                    <a:lnTo>
                      <a:pt x="638" y="1040"/>
                    </a:lnTo>
                    <a:lnTo>
                      <a:pt x="638" y="1040"/>
                    </a:lnTo>
                    <a:lnTo>
                      <a:pt x="637" y="1040"/>
                    </a:lnTo>
                    <a:lnTo>
                      <a:pt x="605" y="811"/>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1" name="Freeform 43">
                <a:extLst>
                  <a:ext uri="{FF2B5EF4-FFF2-40B4-BE49-F238E27FC236}">
                    <a16:creationId xmlns:a16="http://schemas.microsoft.com/office/drawing/2014/main" id="{D22BD8F2-D3CA-C2E3-018B-717DB9F12F45}"/>
                  </a:ext>
                </a:extLst>
              </p:cNvPr>
              <p:cNvSpPr>
                <a:spLocks/>
              </p:cNvSpPr>
              <p:nvPr/>
            </p:nvSpPr>
            <p:spPr bwMode="auto">
              <a:xfrm>
                <a:off x="6507163" y="1890713"/>
                <a:ext cx="417512" cy="303212"/>
              </a:xfrm>
              <a:custGeom>
                <a:avLst/>
                <a:gdLst/>
                <a:ahLst/>
                <a:cxnLst>
                  <a:cxn ang="0">
                    <a:pos x="0" y="113"/>
                  </a:cxn>
                  <a:cxn ang="0">
                    <a:pos x="11" y="206"/>
                  </a:cxn>
                  <a:cxn ang="0">
                    <a:pos x="72" y="156"/>
                  </a:cxn>
                  <a:cxn ang="0">
                    <a:pos x="126" y="118"/>
                  </a:cxn>
                  <a:cxn ang="0">
                    <a:pos x="144" y="126"/>
                  </a:cxn>
                  <a:cxn ang="0">
                    <a:pos x="190" y="103"/>
                  </a:cxn>
                  <a:cxn ang="0">
                    <a:pos x="290" y="103"/>
                  </a:cxn>
                  <a:cxn ang="0">
                    <a:pos x="326" y="168"/>
                  </a:cxn>
                  <a:cxn ang="0">
                    <a:pos x="383" y="200"/>
                  </a:cxn>
                  <a:cxn ang="0">
                    <a:pos x="431" y="240"/>
                  </a:cxn>
                  <a:cxn ang="0">
                    <a:pos x="426" y="280"/>
                  </a:cxn>
                  <a:cxn ang="0">
                    <a:pos x="410" y="344"/>
                  </a:cxn>
                  <a:cxn ang="0">
                    <a:pos x="433" y="351"/>
                  </a:cxn>
                  <a:cxn ang="0">
                    <a:pos x="469" y="353"/>
                  </a:cxn>
                  <a:cxn ang="0">
                    <a:pos x="492" y="347"/>
                  </a:cxn>
                  <a:cxn ang="0">
                    <a:pos x="567" y="364"/>
                  </a:cxn>
                  <a:cxn ang="0">
                    <a:pos x="598" y="368"/>
                  </a:cxn>
                  <a:cxn ang="0">
                    <a:pos x="576" y="337"/>
                  </a:cxn>
                  <a:cxn ang="0">
                    <a:pos x="576" y="317"/>
                  </a:cxn>
                  <a:cxn ang="0">
                    <a:pos x="539" y="267"/>
                  </a:cxn>
                  <a:cxn ang="0">
                    <a:pos x="535" y="200"/>
                  </a:cxn>
                  <a:cxn ang="0">
                    <a:pos x="526" y="143"/>
                  </a:cxn>
                  <a:cxn ang="0">
                    <a:pos x="533" y="132"/>
                  </a:cxn>
                  <a:cxn ang="0">
                    <a:pos x="573" y="85"/>
                  </a:cxn>
                  <a:cxn ang="0">
                    <a:pos x="596" y="60"/>
                  </a:cxn>
                  <a:cxn ang="0">
                    <a:pos x="577" y="99"/>
                  </a:cxn>
                  <a:cxn ang="0">
                    <a:pos x="570" y="143"/>
                  </a:cxn>
                  <a:cxn ang="0">
                    <a:pos x="567" y="169"/>
                  </a:cxn>
                  <a:cxn ang="0">
                    <a:pos x="584" y="193"/>
                  </a:cxn>
                  <a:cxn ang="0">
                    <a:pos x="606" y="215"/>
                  </a:cxn>
                  <a:cxn ang="0">
                    <a:pos x="623" y="240"/>
                  </a:cxn>
                  <a:cxn ang="0">
                    <a:pos x="605" y="267"/>
                  </a:cxn>
                  <a:cxn ang="0">
                    <a:pos x="592" y="283"/>
                  </a:cxn>
                  <a:cxn ang="0">
                    <a:pos x="599" y="301"/>
                  </a:cxn>
                  <a:cxn ang="0">
                    <a:pos x="645" y="310"/>
                  </a:cxn>
                  <a:cxn ang="0">
                    <a:pos x="680" y="351"/>
                  </a:cxn>
                  <a:cxn ang="0">
                    <a:pos x="681" y="379"/>
                  </a:cxn>
                  <a:cxn ang="0">
                    <a:pos x="703" y="416"/>
                  </a:cxn>
                  <a:cxn ang="0">
                    <a:pos x="685" y="486"/>
                  </a:cxn>
                  <a:cxn ang="0">
                    <a:pos x="692" y="561"/>
                  </a:cxn>
                  <a:cxn ang="0">
                    <a:pos x="710" y="540"/>
                  </a:cxn>
                  <a:cxn ang="0">
                    <a:pos x="730" y="478"/>
                  </a:cxn>
                  <a:cxn ang="0">
                    <a:pos x="730" y="453"/>
                  </a:cxn>
                  <a:cxn ang="0">
                    <a:pos x="755" y="425"/>
                  </a:cxn>
                  <a:cxn ang="0">
                    <a:pos x="755" y="368"/>
                  </a:cxn>
                  <a:cxn ang="0">
                    <a:pos x="774" y="330"/>
                  </a:cxn>
                  <a:cxn ang="0">
                    <a:pos x="774" y="361"/>
                  </a:cxn>
                  <a:cxn ang="0">
                    <a:pos x="770" y="367"/>
                  </a:cxn>
                  <a:cxn ang="0">
                    <a:pos x="767" y="373"/>
                  </a:cxn>
                  <a:cxn ang="0">
                    <a:pos x="770" y="376"/>
                  </a:cxn>
                  <a:cxn ang="0">
                    <a:pos x="780" y="382"/>
                  </a:cxn>
                  <a:cxn ang="0">
                    <a:pos x="789" y="315"/>
                  </a:cxn>
                  <a:cxn ang="0">
                    <a:pos x="785" y="253"/>
                  </a:cxn>
                  <a:cxn ang="0">
                    <a:pos x="623" y="0"/>
                  </a:cxn>
                </a:cxnLst>
                <a:rect l="0" t="0" r="r" b="b"/>
                <a:pathLst>
                  <a:path w="789" h="572">
                    <a:moveTo>
                      <a:pt x="623" y="0"/>
                    </a:moveTo>
                    <a:lnTo>
                      <a:pt x="0" y="113"/>
                    </a:lnTo>
                    <a:lnTo>
                      <a:pt x="0" y="113"/>
                    </a:lnTo>
                    <a:lnTo>
                      <a:pt x="11" y="206"/>
                    </a:lnTo>
                    <a:lnTo>
                      <a:pt x="32" y="206"/>
                    </a:lnTo>
                    <a:lnTo>
                      <a:pt x="72" y="156"/>
                    </a:lnTo>
                    <a:lnTo>
                      <a:pt x="100" y="153"/>
                    </a:lnTo>
                    <a:lnTo>
                      <a:pt x="126" y="118"/>
                    </a:lnTo>
                    <a:lnTo>
                      <a:pt x="137" y="118"/>
                    </a:lnTo>
                    <a:lnTo>
                      <a:pt x="144" y="126"/>
                    </a:lnTo>
                    <a:lnTo>
                      <a:pt x="172" y="104"/>
                    </a:lnTo>
                    <a:lnTo>
                      <a:pt x="190" y="103"/>
                    </a:lnTo>
                    <a:lnTo>
                      <a:pt x="226" y="86"/>
                    </a:lnTo>
                    <a:lnTo>
                      <a:pt x="290" y="103"/>
                    </a:lnTo>
                    <a:lnTo>
                      <a:pt x="312" y="132"/>
                    </a:lnTo>
                    <a:lnTo>
                      <a:pt x="326" y="168"/>
                    </a:lnTo>
                    <a:lnTo>
                      <a:pt x="326" y="168"/>
                    </a:lnTo>
                    <a:lnTo>
                      <a:pt x="383" y="200"/>
                    </a:lnTo>
                    <a:lnTo>
                      <a:pt x="408" y="224"/>
                    </a:lnTo>
                    <a:lnTo>
                      <a:pt x="431" y="240"/>
                    </a:lnTo>
                    <a:lnTo>
                      <a:pt x="437" y="260"/>
                    </a:lnTo>
                    <a:lnTo>
                      <a:pt x="426" y="280"/>
                    </a:lnTo>
                    <a:lnTo>
                      <a:pt x="406" y="285"/>
                    </a:lnTo>
                    <a:lnTo>
                      <a:pt x="410" y="344"/>
                    </a:lnTo>
                    <a:lnTo>
                      <a:pt x="422" y="353"/>
                    </a:lnTo>
                    <a:lnTo>
                      <a:pt x="433" y="351"/>
                    </a:lnTo>
                    <a:lnTo>
                      <a:pt x="451" y="347"/>
                    </a:lnTo>
                    <a:lnTo>
                      <a:pt x="469" y="353"/>
                    </a:lnTo>
                    <a:lnTo>
                      <a:pt x="473" y="354"/>
                    </a:lnTo>
                    <a:lnTo>
                      <a:pt x="492" y="347"/>
                    </a:lnTo>
                    <a:lnTo>
                      <a:pt x="553" y="355"/>
                    </a:lnTo>
                    <a:lnTo>
                      <a:pt x="567" y="364"/>
                    </a:lnTo>
                    <a:lnTo>
                      <a:pt x="582" y="372"/>
                    </a:lnTo>
                    <a:lnTo>
                      <a:pt x="598" y="368"/>
                    </a:lnTo>
                    <a:lnTo>
                      <a:pt x="588" y="350"/>
                    </a:lnTo>
                    <a:lnTo>
                      <a:pt x="576" y="337"/>
                    </a:lnTo>
                    <a:lnTo>
                      <a:pt x="576" y="322"/>
                    </a:lnTo>
                    <a:lnTo>
                      <a:pt x="576" y="317"/>
                    </a:lnTo>
                    <a:lnTo>
                      <a:pt x="545" y="280"/>
                    </a:lnTo>
                    <a:lnTo>
                      <a:pt x="539" y="267"/>
                    </a:lnTo>
                    <a:lnTo>
                      <a:pt x="539" y="233"/>
                    </a:lnTo>
                    <a:lnTo>
                      <a:pt x="535" y="200"/>
                    </a:lnTo>
                    <a:lnTo>
                      <a:pt x="538" y="167"/>
                    </a:lnTo>
                    <a:lnTo>
                      <a:pt x="526" y="143"/>
                    </a:lnTo>
                    <a:lnTo>
                      <a:pt x="514" y="132"/>
                    </a:lnTo>
                    <a:lnTo>
                      <a:pt x="533" y="132"/>
                    </a:lnTo>
                    <a:lnTo>
                      <a:pt x="546" y="104"/>
                    </a:lnTo>
                    <a:lnTo>
                      <a:pt x="573" y="85"/>
                    </a:lnTo>
                    <a:lnTo>
                      <a:pt x="587" y="58"/>
                    </a:lnTo>
                    <a:lnTo>
                      <a:pt x="596" y="60"/>
                    </a:lnTo>
                    <a:lnTo>
                      <a:pt x="594" y="92"/>
                    </a:lnTo>
                    <a:lnTo>
                      <a:pt x="577" y="99"/>
                    </a:lnTo>
                    <a:lnTo>
                      <a:pt x="570" y="126"/>
                    </a:lnTo>
                    <a:lnTo>
                      <a:pt x="570" y="143"/>
                    </a:lnTo>
                    <a:lnTo>
                      <a:pt x="591" y="143"/>
                    </a:lnTo>
                    <a:lnTo>
                      <a:pt x="567" y="169"/>
                    </a:lnTo>
                    <a:lnTo>
                      <a:pt x="557" y="183"/>
                    </a:lnTo>
                    <a:lnTo>
                      <a:pt x="584" y="193"/>
                    </a:lnTo>
                    <a:lnTo>
                      <a:pt x="592" y="194"/>
                    </a:lnTo>
                    <a:lnTo>
                      <a:pt x="606" y="215"/>
                    </a:lnTo>
                    <a:lnTo>
                      <a:pt x="602" y="221"/>
                    </a:lnTo>
                    <a:lnTo>
                      <a:pt x="623" y="240"/>
                    </a:lnTo>
                    <a:lnTo>
                      <a:pt x="623" y="249"/>
                    </a:lnTo>
                    <a:lnTo>
                      <a:pt x="605" y="267"/>
                    </a:lnTo>
                    <a:lnTo>
                      <a:pt x="588" y="267"/>
                    </a:lnTo>
                    <a:lnTo>
                      <a:pt x="592" y="283"/>
                    </a:lnTo>
                    <a:lnTo>
                      <a:pt x="588" y="293"/>
                    </a:lnTo>
                    <a:lnTo>
                      <a:pt x="599" y="301"/>
                    </a:lnTo>
                    <a:lnTo>
                      <a:pt x="617" y="310"/>
                    </a:lnTo>
                    <a:lnTo>
                      <a:pt x="645" y="310"/>
                    </a:lnTo>
                    <a:lnTo>
                      <a:pt x="666" y="322"/>
                    </a:lnTo>
                    <a:lnTo>
                      <a:pt x="680" y="351"/>
                    </a:lnTo>
                    <a:lnTo>
                      <a:pt x="688" y="371"/>
                    </a:lnTo>
                    <a:lnTo>
                      <a:pt x="681" y="379"/>
                    </a:lnTo>
                    <a:lnTo>
                      <a:pt x="698" y="392"/>
                    </a:lnTo>
                    <a:lnTo>
                      <a:pt x="703" y="416"/>
                    </a:lnTo>
                    <a:lnTo>
                      <a:pt x="693" y="455"/>
                    </a:lnTo>
                    <a:lnTo>
                      <a:pt x="685" y="486"/>
                    </a:lnTo>
                    <a:lnTo>
                      <a:pt x="685" y="529"/>
                    </a:lnTo>
                    <a:lnTo>
                      <a:pt x="692" y="561"/>
                    </a:lnTo>
                    <a:lnTo>
                      <a:pt x="703" y="572"/>
                    </a:lnTo>
                    <a:lnTo>
                      <a:pt x="710" y="540"/>
                    </a:lnTo>
                    <a:lnTo>
                      <a:pt x="716" y="491"/>
                    </a:lnTo>
                    <a:lnTo>
                      <a:pt x="730" y="478"/>
                    </a:lnTo>
                    <a:lnTo>
                      <a:pt x="730" y="460"/>
                    </a:lnTo>
                    <a:lnTo>
                      <a:pt x="730" y="453"/>
                    </a:lnTo>
                    <a:lnTo>
                      <a:pt x="743" y="443"/>
                    </a:lnTo>
                    <a:lnTo>
                      <a:pt x="755" y="425"/>
                    </a:lnTo>
                    <a:lnTo>
                      <a:pt x="755" y="385"/>
                    </a:lnTo>
                    <a:lnTo>
                      <a:pt x="755" y="368"/>
                    </a:lnTo>
                    <a:lnTo>
                      <a:pt x="755" y="347"/>
                    </a:lnTo>
                    <a:lnTo>
                      <a:pt x="774" y="330"/>
                    </a:lnTo>
                    <a:lnTo>
                      <a:pt x="780" y="343"/>
                    </a:lnTo>
                    <a:lnTo>
                      <a:pt x="774" y="361"/>
                    </a:lnTo>
                    <a:lnTo>
                      <a:pt x="774" y="361"/>
                    </a:lnTo>
                    <a:lnTo>
                      <a:pt x="770" y="367"/>
                    </a:lnTo>
                    <a:lnTo>
                      <a:pt x="767" y="371"/>
                    </a:lnTo>
                    <a:lnTo>
                      <a:pt x="767" y="373"/>
                    </a:lnTo>
                    <a:lnTo>
                      <a:pt x="767" y="373"/>
                    </a:lnTo>
                    <a:lnTo>
                      <a:pt x="770" y="376"/>
                    </a:lnTo>
                    <a:lnTo>
                      <a:pt x="774" y="379"/>
                    </a:lnTo>
                    <a:lnTo>
                      <a:pt x="780" y="382"/>
                    </a:lnTo>
                    <a:lnTo>
                      <a:pt x="789" y="360"/>
                    </a:lnTo>
                    <a:lnTo>
                      <a:pt x="789" y="315"/>
                    </a:lnTo>
                    <a:lnTo>
                      <a:pt x="785" y="253"/>
                    </a:lnTo>
                    <a:lnTo>
                      <a:pt x="785" y="253"/>
                    </a:lnTo>
                    <a:lnTo>
                      <a:pt x="687" y="267"/>
                    </a:lnTo>
                    <a:lnTo>
                      <a:pt x="623" y="0"/>
                    </a:lnTo>
                    <a:close/>
                  </a:path>
                </a:pathLst>
              </a:custGeom>
              <a:solidFill>
                <a:srgbClr val="4DBFAA"/>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2" name="Freeform 44">
                <a:extLst>
                  <a:ext uri="{FF2B5EF4-FFF2-40B4-BE49-F238E27FC236}">
                    <a16:creationId xmlns:a16="http://schemas.microsoft.com/office/drawing/2014/main" id="{B6842DF4-14B1-8DEE-4536-B07B62168DBC}"/>
                  </a:ext>
                </a:extLst>
              </p:cNvPr>
              <p:cNvSpPr>
                <a:spLocks/>
              </p:cNvSpPr>
              <p:nvPr/>
            </p:nvSpPr>
            <p:spPr bwMode="auto">
              <a:xfrm>
                <a:off x="6249988" y="1852613"/>
                <a:ext cx="428625" cy="428625"/>
              </a:xfrm>
              <a:custGeom>
                <a:avLst/>
                <a:gdLst/>
                <a:ahLst/>
                <a:cxnLst>
                  <a:cxn ang="0">
                    <a:pos x="128" y="753"/>
                  </a:cxn>
                  <a:cxn ang="0">
                    <a:pos x="171" y="793"/>
                  </a:cxn>
                  <a:cxn ang="0">
                    <a:pos x="207" y="808"/>
                  </a:cxn>
                  <a:cxn ang="0">
                    <a:pos x="263" y="785"/>
                  </a:cxn>
                  <a:cxn ang="0">
                    <a:pos x="354" y="744"/>
                  </a:cxn>
                  <a:cxn ang="0">
                    <a:pos x="431" y="689"/>
                  </a:cxn>
                  <a:cxn ang="0">
                    <a:pos x="431" y="621"/>
                  </a:cxn>
                  <a:cxn ang="0">
                    <a:pos x="478" y="546"/>
                  </a:cxn>
                  <a:cxn ang="0">
                    <a:pos x="497" y="442"/>
                  </a:cxn>
                  <a:cxn ang="0">
                    <a:pos x="548" y="467"/>
                  </a:cxn>
                  <a:cxn ang="0">
                    <a:pos x="568" y="457"/>
                  </a:cxn>
                  <a:cxn ang="0">
                    <a:pos x="593" y="393"/>
                  </a:cxn>
                  <a:cxn ang="0">
                    <a:pos x="605" y="370"/>
                  </a:cxn>
                  <a:cxn ang="0">
                    <a:pos x="626" y="382"/>
                  </a:cxn>
                  <a:cxn ang="0">
                    <a:pos x="671" y="318"/>
                  </a:cxn>
                  <a:cxn ang="0">
                    <a:pos x="690" y="261"/>
                  </a:cxn>
                  <a:cxn ang="0">
                    <a:pos x="744" y="245"/>
                  </a:cxn>
                  <a:cxn ang="0">
                    <a:pos x="786" y="260"/>
                  </a:cxn>
                  <a:cxn ang="0">
                    <a:pos x="811" y="239"/>
                  </a:cxn>
                  <a:cxn ang="0">
                    <a:pos x="797" y="203"/>
                  </a:cxn>
                  <a:cxn ang="0">
                    <a:pos x="711" y="157"/>
                  </a:cxn>
                  <a:cxn ang="0">
                    <a:pos x="657" y="175"/>
                  </a:cxn>
                  <a:cxn ang="0">
                    <a:pos x="622" y="189"/>
                  </a:cxn>
                  <a:cxn ang="0">
                    <a:pos x="585" y="224"/>
                  </a:cxn>
                  <a:cxn ang="0">
                    <a:pos x="517" y="277"/>
                  </a:cxn>
                  <a:cxn ang="0">
                    <a:pos x="485" y="184"/>
                  </a:cxn>
                  <a:cxn ang="0">
                    <a:pos x="276" y="0"/>
                  </a:cxn>
                  <a:cxn ang="0">
                    <a:pos x="254" y="20"/>
                  </a:cxn>
                  <a:cxn ang="0">
                    <a:pos x="265" y="46"/>
                  </a:cxn>
                  <a:cxn ang="0">
                    <a:pos x="265" y="111"/>
                  </a:cxn>
                  <a:cxn ang="0">
                    <a:pos x="254" y="160"/>
                  </a:cxn>
                  <a:cxn ang="0">
                    <a:pos x="250" y="221"/>
                  </a:cxn>
                  <a:cxn ang="0">
                    <a:pos x="200" y="286"/>
                  </a:cxn>
                  <a:cxn ang="0">
                    <a:pos x="152" y="307"/>
                  </a:cxn>
                  <a:cxn ang="0">
                    <a:pos x="114" y="363"/>
                  </a:cxn>
                  <a:cxn ang="0">
                    <a:pos x="99" y="421"/>
                  </a:cxn>
                  <a:cxn ang="0">
                    <a:pos x="61" y="421"/>
                  </a:cxn>
                  <a:cxn ang="0">
                    <a:pos x="52" y="503"/>
                  </a:cxn>
                  <a:cxn ang="0">
                    <a:pos x="16" y="544"/>
                  </a:cxn>
                  <a:cxn ang="0">
                    <a:pos x="11" y="632"/>
                  </a:cxn>
                  <a:cxn ang="0">
                    <a:pos x="54" y="700"/>
                  </a:cxn>
                  <a:cxn ang="0">
                    <a:pos x="107" y="761"/>
                  </a:cxn>
                  <a:cxn ang="0">
                    <a:pos x="117" y="753"/>
                  </a:cxn>
                </a:cxnLst>
                <a:rect l="0" t="0" r="r" b="b"/>
                <a:pathLst>
                  <a:path w="811" h="809">
                    <a:moveTo>
                      <a:pt x="117" y="753"/>
                    </a:moveTo>
                    <a:lnTo>
                      <a:pt x="128" y="753"/>
                    </a:lnTo>
                    <a:lnTo>
                      <a:pt x="135" y="768"/>
                    </a:lnTo>
                    <a:lnTo>
                      <a:pt x="171" y="793"/>
                    </a:lnTo>
                    <a:lnTo>
                      <a:pt x="197" y="809"/>
                    </a:lnTo>
                    <a:lnTo>
                      <a:pt x="207" y="808"/>
                    </a:lnTo>
                    <a:lnTo>
                      <a:pt x="242" y="772"/>
                    </a:lnTo>
                    <a:lnTo>
                      <a:pt x="263" y="785"/>
                    </a:lnTo>
                    <a:lnTo>
                      <a:pt x="308" y="773"/>
                    </a:lnTo>
                    <a:lnTo>
                      <a:pt x="354" y="744"/>
                    </a:lnTo>
                    <a:lnTo>
                      <a:pt x="411" y="703"/>
                    </a:lnTo>
                    <a:lnTo>
                      <a:pt x="431" y="689"/>
                    </a:lnTo>
                    <a:lnTo>
                      <a:pt x="426" y="650"/>
                    </a:lnTo>
                    <a:lnTo>
                      <a:pt x="431" y="621"/>
                    </a:lnTo>
                    <a:lnTo>
                      <a:pt x="457" y="593"/>
                    </a:lnTo>
                    <a:lnTo>
                      <a:pt x="478" y="546"/>
                    </a:lnTo>
                    <a:lnTo>
                      <a:pt x="493" y="481"/>
                    </a:lnTo>
                    <a:lnTo>
                      <a:pt x="497" y="442"/>
                    </a:lnTo>
                    <a:lnTo>
                      <a:pt x="521" y="456"/>
                    </a:lnTo>
                    <a:lnTo>
                      <a:pt x="548" y="467"/>
                    </a:lnTo>
                    <a:lnTo>
                      <a:pt x="560" y="469"/>
                    </a:lnTo>
                    <a:lnTo>
                      <a:pt x="568" y="457"/>
                    </a:lnTo>
                    <a:lnTo>
                      <a:pt x="582" y="415"/>
                    </a:lnTo>
                    <a:lnTo>
                      <a:pt x="593" y="393"/>
                    </a:lnTo>
                    <a:lnTo>
                      <a:pt x="601" y="370"/>
                    </a:lnTo>
                    <a:lnTo>
                      <a:pt x="605" y="370"/>
                    </a:lnTo>
                    <a:lnTo>
                      <a:pt x="618" y="376"/>
                    </a:lnTo>
                    <a:lnTo>
                      <a:pt x="626" y="382"/>
                    </a:lnTo>
                    <a:lnTo>
                      <a:pt x="654" y="333"/>
                    </a:lnTo>
                    <a:lnTo>
                      <a:pt x="671" y="318"/>
                    </a:lnTo>
                    <a:lnTo>
                      <a:pt x="682" y="299"/>
                    </a:lnTo>
                    <a:lnTo>
                      <a:pt x="690" y="261"/>
                    </a:lnTo>
                    <a:lnTo>
                      <a:pt x="693" y="214"/>
                    </a:lnTo>
                    <a:lnTo>
                      <a:pt x="744" y="245"/>
                    </a:lnTo>
                    <a:lnTo>
                      <a:pt x="769" y="260"/>
                    </a:lnTo>
                    <a:lnTo>
                      <a:pt x="786" y="260"/>
                    </a:lnTo>
                    <a:lnTo>
                      <a:pt x="800" y="243"/>
                    </a:lnTo>
                    <a:lnTo>
                      <a:pt x="811" y="239"/>
                    </a:lnTo>
                    <a:lnTo>
                      <a:pt x="811" y="239"/>
                    </a:lnTo>
                    <a:lnTo>
                      <a:pt x="797" y="203"/>
                    </a:lnTo>
                    <a:lnTo>
                      <a:pt x="775" y="174"/>
                    </a:lnTo>
                    <a:lnTo>
                      <a:pt x="711" y="157"/>
                    </a:lnTo>
                    <a:lnTo>
                      <a:pt x="675" y="174"/>
                    </a:lnTo>
                    <a:lnTo>
                      <a:pt x="657" y="175"/>
                    </a:lnTo>
                    <a:lnTo>
                      <a:pt x="629" y="197"/>
                    </a:lnTo>
                    <a:lnTo>
                      <a:pt x="622" y="189"/>
                    </a:lnTo>
                    <a:lnTo>
                      <a:pt x="611" y="189"/>
                    </a:lnTo>
                    <a:lnTo>
                      <a:pt x="585" y="224"/>
                    </a:lnTo>
                    <a:lnTo>
                      <a:pt x="557" y="227"/>
                    </a:lnTo>
                    <a:lnTo>
                      <a:pt x="517" y="277"/>
                    </a:lnTo>
                    <a:lnTo>
                      <a:pt x="496" y="277"/>
                    </a:lnTo>
                    <a:lnTo>
                      <a:pt x="485" y="184"/>
                    </a:lnTo>
                    <a:lnTo>
                      <a:pt x="311" y="214"/>
                    </a:lnTo>
                    <a:lnTo>
                      <a:pt x="276" y="0"/>
                    </a:lnTo>
                    <a:lnTo>
                      <a:pt x="265" y="7"/>
                    </a:lnTo>
                    <a:lnTo>
                      <a:pt x="254" y="20"/>
                    </a:lnTo>
                    <a:lnTo>
                      <a:pt x="265" y="36"/>
                    </a:lnTo>
                    <a:lnTo>
                      <a:pt x="265" y="46"/>
                    </a:lnTo>
                    <a:lnTo>
                      <a:pt x="265" y="86"/>
                    </a:lnTo>
                    <a:lnTo>
                      <a:pt x="265" y="111"/>
                    </a:lnTo>
                    <a:lnTo>
                      <a:pt x="254" y="129"/>
                    </a:lnTo>
                    <a:lnTo>
                      <a:pt x="254" y="160"/>
                    </a:lnTo>
                    <a:lnTo>
                      <a:pt x="250" y="200"/>
                    </a:lnTo>
                    <a:lnTo>
                      <a:pt x="250" y="221"/>
                    </a:lnTo>
                    <a:lnTo>
                      <a:pt x="240" y="245"/>
                    </a:lnTo>
                    <a:lnTo>
                      <a:pt x="200" y="286"/>
                    </a:lnTo>
                    <a:lnTo>
                      <a:pt x="181" y="307"/>
                    </a:lnTo>
                    <a:lnTo>
                      <a:pt x="152" y="307"/>
                    </a:lnTo>
                    <a:lnTo>
                      <a:pt x="127" y="340"/>
                    </a:lnTo>
                    <a:lnTo>
                      <a:pt x="114" y="363"/>
                    </a:lnTo>
                    <a:lnTo>
                      <a:pt x="107" y="414"/>
                    </a:lnTo>
                    <a:lnTo>
                      <a:pt x="99" y="421"/>
                    </a:lnTo>
                    <a:lnTo>
                      <a:pt x="82" y="410"/>
                    </a:lnTo>
                    <a:lnTo>
                      <a:pt x="61" y="421"/>
                    </a:lnTo>
                    <a:lnTo>
                      <a:pt x="52" y="481"/>
                    </a:lnTo>
                    <a:lnTo>
                      <a:pt x="52" y="503"/>
                    </a:lnTo>
                    <a:lnTo>
                      <a:pt x="38" y="518"/>
                    </a:lnTo>
                    <a:lnTo>
                      <a:pt x="16" y="544"/>
                    </a:lnTo>
                    <a:lnTo>
                      <a:pt x="0" y="561"/>
                    </a:lnTo>
                    <a:lnTo>
                      <a:pt x="11" y="632"/>
                    </a:lnTo>
                    <a:lnTo>
                      <a:pt x="28" y="664"/>
                    </a:lnTo>
                    <a:lnTo>
                      <a:pt x="54" y="700"/>
                    </a:lnTo>
                    <a:lnTo>
                      <a:pt x="81" y="729"/>
                    </a:lnTo>
                    <a:lnTo>
                      <a:pt x="107" y="761"/>
                    </a:lnTo>
                    <a:lnTo>
                      <a:pt x="109" y="760"/>
                    </a:lnTo>
                    <a:lnTo>
                      <a:pt x="117" y="753"/>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3" name="Freeform 45">
                <a:extLst>
                  <a:ext uri="{FF2B5EF4-FFF2-40B4-BE49-F238E27FC236}">
                    <a16:creationId xmlns:a16="http://schemas.microsoft.com/office/drawing/2014/main" id="{260A70AB-2FCB-5BD5-0489-3000AE9D78D3}"/>
                  </a:ext>
                </a:extLst>
              </p:cNvPr>
              <p:cNvSpPr>
                <a:spLocks/>
              </p:cNvSpPr>
              <p:nvPr/>
            </p:nvSpPr>
            <p:spPr bwMode="auto">
              <a:xfrm>
                <a:off x="5616575" y="2081213"/>
                <a:ext cx="690562" cy="354012"/>
              </a:xfrm>
              <a:custGeom>
                <a:avLst/>
                <a:gdLst/>
                <a:ahLst/>
                <a:cxnLst>
                  <a:cxn ang="0">
                    <a:pos x="1141" y="501"/>
                  </a:cxn>
                  <a:cxn ang="0">
                    <a:pos x="1174" y="483"/>
                  </a:cxn>
                  <a:cxn ang="0">
                    <a:pos x="1212" y="409"/>
                  </a:cxn>
                  <a:cxn ang="0">
                    <a:pos x="1293" y="354"/>
                  </a:cxn>
                  <a:cxn ang="0">
                    <a:pos x="1277" y="298"/>
                  </a:cxn>
                  <a:cxn ang="0">
                    <a:pos x="1224" y="233"/>
                  </a:cxn>
                  <a:cxn ang="0">
                    <a:pos x="1196" y="130"/>
                  </a:cxn>
                  <a:cxn ang="0">
                    <a:pos x="1185" y="119"/>
                  </a:cxn>
                  <a:cxn ang="0">
                    <a:pos x="1137" y="75"/>
                  </a:cxn>
                  <a:cxn ang="0">
                    <a:pos x="1117" y="58"/>
                  </a:cxn>
                  <a:cxn ang="0">
                    <a:pos x="1096" y="80"/>
                  </a:cxn>
                  <a:cxn ang="0">
                    <a:pos x="1056" y="95"/>
                  </a:cxn>
                  <a:cxn ang="0">
                    <a:pos x="1013" y="76"/>
                  </a:cxn>
                  <a:cxn ang="0">
                    <a:pos x="999" y="90"/>
                  </a:cxn>
                  <a:cxn ang="0">
                    <a:pos x="980" y="104"/>
                  </a:cxn>
                  <a:cxn ang="0">
                    <a:pos x="959" y="81"/>
                  </a:cxn>
                  <a:cxn ang="0">
                    <a:pos x="915" y="75"/>
                  </a:cxn>
                  <a:cxn ang="0">
                    <a:pos x="895" y="43"/>
                  </a:cxn>
                  <a:cxn ang="0">
                    <a:pos x="848" y="0"/>
                  </a:cxn>
                  <a:cxn ang="0">
                    <a:pos x="817" y="16"/>
                  </a:cxn>
                  <a:cxn ang="0">
                    <a:pos x="773" y="12"/>
                  </a:cxn>
                  <a:cxn ang="0">
                    <a:pos x="792" y="43"/>
                  </a:cxn>
                  <a:cxn ang="0">
                    <a:pos x="792" y="84"/>
                  </a:cxn>
                  <a:cxn ang="0">
                    <a:pos x="759" y="93"/>
                  </a:cxn>
                  <a:cxn ang="0">
                    <a:pos x="690" y="111"/>
                  </a:cxn>
                  <a:cxn ang="0">
                    <a:pos x="687" y="129"/>
                  </a:cxn>
                  <a:cxn ang="0">
                    <a:pos x="683" y="161"/>
                  </a:cxn>
                  <a:cxn ang="0">
                    <a:pos x="661" y="202"/>
                  </a:cxn>
                  <a:cxn ang="0">
                    <a:pos x="634" y="219"/>
                  </a:cxn>
                  <a:cxn ang="0">
                    <a:pos x="616" y="262"/>
                  </a:cxn>
                  <a:cxn ang="0">
                    <a:pos x="575" y="286"/>
                  </a:cxn>
                  <a:cxn ang="0">
                    <a:pos x="551" y="265"/>
                  </a:cxn>
                  <a:cxn ang="0">
                    <a:pos x="533" y="247"/>
                  </a:cxn>
                  <a:cxn ang="0">
                    <a:pos x="516" y="284"/>
                  </a:cxn>
                  <a:cxn ang="0">
                    <a:pos x="507" y="320"/>
                  </a:cxn>
                  <a:cxn ang="0">
                    <a:pos x="472" y="301"/>
                  </a:cxn>
                  <a:cxn ang="0">
                    <a:pos x="440" y="312"/>
                  </a:cxn>
                  <a:cxn ang="0">
                    <a:pos x="422" y="338"/>
                  </a:cxn>
                  <a:cxn ang="0">
                    <a:pos x="394" y="329"/>
                  </a:cxn>
                  <a:cxn ang="0">
                    <a:pos x="348" y="316"/>
                  </a:cxn>
                  <a:cxn ang="0">
                    <a:pos x="315" y="334"/>
                  </a:cxn>
                  <a:cxn ang="0">
                    <a:pos x="269" y="362"/>
                  </a:cxn>
                  <a:cxn ang="0">
                    <a:pos x="237" y="372"/>
                  </a:cxn>
                  <a:cxn ang="0">
                    <a:pos x="236" y="401"/>
                  </a:cxn>
                  <a:cxn ang="0">
                    <a:pos x="247" y="427"/>
                  </a:cxn>
                  <a:cxn ang="0">
                    <a:pos x="197" y="448"/>
                  </a:cxn>
                  <a:cxn ang="0">
                    <a:pos x="186" y="485"/>
                  </a:cxn>
                  <a:cxn ang="0">
                    <a:pos x="185" y="517"/>
                  </a:cxn>
                  <a:cxn ang="0">
                    <a:pos x="153" y="517"/>
                  </a:cxn>
                  <a:cxn ang="0">
                    <a:pos x="104" y="494"/>
                  </a:cxn>
                  <a:cxn ang="0">
                    <a:pos x="78" y="509"/>
                  </a:cxn>
                  <a:cxn ang="0">
                    <a:pos x="57" y="537"/>
                  </a:cxn>
                  <a:cxn ang="0">
                    <a:pos x="78" y="564"/>
                  </a:cxn>
                  <a:cxn ang="0">
                    <a:pos x="78" y="592"/>
                  </a:cxn>
                  <a:cxn ang="0">
                    <a:pos x="68" y="631"/>
                  </a:cxn>
                  <a:cxn ang="0">
                    <a:pos x="39" y="635"/>
                  </a:cxn>
                  <a:cxn ang="0">
                    <a:pos x="25" y="646"/>
                  </a:cxn>
                  <a:cxn ang="0">
                    <a:pos x="4" y="646"/>
                  </a:cxn>
                  <a:cxn ang="0">
                    <a:pos x="0" y="664"/>
                  </a:cxn>
                  <a:cxn ang="0">
                    <a:pos x="13" y="664"/>
                  </a:cxn>
                  <a:cxn ang="0">
                    <a:pos x="278" y="613"/>
                  </a:cxn>
                  <a:cxn ang="0">
                    <a:pos x="1056" y="555"/>
                  </a:cxn>
                  <a:cxn ang="0">
                    <a:pos x="1110" y="523"/>
                  </a:cxn>
                </a:cxnLst>
                <a:rect l="0" t="0" r="r" b="b"/>
                <a:pathLst>
                  <a:path w="1303" h="670">
                    <a:moveTo>
                      <a:pt x="1110" y="523"/>
                    </a:moveTo>
                    <a:lnTo>
                      <a:pt x="1141" y="501"/>
                    </a:lnTo>
                    <a:lnTo>
                      <a:pt x="1156" y="487"/>
                    </a:lnTo>
                    <a:lnTo>
                      <a:pt x="1174" y="483"/>
                    </a:lnTo>
                    <a:lnTo>
                      <a:pt x="1195" y="435"/>
                    </a:lnTo>
                    <a:lnTo>
                      <a:pt x="1212" y="409"/>
                    </a:lnTo>
                    <a:lnTo>
                      <a:pt x="1267" y="385"/>
                    </a:lnTo>
                    <a:lnTo>
                      <a:pt x="1293" y="354"/>
                    </a:lnTo>
                    <a:lnTo>
                      <a:pt x="1303" y="330"/>
                    </a:lnTo>
                    <a:lnTo>
                      <a:pt x="1277" y="298"/>
                    </a:lnTo>
                    <a:lnTo>
                      <a:pt x="1250" y="269"/>
                    </a:lnTo>
                    <a:lnTo>
                      <a:pt x="1224" y="233"/>
                    </a:lnTo>
                    <a:lnTo>
                      <a:pt x="1207" y="201"/>
                    </a:lnTo>
                    <a:lnTo>
                      <a:pt x="1196" y="130"/>
                    </a:lnTo>
                    <a:lnTo>
                      <a:pt x="1199" y="127"/>
                    </a:lnTo>
                    <a:lnTo>
                      <a:pt x="1185" y="119"/>
                    </a:lnTo>
                    <a:lnTo>
                      <a:pt x="1159" y="101"/>
                    </a:lnTo>
                    <a:lnTo>
                      <a:pt x="1137" y="75"/>
                    </a:lnTo>
                    <a:lnTo>
                      <a:pt x="1124" y="55"/>
                    </a:lnTo>
                    <a:lnTo>
                      <a:pt x="1117" y="58"/>
                    </a:lnTo>
                    <a:lnTo>
                      <a:pt x="1105" y="68"/>
                    </a:lnTo>
                    <a:lnTo>
                      <a:pt x="1096" y="80"/>
                    </a:lnTo>
                    <a:lnTo>
                      <a:pt x="1087" y="87"/>
                    </a:lnTo>
                    <a:lnTo>
                      <a:pt x="1056" y="95"/>
                    </a:lnTo>
                    <a:lnTo>
                      <a:pt x="1030" y="83"/>
                    </a:lnTo>
                    <a:lnTo>
                      <a:pt x="1013" y="76"/>
                    </a:lnTo>
                    <a:lnTo>
                      <a:pt x="1008" y="77"/>
                    </a:lnTo>
                    <a:lnTo>
                      <a:pt x="999" y="90"/>
                    </a:lnTo>
                    <a:lnTo>
                      <a:pt x="992" y="97"/>
                    </a:lnTo>
                    <a:lnTo>
                      <a:pt x="980" y="104"/>
                    </a:lnTo>
                    <a:lnTo>
                      <a:pt x="973" y="88"/>
                    </a:lnTo>
                    <a:lnTo>
                      <a:pt x="959" y="81"/>
                    </a:lnTo>
                    <a:lnTo>
                      <a:pt x="942" y="77"/>
                    </a:lnTo>
                    <a:lnTo>
                      <a:pt x="915" y="75"/>
                    </a:lnTo>
                    <a:lnTo>
                      <a:pt x="904" y="62"/>
                    </a:lnTo>
                    <a:lnTo>
                      <a:pt x="895" y="43"/>
                    </a:lnTo>
                    <a:lnTo>
                      <a:pt x="872" y="22"/>
                    </a:lnTo>
                    <a:lnTo>
                      <a:pt x="848" y="0"/>
                    </a:lnTo>
                    <a:lnTo>
                      <a:pt x="841" y="7"/>
                    </a:lnTo>
                    <a:lnTo>
                      <a:pt x="817" y="16"/>
                    </a:lnTo>
                    <a:lnTo>
                      <a:pt x="788" y="7"/>
                    </a:lnTo>
                    <a:lnTo>
                      <a:pt x="773" y="12"/>
                    </a:lnTo>
                    <a:lnTo>
                      <a:pt x="781" y="30"/>
                    </a:lnTo>
                    <a:lnTo>
                      <a:pt x="792" y="43"/>
                    </a:lnTo>
                    <a:lnTo>
                      <a:pt x="786" y="52"/>
                    </a:lnTo>
                    <a:lnTo>
                      <a:pt x="792" y="84"/>
                    </a:lnTo>
                    <a:lnTo>
                      <a:pt x="783" y="93"/>
                    </a:lnTo>
                    <a:lnTo>
                      <a:pt x="759" y="93"/>
                    </a:lnTo>
                    <a:lnTo>
                      <a:pt x="740" y="105"/>
                    </a:lnTo>
                    <a:lnTo>
                      <a:pt x="690" y="111"/>
                    </a:lnTo>
                    <a:lnTo>
                      <a:pt x="687" y="118"/>
                    </a:lnTo>
                    <a:lnTo>
                      <a:pt x="687" y="129"/>
                    </a:lnTo>
                    <a:lnTo>
                      <a:pt x="683" y="140"/>
                    </a:lnTo>
                    <a:lnTo>
                      <a:pt x="683" y="161"/>
                    </a:lnTo>
                    <a:lnTo>
                      <a:pt x="673" y="180"/>
                    </a:lnTo>
                    <a:lnTo>
                      <a:pt x="661" y="202"/>
                    </a:lnTo>
                    <a:lnTo>
                      <a:pt x="651" y="215"/>
                    </a:lnTo>
                    <a:lnTo>
                      <a:pt x="634" y="219"/>
                    </a:lnTo>
                    <a:lnTo>
                      <a:pt x="619" y="242"/>
                    </a:lnTo>
                    <a:lnTo>
                      <a:pt x="616" y="262"/>
                    </a:lnTo>
                    <a:lnTo>
                      <a:pt x="608" y="281"/>
                    </a:lnTo>
                    <a:lnTo>
                      <a:pt x="575" y="286"/>
                    </a:lnTo>
                    <a:lnTo>
                      <a:pt x="564" y="284"/>
                    </a:lnTo>
                    <a:lnTo>
                      <a:pt x="551" y="265"/>
                    </a:lnTo>
                    <a:lnTo>
                      <a:pt x="541" y="247"/>
                    </a:lnTo>
                    <a:lnTo>
                      <a:pt x="533" y="247"/>
                    </a:lnTo>
                    <a:lnTo>
                      <a:pt x="527" y="265"/>
                    </a:lnTo>
                    <a:lnTo>
                      <a:pt x="516" y="284"/>
                    </a:lnTo>
                    <a:lnTo>
                      <a:pt x="511" y="301"/>
                    </a:lnTo>
                    <a:lnTo>
                      <a:pt x="507" y="320"/>
                    </a:lnTo>
                    <a:lnTo>
                      <a:pt x="487" y="317"/>
                    </a:lnTo>
                    <a:lnTo>
                      <a:pt x="472" y="301"/>
                    </a:lnTo>
                    <a:lnTo>
                      <a:pt x="454" y="301"/>
                    </a:lnTo>
                    <a:lnTo>
                      <a:pt x="440" y="312"/>
                    </a:lnTo>
                    <a:lnTo>
                      <a:pt x="422" y="316"/>
                    </a:lnTo>
                    <a:lnTo>
                      <a:pt x="422" y="338"/>
                    </a:lnTo>
                    <a:lnTo>
                      <a:pt x="411" y="345"/>
                    </a:lnTo>
                    <a:lnTo>
                      <a:pt x="394" y="329"/>
                    </a:lnTo>
                    <a:lnTo>
                      <a:pt x="373" y="316"/>
                    </a:lnTo>
                    <a:lnTo>
                      <a:pt x="348" y="316"/>
                    </a:lnTo>
                    <a:lnTo>
                      <a:pt x="330" y="316"/>
                    </a:lnTo>
                    <a:lnTo>
                      <a:pt x="315" y="334"/>
                    </a:lnTo>
                    <a:lnTo>
                      <a:pt x="273" y="337"/>
                    </a:lnTo>
                    <a:lnTo>
                      <a:pt x="269" y="362"/>
                    </a:lnTo>
                    <a:lnTo>
                      <a:pt x="253" y="362"/>
                    </a:lnTo>
                    <a:lnTo>
                      <a:pt x="237" y="372"/>
                    </a:lnTo>
                    <a:lnTo>
                      <a:pt x="233" y="388"/>
                    </a:lnTo>
                    <a:lnTo>
                      <a:pt x="236" y="401"/>
                    </a:lnTo>
                    <a:lnTo>
                      <a:pt x="242" y="413"/>
                    </a:lnTo>
                    <a:lnTo>
                      <a:pt x="247" y="427"/>
                    </a:lnTo>
                    <a:lnTo>
                      <a:pt x="230" y="435"/>
                    </a:lnTo>
                    <a:lnTo>
                      <a:pt x="197" y="448"/>
                    </a:lnTo>
                    <a:lnTo>
                      <a:pt x="183" y="462"/>
                    </a:lnTo>
                    <a:lnTo>
                      <a:pt x="186" y="485"/>
                    </a:lnTo>
                    <a:lnTo>
                      <a:pt x="193" y="510"/>
                    </a:lnTo>
                    <a:lnTo>
                      <a:pt x="185" y="517"/>
                    </a:lnTo>
                    <a:lnTo>
                      <a:pt x="167" y="517"/>
                    </a:lnTo>
                    <a:lnTo>
                      <a:pt x="153" y="517"/>
                    </a:lnTo>
                    <a:lnTo>
                      <a:pt x="129" y="502"/>
                    </a:lnTo>
                    <a:lnTo>
                      <a:pt x="104" y="494"/>
                    </a:lnTo>
                    <a:lnTo>
                      <a:pt x="94" y="498"/>
                    </a:lnTo>
                    <a:lnTo>
                      <a:pt x="78" y="509"/>
                    </a:lnTo>
                    <a:lnTo>
                      <a:pt x="65" y="517"/>
                    </a:lnTo>
                    <a:lnTo>
                      <a:pt x="57" y="537"/>
                    </a:lnTo>
                    <a:lnTo>
                      <a:pt x="58" y="548"/>
                    </a:lnTo>
                    <a:lnTo>
                      <a:pt x="78" y="564"/>
                    </a:lnTo>
                    <a:lnTo>
                      <a:pt x="78" y="571"/>
                    </a:lnTo>
                    <a:lnTo>
                      <a:pt x="78" y="592"/>
                    </a:lnTo>
                    <a:lnTo>
                      <a:pt x="78" y="620"/>
                    </a:lnTo>
                    <a:lnTo>
                      <a:pt x="68" y="631"/>
                    </a:lnTo>
                    <a:lnTo>
                      <a:pt x="56" y="635"/>
                    </a:lnTo>
                    <a:lnTo>
                      <a:pt x="39" y="635"/>
                    </a:lnTo>
                    <a:lnTo>
                      <a:pt x="32" y="641"/>
                    </a:lnTo>
                    <a:lnTo>
                      <a:pt x="25" y="646"/>
                    </a:lnTo>
                    <a:lnTo>
                      <a:pt x="21" y="646"/>
                    </a:lnTo>
                    <a:lnTo>
                      <a:pt x="4" y="646"/>
                    </a:lnTo>
                    <a:lnTo>
                      <a:pt x="0" y="653"/>
                    </a:lnTo>
                    <a:lnTo>
                      <a:pt x="0" y="664"/>
                    </a:lnTo>
                    <a:lnTo>
                      <a:pt x="4" y="670"/>
                    </a:lnTo>
                    <a:lnTo>
                      <a:pt x="13" y="664"/>
                    </a:lnTo>
                    <a:lnTo>
                      <a:pt x="285" y="660"/>
                    </a:lnTo>
                    <a:lnTo>
                      <a:pt x="278" y="613"/>
                    </a:lnTo>
                    <a:lnTo>
                      <a:pt x="788" y="583"/>
                    </a:lnTo>
                    <a:lnTo>
                      <a:pt x="1056" y="555"/>
                    </a:lnTo>
                    <a:lnTo>
                      <a:pt x="1089" y="537"/>
                    </a:lnTo>
                    <a:lnTo>
                      <a:pt x="1110" y="523"/>
                    </a:lnTo>
                    <a:close/>
                  </a:path>
                </a:pathLst>
              </a:custGeom>
              <a:solidFill>
                <a:srgbClr val="0070C0"/>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4" name="Freeform 46">
                <a:extLst>
                  <a:ext uri="{FF2B5EF4-FFF2-40B4-BE49-F238E27FC236}">
                    <a16:creationId xmlns:a16="http://schemas.microsoft.com/office/drawing/2014/main" id="{95575707-9B69-2B2D-09A6-BFF8B7B2A1A3}"/>
                  </a:ext>
                </a:extLst>
              </p:cNvPr>
              <p:cNvSpPr>
                <a:spLocks/>
              </p:cNvSpPr>
              <p:nvPr/>
            </p:nvSpPr>
            <p:spPr bwMode="auto">
              <a:xfrm>
                <a:off x="5032375" y="1957388"/>
                <a:ext cx="625475" cy="544512"/>
              </a:xfrm>
              <a:custGeom>
                <a:avLst/>
                <a:gdLst/>
                <a:ahLst/>
                <a:cxnLst>
                  <a:cxn ang="0">
                    <a:pos x="1106" y="888"/>
                  </a:cxn>
                  <a:cxn ang="0">
                    <a:pos x="1127" y="881"/>
                  </a:cxn>
                  <a:cxn ang="0">
                    <a:pos x="1138" y="876"/>
                  </a:cxn>
                  <a:cxn ang="0">
                    <a:pos x="1162" y="870"/>
                  </a:cxn>
                  <a:cxn ang="0">
                    <a:pos x="1184" y="855"/>
                  </a:cxn>
                  <a:cxn ang="0">
                    <a:pos x="1184" y="806"/>
                  </a:cxn>
                  <a:cxn ang="0">
                    <a:pos x="1164" y="783"/>
                  </a:cxn>
                  <a:cxn ang="0">
                    <a:pos x="1171" y="752"/>
                  </a:cxn>
                  <a:cxn ang="0">
                    <a:pos x="1134" y="774"/>
                  </a:cxn>
                  <a:cxn ang="0">
                    <a:pos x="1106" y="726"/>
                  </a:cxn>
                  <a:cxn ang="0">
                    <a:pos x="1116" y="680"/>
                  </a:cxn>
                  <a:cxn ang="0">
                    <a:pos x="1080" y="609"/>
                  </a:cxn>
                  <a:cxn ang="0">
                    <a:pos x="1006" y="577"/>
                  </a:cxn>
                  <a:cxn ang="0">
                    <a:pos x="942" y="523"/>
                  </a:cxn>
                  <a:cxn ang="0">
                    <a:pos x="949" y="468"/>
                  </a:cxn>
                  <a:cxn ang="0">
                    <a:pos x="960" y="423"/>
                  </a:cxn>
                  <a:cxn ang="0">
                    <a:pos x="960" y="372"/>
                  </a:cxn>
                  <a:cxn ang="0">
                    <a:pos x="912" y="354"/>
                  </a:cxn>
                  <a:cxn ang="0">
                    <a:pos x="888" y="380"/>
                  </a:cxn>
                  <a:cxn ang="0">
                    <a:pos x="869" y="311"/>
                  </a:cxn>
                  <a:cxn ang="0">
                    <a:pos x="758" y="211"/>
                  </a:cxn>
                  <a:cxn ang="0">
                    <a:pos x="729" y="106"/>
                  </a:cxn>
                  <a:cxn ang="0">
                    <a:pos x="734" y="50"/>
                  </a:cxn>
                  <a:cxn ang="0">
                    <a:pos x="0" y="10"/>
                  </a:cxn>
                  <a:cxn ang="0">
                    <a:pos x="18" y="29"/>
                  </a:cxn>
                  <a:cxn ang="0">
                    <a:pos x="17" y="64"/>
                  </a:cxn>
                  <a:cxn ang="0">
                    <a:pos x="22" y="76"/>
                  </a:cxn>
                  <a:cxn ang="0">
                    <a:pos x="25" y="79"/>
                  </a:cxn>
                  <a:cxn ang="0">
                    <a:pos x="40" y="86"/>
                  </a:cxn>
                  <a:cxn ang="0">
                    <a:pos x="58" y="117"/>
                  </a:cxn>
                  <a:cxn ang="0">
                    <a:pos x="65" y="135"/>
                  </a:cxn>
                  <a:cxn ang="0">
                    <a:pos x="94" y="182"/>
                  </a:cxn>
                  <a:cxn ang="0">
                    <a:pos x="146" y="182"/>
                  </a:cxn>
                  <a:cxn ang="0">
                    <a:pos x="129" y="233"/>
                  </a:cxn>
                  <a:cxn ang="0">
                    <a:pos x="146" y="283"/>
                  </a:cxn>
                  <a:cxn ang="0">
                    <a:pos x="168" y="323"/>
                  </a:cxn>
                  <a:cxn ang="0">
                    <a:pos x="196" y="823"/>
                  </a:cxn>
                  <a:cxn ang="0">
                    <a:pos x="1002" y="917"/>
                  </a:cxn>
                  <a:cxn ang="0">
                    <a:pos x="955" y="1030"/>
                  </a:cxn>
                  <a:cxn ang="0">
                    <a:pos x="1091" y="1006"/>
                  </a:cxn>
                  <a:cxn ang="0">
                    <a:pos x="1099" y="995"/>
                  </a:cxn>
                  <a:cxn ang="0">
                    <a:pos x="1106" y="988"/>
                  </a:cxn>
                  <a:cxn ang="0">
                    <a:pos x="1106" y="984"/>
                  </a:cxn>
                  <a:cxn ang="0">
                    <a:pos x="1091" y="962"/>
                  </a:cxn>
                  <a:cxn ang="0">
                    <a:pos x="1106" y="947"/>
                  </a:cxn>
                  <a:cxn ang="0">
                    <a:pos x="1107" y="917"/>
                  </a:cxn>
                  <a:cxn ang="0">
                    <a:pos x="1106" y="899"/>
                  </a:cxn>
                </a:cxnLst>
                <a:rect l="0" t="0" r="r" b="b"/>
                <a:pathLst>
                  <a:path w="1184" h="1030">
                    <a:moveTo>
                      <a:pt x="1106" y="899"/>
                    </a:moveTo>
                    <a:lnTo>
                      <a:pt x="1106" y="888"/>
                    </a:lnTo>
                    <a:lnTo>
                      <a:pt x="1110" y="881"/>
                    </a:lnTo>
                    <a:lnTo>
                      <a:pt x="1127" y="881"/>
                    </a:lnTo>
                    <a:lnTo>
                      <a:pt x="1131" y="881"/>
                    </a:lnTo>
                    <a:lnTo>
                      <a:pt x="1138" y="876"/>
                    </a:lnTo>
                    <a:lnTo>
                      <a:pt x="1145" y="870"/>
                    </a:lnTo>
                    <a:lnTo>
                      <a:pt x="1162" y="870"/>
                    </a:lnTo>
                    <a:lnTo>
                      <a:pt x="1174" y="866"/>
                    </a:lnTo>
                    <a:lnTo>
                      <a:pt x="1184" y="855"/>
                    </a:lnTo>
                    <a:lnTo>
                      <a:pt x="1184" y="827"/>
                    </a:lnTo>
                    <a:lnTo>
                      <a:pt x="1184" y="806"/>
                    </a:lnTo>
                    <a:lnTo>
                      <a:pt x="1184" y="799"/>
                    </a:lnTo>
                    <a:lnTo>
                      <a:pt x="1164" y="783"/>
                    </a:lnTo>
                    <a:lnTo>
                      <a:pt x="1163" y="772"/>
                    </a:lnTo>
                    <a:lnTo>
                      <a:pt x="1171" y="752"/>
                    </a:lnTo>
                    <a:lnTo>
                      <a:pt x="1146" y="752"/>
                    </a:lnTo>
                    <a:lnTo>
                      <a:pt x="1134" y="774"/>
                    </a:lnTo>
                    <a:lnTo>
                      <a:pt x="1134" y="752"/>
                    </a:lnTo>
                    <a:lnTo>
                      <a:pt x="1106" y="726"/>
                    </a:lnTo>
                    <a:lnTo>
                      <a:pt x="1114" y="708"/>
                    </a:lnTo>
                    <a:lnTo>
                      <a:pt x="1116" y="680"/>
                    </a:lnTo>
                    <a:lnTo>
                      <a:pt x="1098" y="632"/>
                    </a:lnTo>
                    <a:lnTo>
                      <a:pt x="1080" y="609"/>
                    </a:lnTo>
                    <a:lnTo>
                      <a:pt x="1021" y="570"/>
                    </a:lnTo>
                    <a:lnTo>
                      <a:pt x="1006" y="577"/>
                    </a:lnTo>
                    <a:lnTo>
                      <a:pt x="971" y="552"/>
                    </a:lnTo>
                    <a:lnTo>
                      <a:pt x="942" y="523"/>
                    </a:lnTo>
                    <a:lnTo>
                      <a:pt x="942" y="497"/>
                    </a:lnTo>
                    <a:lnTo>
                      <a:pt x="949" y="468"/>
                    </a:lnTo>
                    <a:lnTo>
                      <a:pt x="955" y="448"/>
                    </a:lnTo>
                    <a:lnTo>
                      <a:pt x="960" y="423"/>
                    </a:lnTo>
                    <a:lnTo>
                      <a:pt x="973" y="390"/>
                    </a:lnTo>
                    <a:lnTo>
                      <a:pt x="960" y="372"/>
                    </a:lnTo>
                    <a:lnTo>
                      <a:pt x="942" y="354"/>
                    </a:lnTo>
                    <a:lnTo>
                      <a:pt x="912" y="354"/>
                    </a:lnTo>
                    <a:lnTo>
                      <a:pt x="901" y="365"/>
                    </a:lnTo>
                    <a:lnTo>
                      <a:pt x="888" y="380"/>
                    </a:lnTo>
                    <a:lnTo>
                      <a:pt x="869" y="354"/>
                    </a:lnTo>
                    <a:lnTo>
                      <a:pt x="869" y="311"/>
                    </a:lnTo>
                    <a:lnTo>
                      <a:pt x="842" y="280"/>
                    </a:lnTo>
                    <a:lnTo>
                      <a:pt x="758" y="211"/>
                    </a:lnTo>
                    <a:lnTo>
                      <a:pt x="729" y="157"/>
                    </a:lnTo>
                    <a:lnTo>
                      <a:pt x="729" y="106"/>
                    </a:lnTo>
                    <a:lnTo>
                      <a:pt x="729" y="54"/>
                    </a:lnTo>
                    <a:lnTo>
                      <a:pt x="734" y="50"/>
                    </a:lnTo>
                    <a:lnTo>
                      <a:pt x="680" y="0"/>
                    </a:lnTo>
                    <a:lnTo>
                      <a:pt x="0" y="10"/>
                    </a:lnTo>
                    <a:lnTo>
                      <a:pt x="6" y="19"/>
                    </a:lnTo>
                    <a:lnTo>
                      <a:pt x="18" y="29"/>
                    </a:lnTo>
                    <a:lnTo>
                      <a:pt x="22" y="54"/>
                    </a:lnTo>
                    <a:lnTo>
                      <a:pt x="17" y="64"/>
                    </a:lnTo>
                    <a:lnTo>
                      <a:pt x="22" y="76"/>
                    </a:lnTo>
                    <a:lnTo>
                      <a:pt x="22" y="76"/>
                    </a:lnTo>
                    <a:lnTo>
                      <a:pt x="25" y="79"/>
                    </a:lnTo>
                    <a:lnTo>
                      <a:pt x="25" y="79"/>
                    </a:lnTo>
                    <a:lnTo>
                      <a:pt x="32" y="83"/>
                    </a:lnTo>
                    <a:lnTo>
                      <a:pt x="40" y="86"/>
                    </a:lnTo>
                    <a:lnTo>
                      <a:pt x="51" y="90"/>
                    </a:lnTo>
                    <a:lnTo>
                      <a:pt x="58" y="117"/>
                    </a:lnTo>
                    <a:lnTo>
                      <a:pt x="67" y="137"/>
                    </a:lnTo>
                    <a:lnTo>
                      <a:pt x="65" y="135"/>
                    </a:lnTo>
                    <a:lnTo>
                      <a:pt x="86" y="162"/>
                    </a:lnTo>
                    <a:lnTo>
                      <a:pt x="94" y="182"/>
                    </a:lnTo>
                    <a:lnTo>
                      <a:pt x="133" y="182"/>
                    </a:lnTo>
                    <a:lnTo>
                      <a:pt x="146" y="182"/>
                    </a:lnTo>
                    <a:lnTo>
                      <a:pt x="146" y="207"/>
                    </a:lnTo>
                    <a:lnTo>
                      <a:pt x="129" y="233"/>
                    </a:lnTo>
                    <a:lnTo>
                      <a:pt x="115" y="258"/>
                    </a:lnTo>
                    <a:lnTo>
                      <a:pt x="146" y="283"/>
                    </a:lnTo>
                    <a:lnTo>
                      <a:pt x="156" y="314"/>
                    </a:lnTo>
                    <a:lnTo>
                      <a:pt x="168" y="323"/>
                    </a:lnTo>
                    <a:lnTo>
                      <a:pt x="199" y="339"/>
                    </a:lnTo>
                    <a:lnTo>
                      <a:pt x="196" y="823"/>
                    </a:lnTo>
                    <a:lnTo>
                      <a:pt x="196" y="937"/>
                    </a:lnTo>
                    <a:lnTo>
                      <a:pt x="1002" y="917"/>
                    </a:lnTo>
                    <a:lnTo>
                      <a:pt x="1008" y="949"/>
                    </a:lnTo>
                    <a:lnTo>
                      <a:pt x="955" y="1030"/>
                    </a:lnTo>
                    <a:lnTo>
                      <a:pt x="1088" y="1020"/>
                    </a:lnTo>
                    <a:lnTo>
                      <a:pt x="1091" y="1006"/>
                    </a:lnTo>
                    <a:lnTo>
                      <a:pt x="1099" y="995"/>
                    </a:lnTo>
                    <a:lnTo>
                      <a:pt x="1099" y="995"/>
                    </a:lnTo>
                    <a:lnTo>
                      <a:pt x="1103" y="991"/>
                    </a:lnTo>
                    <a:lnTo>
                      <a:pt x="1106" y="988"/>
                    </a:lnTo>
                    <a:lnTo>
                      <a:pt x="1106" y="984"/>
                    </a:lnTo>
                    <a:lnTo>
                      <a:pt x="1106" y="984"/>
                    </a:lnTo>
                    <a:lnTo>
                      <a:pt x="1096" y="966"/>
                    </a:lnTo>
                    <a:lnTo>
                      <a:pt x="1091" y="962"/>
                    </a:lnTo>
                    <a:lnTo>
                      <a:pt x="1096" y="952"/>
                    </a:lnTo>
                    <a:lnTo>
                      <a:pt x="1106" y="947"/>
                    </a:lnTo>
                    <a:lnTo>
                      <a:pt x="1110" y="931"/>
                    </a:lnTo>
                    <a:lnTo>
                      <a:pt x="1107" y="917"/>
                    </a:lnTo>
                    <a:lnTo>
                      <a:pt x="1110" y="905"/>
                    </a:lnTo>
                    <a:lnTo>
                      <a:pt x="1106" y="899"/>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5" name="Freeform 47">
                <a:extLst>
                  <a:ext uri="{FF2B5EF4-FFF2-40B4-BE49-F238E27FC236}">
                    <a16:creationId xmlns:a16="http://schemas.microsoft.com/office/drawing/2014/main" id="{68244257-111C-6926-BDB3-98C5E85318FE}"/>
                  </a:ext>
                </a:extLst>
              </p:cNvPr>
              <p:cNvSpPr>
                <a:spLocks/>
              </p:cNvSpPr>
              <p:nvPr/>
            </p:nvSpPr>
            <p:spPr bwMode="auto">
              <a:xfrm>
                <a:off x="4922838" y="914400"/>
                <a:ext cx="603250" cy="703262"/>
              </a:xfrm>
              <a:custGeom>
                <a:avLst/>
                <a:gdLst/>
                <a:ahLst/>
                <a:cxnLst>
                  <a:cxn ang="0">
                    <a:pos x="764" y="737"/>
                  </a:cxn>
                  <a:cxn ang="0">
                    <a:pos x="789" y="584"/>
                  </a:cxn>
                  <a:cxn ang="0">
                    <a:pos x="930" y="440"/>
                  </a:cxn>
                  <a:cxn ang="0">
                    <a:pos x="1142" y="303"/>
                  </a:cxn>
                  <a:cxn ang="0">
                    <a:pos x="1008" y="281"/>
                  </a:cxn>
                  <a:cxn ang="0">
                    <a:pos x="912" y="285"/>
                  </a:cxn>
                  <a:cxn ang="0">
                    <a:pos x="847" y="303"/>
                  </a:cxn>
                  <a:cxn ang="0">
                    <a:pos x="808" y="262"/>
                  </a:cxn>
                  <a:cxn ang="0">
                    <a:pos x="729" y="244"/>
                  </a:cxn>
                  <a:cxn ang="0">
                    <a:pos x="703" y="231"/>
                  </a:cxn>
                  <a:cxn ang="0">
                    <a:pos x="625" y="199"/>
                  </a:cxn>
                  <a:cxn ang="0">
                    <a:pos x="678" y="200"/>
                  </a:cxn>
                  <a:cxn ang="0">
                    <a:pos x="628" y="190"/>
                  </a:cxn>
                  <a:cxn ang="0">
                    <a:pos x="576" y="190"/>
                  </a:cxn>
                  <a:cxn ang="0">
                    <a:pos x="536" y="210"/>
                  </a:cxn>
                  <a:cxn ang="0">
                    <a:pos x="476" y="185"/>
                  </a:cxn>
                  <a:cxn ang="0">
                    <a:pos x="442" y="185"/>
                  </a:cxn>
                  <a:cxn ang="0">
                    <a:pos x="376" y="133"/>
                  </a:cxn>
                  <a:cxn ang="0">
                    <a:pos x="361" y="108"/>
                  </a:cxn>
                  <a:cxn ang="0">
                    <a:pos x="318" y="108"/>
                  </a:cxn>
                  <a:cxn ang="0">
                    <a:pos x="297" y="89"/>
                  </a:cxn>
                  <a:cxn ang="0">
                    <a:pos x="321" y="45"/>
                  </a:cxn>
                  <a:cxn ang="0">
                    <a:pos x="326" y="14"/>
                  </a:cxn>
                  <a:cxn ang="0">
                    <a:pos x="308" y="0"/>
                  </a:cxn>
                  <a:cxn ang="0">
                    <a:pos x="296" y="63"/>
                  </a:cxn>
                  <a:cxn ang="0">
                    <a:pos x="0" y="89"/>
                  </a:cxn>
                  <a:cxn ang="0">
                    <a:pos x="10" y="124"/>
                  </a:cxn>
                  <a:cxn ang="0">
                    <a:pos x="20" y="143"/>
                  </a:cxn>
                  <a:cxn ang="0">
                    <a:pos x="18" y="171"/>
                  </a:cxn>
                  <a:cxn ang="0">
                    <a:pos x="10" y="185"/>
                  </a:cxn>
                  <a:cxn ang="0">
                    <a:pos x="14" y="219"/>
                  </a:cxn>
                  <a:cxn ang="0">
                    <a:pos x="10" y="276"/>
                  </a:cxn>
                  <a:cxn ang="0">
                    <a:pos x="32" y="353"/>
                  </a:cxn>
                  <a:cxn ang="0">
                    <a:pos x="50" y="426"/>
                  </a:cxn>
                  <a:cxn ang="0">
                    <a:pos x="54" y="573"/>
                  </a:cxn>
                  <a:cxn ang="0">
                    <a:pos x="64" y="629"/>
                  </a:cxn>
                  <a:cxn ang="0">
                    <a:pos x="71" y="668"/>
                  </a:cxn>
                  <a:cxn ang="0">
                    <a:pos x="92" y="698"/>
                  </a:cxn>
                  <a:cxn ang="0">
                    <a:pos x="97" y="747"/>
                  </a:cxn>
                  <a:cxn ang="0">
                    <a:pos x="88" y="782"/>
                  </a:cxn>
                  <a:cxn ang="0">
                    <a:pos x="89" y="790"/>
                  </a:cxn>
                  <a:cxn ang="0">
                    <a:pos x="57" y="820"/>
                  </a:cxn>
                  <a:cxn ang="0">
                    <a:pos x="45" y="844"/>
                  </a:cxn>
                  <a:cxn ang="0">
                    <a:pos x="52" y="866"/>
                  </a:cxn>
                  <a:cxn ang="0">
                    <a:pos x="68" y="893"/>
                  </a:cxn>
                  <a:cxn ang="0">
                    <a:pos x="100" y="915"/>
                  </a:cxn>
                  <a:cxn ang="0">
                    <a:pos x="100" y="1330"/>
                  </a:cxn>
                  <a:cxn ang="0">
                    <a:pos x="952" y="1280"/>
                  </a:cxn>
                  <a:cxn ang="0">
                    <a:pos x="911" y="1209"/>
                  </a:cxn>
                  <a:cxn ang="0">
                    <a:pos x="863" y="1166"/>
                  </a:cxn>
                  <a:cxn ang="0">
                    <a:pos x="759" y="1083"/>
                  </a:cxn>
                  <a:cxn ang="0">
                    <a:pos x="689" y="1037"/>
                  </a:cxn>
                  <a:cxn ang="0">
                    <a:pos x="703" y="872"/>
                  </a:cxn>
                  <a:cxn ang="0">
                    <a:pos x="669" y="847"/>
                  </a:cxn>
                  <a:cxn ang="0">
                    <a:pos x="700" y="777"/>
                  </a:cxn>
                </a:cxnLst>
                <a:rect l="0" t="0" r="r" b="b"/>
                <a:pathLst>
                  <a:path w="1142" h="1330">
                    <a:moveTo>
                      <a:pt x="700" y="777"/>
                    </a:moveTo>
                    <a:lnTo>
                      <a:pt x="764" y="737"/>
                    </a:lnTo>
                    <a:lnTo>
                      <a:pt x="765" y="608"/>
                    </a:lnTo>
                    <a:lnTo>
                      <a:pt x="789" y="584"/>
                    </a:lnTo>
                    <a:lnTo>
                      <a:pt x="883" y="496"/>
                    </a:lnTo>
                    <a:lnTo>
                      <a:pt x="930" y="440"/>
                    </a:lnTo>
                    <a:lnTo>
                      <a:pt x="1019" y="378"/>
                    </a:lnTo>
                    <a:lnTo>
                      <a:pt x="1142" y="303"/>
                    </a:lnTo>
                    <a:lnTo>
                      <a:pt x="1101" y="293"/>
                    </a:lnTo>
                    <a:lnTo>
                      <a:pt x="1008" y="281"/>
                    </a:lnTo>
                    <a:lnTo>
                      <a:pt x="930" y="269"/>
                    </a:lnTo>
                    <a:lnTo>
                      <a:pt x="912" y="285"/>
                    </a:lnTo>
                    <a:lnTo>
                      <a:pt x="891" y="303"/>
                    </a:lnTo>
                    <a:lnTo>
                      <a:pt x="847" y="303"/>
                    </a:lnTo>
                    <a:lnTo>
                      <a:pt x="833" y="278"/>
                    </a:lnTo>
                    <a:lnTo>
                      <a:pt x="808" y="262"/>
                    </a:lnTo>
                    <a:lnTo>
                      <a:pt x="748" y="244"/>
                    </a:lnTo>
                    <a:lnTo>
                      <a:pt x="729" y="244"/>
                    </a:lnTo>
                    <a:lnTo>
                      <a:pt x="711" y="236"/>
                    </a:lnTo>
                    <a:lnTo>
                      <a:pt x="703" y="231"/>
                    </a:lnTo>
                    <a:lnTo>
                      <a:pt x="654" y="222"/>
                    </a:lnTo>
                    <a:lnTo>
                      <a:pt x="625" y="199"/>
                    </a:lnTo>
                    <a:lnTo>
                      <a:pt x="658" y="210"/>
                    </a:lnTo>
                    <a:lnTo>
                      <a:pt x="678" y="200"/>
                    </a:lnTo>
                    <a:lnTo>
                      <a:pt x="657" y="190"/>
                    </a:lnTo>
                    <a:lnTo>
                      <a:pt x="628" y="190"/>
                    </a:lnTo>
                    <a:lnTo>
                      <a:pt x="600" y="190"/>
                    </a:lnTo>
                    <a:lnTo>
                      <a:pt x="576" y="190"/>
                    </a:lnTo>
                    <a:lnTo>
                      <a:pt x="547" y="196"/>
                    </a:lnTo>
                    <a:lnTo>
                      <a:pt x="536" y="210"/>
                    </a:lnTo>
                    <a:lnTo>
                      <a:pt x="511" y="210"/>
                    </a:lnTo>
                    <a:lnTo>
                      <a:pt x="476" y="185"/>
                    </a:lnTo>
                    <a:lnTo>
                      <a:pt x="461" y="185"/>
                    </a:lnTo>
                    <a:lnTo>
                      <a:pt x="442" y="185"/>
                    </a:lnTo>
                    <a:lnTo>
                      <a:pt x="399" y="176"/>
                    </a:lnTo>
                    <a:lnTo>
                      <a:pt x="376" y="133"/>
                    </a:lnTo>
                    <a:lnTo>
                      <a:pt x="376" y="126"/>
                    </a:lnTo>
                    <a:lnTo>
                      <a:pt x="361" y="108"/>
                    </a:lnTo>
                    <a:lnTo>
                      <a:pt x="340" y="108"/>
                    </a:lnTo>
                    <a:lnTo>
                      <a:pt x="318" y="108"/>
                    </a:lnTo>
                    <a:lnTo>
                      <a:pt x="303" y="108"/>
                    </a:lnTo>
                    <a:lnTo>
                      <a:pt x="297" y="89"/>
                    </a:lnTo>
                    <a:lnTo>
                      <a:pt x="315" y="64"/>
                    </a:lnTo>
                    <a:lnTo>
                      <a:pt x="321" y="45"/>
                    </a:lnTo>
                    <a:lnTo>
                      <a:pt x="340" y="27"/>
                    </a:lnTo>
                    <a:lnTo>
                      <a:pt x="326" y="14"/>
                    </a:lnTo>
                    <a:lnTo>
                      <a:pt x="326" y="7"/>
                    </a:lnTo>
                    <a:lnTo>
                      <a:pt x="308" y="0"/>
                    </a:lnTo>
                    <a:lnTo>
                      <a:pt x="308" y="56"/>
                    </a:lnTo>
                    <a:lnTo>
                      <a:pt x="296" y="63"/>
                    </a:lnTo>
                    <a:lnTo>
                      <a:pt x="288" y="89"/>
                    </a:lnTo>
                    <a:lnTo>
                      <a:pt x="0" y="89"/>
                    </a:lnTo>
                    <a:lnTo>
                      <a:pt x="6" y="108"/>
                    </a:lnTo>
                    <a:lnTo>
                      <a:pt x="10" y="124"/>
                    </a:lnTo>
                    <a:lnTo>
                      <a:pt x="10" y="131"/>
                    </a:lnTo>
                    <a:lnTo>
                      <a:pt x="20" y="143"/>
                    </a:lnTo>
                    <a:lnTo>
                      <a:pt x="23" y="160"/>
                    </a:lnTo>
                    <a:lnTo>
                      <a:pt x="18" y="171"/>
                    </a:lnTo>
                    <a:lnTo>
                      <a:pt x="10" y="181"/>
                    </a:lnTo>
                    <a:lnTo>
                      <a:pt x="10" y="185"/>
                    </a:lnTo>
                    <a:lnTo>
                      <a:pt x="10" y="207"/>
                    </a:lnTo>
                    <a:lnTo>
                      <a:pt x="14" y="219"/>
                    </a:lnTo>
                    <a:lnTo>
                      <a:pt x="16" y="246"/>
                    </a:lnTo>
                    <a:lnTo>
                      <a:pt x="10" y="276"/>
                    </a:lnTo>
                    <a:lnTo>
                      <a:pt x="20" y="304"/>
                    </a:lnTo>
                    <a:lnTo>
                      <a:pt x="32" y="353"/>
                    </a:lnTo>
                    <a:lnTo>
                      <a:pt x="50" y="383"/>
                    </a:lnTo>
                    <a:lnTo>
                      <a:pt x="50" y="426"/>
                    </a:lnTo>
                    <a:lnTo>
                      <a:pt x="54" y="507"/>
                    </a:lnTo>
                    <a:lnTo>
                      <a:pt x="54" y="573"/>
                    </a:lnTo>
                    <a:lnTo>
                      <a:pt x="54" y="615"/>
                    </a:lnTo>
                    <a:lnTo>
                      <a:pt x="64" y="629"/>
                    </a:lnTo>
                    <a:lnTo>
                      <a:pt x="71" y="639"/>
                    </a:lnTo>
                    <a:lnTo>
                      <a:pt x="71" y="668"/>
                    </a:lnTo>
                    <a:lnTo>
                      <a:pt x="82" y="683"/>
                    </a:lnTo>
                    <a:lnTo>
                      <a:pt x="92" y="698"/>
                    </a:lnTo>
                    <a:lnTo>
                      <a:pt x="97" y="726"/>
                    </a:lnTo>
                    <a:lnTo>
                      <a:pt x="97" y="747"/>
                    </a:lnTo>
                    <a:lnTo>
                      <a:pt x="97" y="770"/>
                    </a:lnTo>
                    <a:lnTo>
                      <a:pt x="88" y="782"/>
                    </a:lnTo>
                    <a:lnTo>
                      <a:pt x="88" y="780"/>
                    </a:lnTo>
                    <a:lnTo>
                      <a:pt x="89" y="790"/>
                    </a:lnTo>
                    <a:lnTo>
                      <a:pt x="72" y="807"/>
                    </a:lnTo>
                    <a:lnTo>
                      <a:pt x="57" y="820"/>
                    </a:lnTo>
                    <a:lnTo>
                      <a:pt x="45" y="836"/>
                    </a:lnTo>
                    <a:lnTo>
                      <a:pt x="45" y="844"/>
                    </a:lnTo>
                    <a:lnTo>
                      <a:pt x="45" y="855"/>
                    </a:lnTo>
                    <a:lnTo>
                      <a:pt x="52" y="866"/>
                    </a:lnTo>
                    <a:lnTo>
                      <a:pt x="63" y="880"/>
                    </a:lnTo>
                    <a:lnTo>
                      <a:pt x="68" y="893"/>
                    </a:lnTo>
                    <a:lnTo>
                      <a:pt x="92" y="902"/>
                    </a:lnTo>
                    <a:lnTo>
                      <a:pt x="100" y="915"/>
                    </a:lnTo>
                    <a:lnTo>
                      <a:pt x="114" y="931"/>
                    </a:lnTo>
                    <a:lnTo>
                      <a:pt x="100" y="1330"/>
                    </a:lnTo>
                    <a:lnTo>
                      <a:pt x="950" y="1313"/>
                    </a:lnTo>
                    <a:lnTo>
                      <a:pt x="952" y="1280"/>
                    </a:lnTo>
                    <a:lnTo>
                      <a:pt x="950" y="1247"/>
                    </a:lnTo>
                    <a:lnTo>
                      <a:pt x="911" y="1209"/>
                    </a:lnTo>
                    <a:lnTo>
                      <a:pt x="879" y="1187"/>
                    </a:lnTo>
                    <a:lnTo>
                      <a:pt x="863" y="1166"/>
                    </a:lnTo>
                    <a:lnTo>
                      <a:pt x="820" y="1119"/>
                    </a:lnTo>
                    <a:lnTo>
                      <a:pt x="759" y="1083"/>
                    </a:lnTo>
                    <a:lnTo>
                      <a:pt x="716" y="1061"/>
                    </a:lnTo>
                    <a:lnTo>
                      <a:pt x="689" y="1037"/>
                    </a:lnTo>
                    <a:lnTo>
                      <a:pt x="691" y="951"/>
                    </a:lnTo>
                    <a:lnTo>
                      <a:pt x="703" y="872"/>
                    </a:lnTo>
                    <a:lnTo>
                      <a:pt x="690" y="872"/>
                    </a:lnTo>
                    <a:lnTo>
                      <a:pt x="669" y="847"/>
                    </a:lnTo>
                    <a:lnTo>
                      <a:pt x="690" y="795"/>
                    </a:lnTo>
                    <a:lnTo>
                      <a:pt x="700" y="77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6" name="Line 48">
                <a:extLst>
                  <a:ext uri="{FF2B5EF4-FFF2-40B4-BE49-F238E27FC236}">
                    <a16:creationId xmlns:a16="http://schemas.microsoft.com/office/drawing/2014/main" id="{FB2C5520-19CC-7665-58CD-95D1B46F25EE}"/>
                  </a:ext>
                </a:extLst>
              </p:cNvPr>
              <p:cNvSpPr>
                <a:spLocks noChangeShapeType="1"/>
              </p:cNvSpPr>
              <p:nvPr/>
            </p:nvSpPr>
            <p:spPr bwMode="auto">
              <a:xfrm>
                <a:off x="5335588" y="1246188"/>
                <a:ext cx="1587" cy="1587"/>
              </a:xfrm>
              <a:prstGeom prst="line">
                <a:avLst/>
              </a:prstGeom>
              <a:grpFill/>
              <a:ln w="6350">
                <a:solidFill>
                  <a:schemeClr val="bg1"/>
                </a:solidFill>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7" name="Line 49">
                <a:extLst>
                  <a:ext uri="{FF2B5EF4-FFF2-40B4-BE49-F238E27FC236}">
                    <a16:creationId xmlns:a16="http://schemas.microsoft.com/office/drawing/2014/main" id="{68D16FF0-A379-D8A2-51C4-072A302A9628}"/>
                  </a:ext>
                </a:extLst>
              </p:cNvPr>
              <p:cNvSpPr>
                <a:spLocks noChangeShapeType="1"/>
              </p:cNvSpPr>
              <p:nvPr/>
            </p:nvSpPr>
            <p:spPr bwMode="auto">
              <a:xfrm>
                <a:off x="5335588" y="1246188"/>
                <a:ext cx="1587" cy="1587"/>
              </a:xfrm>
              <a:prstGeom prst="line">
                <a:avLst/>
              </a:pr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8" name="Freeform 50">
                <a:extLst>
                  <a:ext uri="{FF2B5EF4-FFF2-40B4-BE49-F238E27FC236}">
                    <a16:creationId xmlns:a16="http://schemas.microsoft.com/office/drawing/2014/main" id="{2E9AEB7E-54AD-F52F-654F-6A50B17D0AAD}"/>
                  </a:ext>
                </a:extLst>
              </p:cNvPr>
              <p:cNvSpPr>
                <a:spLocks/>
              </p:cNvSpPr>
              <p:nvPr/>
            </p:nvSpPr>
            <p:spPr bwMode="auto">
              <a:xfrm>
                <a:off x="5476875" y="1120775"/>
                <a:ext cx="708025" cy="663575"/>
              </a:xfrm>
              <a:custGeom>
                <a:avLst/>
                <a:gdLst/>
                <a:ahLst/>
                <a:cxnLst>
                  <a:cxn ang="0">
                    <a:pos x="64" y="185"/>
                  </a:cxn>
                  <a:cxn ang="0">
                    <a:pos x="196" y="126"/>
                  </a:cxn>
                  <a:cxn ang="0">
                    <a:pos x="303" y="20"/>
                  </a:cxn>
                  <a:cxn ang="0">
                    <a:pos x="368" y="21"/>
                  </a:cxn>
                  <a:cxn ang="0">
                    <a:pos x="318" y="67"/>
                  </a:cxn>
                  <a:cxn ang="0">
                    <a:pos x="304" y="88"/>
                  </a:cxn>
                  <a:cxn ang="0">
                    <a:pos x="317" y="133"/>
                  </a:cxn>
                  <a:cxn ang="0">
                    <a:pos x="428" y="158"/>
                  </a:cxn>
                  <a:cxn ang="0">
                    <a:pos x="594" y="221"/>
                  </a:cxn>
                  <a:cxn ang="0">
                    <a:pos x="747" y="146"/>
                  </a:cxn>
                  <a:cxn ang="0">
                    <a:pos x="922" y="174"/>
                  </a:cxn>
                  <a:cxn ang="0">
                    <a:pos x="1009" y="257"/>
                  </a:cxn>
                  <a:cxn ang="0">
                    <a:pos x="1048" y="269"/>
                  </a:cxn>
                  <a:cxn ang="0">
                    <a:pos x="1073" y="251"/>
                  </a:cxn>
                  <a:cxn ang="0">
                    <a:pos x="1083" y="268"/>
                  </a:cxn>
                  <a:cxn ang="0">
                    <a:pos x="1050" y="279"/>
                  </a:cxn>
                  <a:cxn ang="0">
                    <a:pos x="919" y="275"/>
                  </a:cxn>
                  <a:cxn ang="0">
                    <a:pos x="907" y="328"/>
                  </a:cxn>
                  <a:cxn ang="0">
                    <a:pos x="944" y="336"/>
                  </a:cxn>
                  <a:cxn ang="0">
                    <a:pos x="937" y="325"/>
                  </a:cxn>
                  <a:cxn ang="0">
                    <a:pos x="955" y="346"/>
                  </a:cxn>
                  <a:cxn ang="0">
                    <a:pos x="966" y="354"/>
                  </a:cxn>
                  <a:cxn ang="0">
                    <a:pos x="1022" y="383"/>
                  </a:cxn>
                  <a:cxn ang="0">
                    <a:pos x="1137" y="482"/>
                  </a:cxn>
                  <a:cxn ang="0">
                    <a:pos x="1145" y="504"/>
                  </a:cxn>
                  <a:cxn ang="0">
                    <a:pos x="1152" y="525"/>
                  </a:cxn>
                  <a:cxn ang="0">
                    <a:pos x="1127" y="686"/>
                  </a:cxn>
                  <a:cxn ang="0">
                    <a:pos x="1094" y="725"/>
                  </a:cxn>
                  <a:cxn ang="0">
                    <a:pos x="1120" y="800"/>
                  </a:cxn>
                  <a:cxn ang="0">
                    <a:pos x="1147" y="775"/>
                  </a:cxn>
                  <a:cxn ang="0">
                    <a:pos x="1161" y="750"/>
                  </a:cxn>
                  <a:cxn ang="0">
                    <a:pos x="1174" y="725"/>
                  </a:cxn>
                  <a:cxn ang="0">
                    <a:pos x="1208" y="698"/>
                  </a:cxn>
                  <a:cxn ang="0">
                    <a:pos x="1283" y="716"/>
                  </a:cxn>
                  <a:cxn ang="0">
                    <a:pos x="1338" y="918"/>
                  </a:cxn>
                  <a:cxn ang="0">
                    <a:pos x="1298" y="990"/>
                  </a:cxn>
                  <a:cxn ang="0">
                    <a:pos x="1240" y="1130"/>
                  </a:cxn>
                  <a:cxn ang="0">
                    <a:pos x="657" y="1255"/>
                  </a:cxn>
                  <a:cxn ang="0">
                    <a:pos x="733" y="1012"/>
                  </a:cxn>
                  <a:cxn ang="0">
                    <a:pos x="669" y="834"/>
                  </a:cxn>
                  <a:cxn ang="0">
                    <a:pos x="676" y="723"/>
                  </a:cxn>
                  <a:cxn ang="0">
                    <a:pos x="704" y="586"/>
                  </a:cxn>
                  <a:cxn ang="0">
                    <a:pos x="775" y="491"/>
                  </a:cxn>
                  <a:cxn ang="0">
                    <a:pos x="783" y="565"/>
                  </a:cxn>
                  <a:cxn ang="0">
                    <a:pos x="797" y="566"/>
                  </a:cxn>
                  <a:cxn ang="0">
                    <a:pos x="818" y="516"/>
                  </a:cxn>
                  <a:cxn ang="0">
                    <a:pos x="864" y="432"/>
                  </a:cxn>
                  <a:cxn ang="0">
                    <a:pos x="875" y="358"/>
                  </a:cxn>
                  <a:cxn ang="0">
                    <a:pos x="901" y="342"/>
                  </a:cxn>
                  <a:cxn ang="0">
                    <a:pos x="836" y="283"/>
                  </a:cxn>
                  <a:cxn ang="0">
                    <a:pos x="653" y="336"/>
                  </a:cxn>
                  <a:cxn ang="0">
                    <a:pos x="611" y="342"/>
                  </a:cxn>
                  <a:cxn ang="0">
                    <a:pos x="553" y="350"/>
                  </a:cxn>
                  <a:cxn ang="0">
                    <a:pos x="490" y="497"/>
                  </a:cxn>
                  <a:cxn ang="0">
                    <a:pos x="436" y="437"/>
                  </a:cxn>
                  <a:cxn ang="0">
                    <a:pos x="309" y="353"/>
                  </a:cxn>
                  <a:cxn ang="0">
                    <a:pos x="170" y="310"/>
                  </a:cxn>
                  <a:cxn ang="0">
                    <a:pos x="42" y="265"/>
                  </a:cxn>
                </a:cxnLst>
                <a:rect l="0" t="0" r="r" b="b"/>
                <a:pathLst>
                  <a:path w="1338" h="1255">
                    <a:moveTo>
                      <a:pt x="0" y="237"/>
                    </a:moveTo>
                    <a:lnTo>
                      <a:pt x="10" y="226"/>
                    </a:lnTo>
                    <a:lnTo>
                      <a:pt x="28" y="226"/>
                    </a:lnTo>
                    <a:lnTo>
                      <a:pt x="50" y="215"/>
                    </a:lnTo>
                    <a:lnTo>
                      <a:pt x="59" y="203"/>
                    </a:lnTo>
                    <a:lnTo>
                      <a:pt x="64" y="185"/>
                    </a:lnTo>
                    <a:lnTo>
                      <a:pt x="82" y="172"/>
                    </a:lnTo>
                    <a:lnTo>
                      <a:pt x="93" y="167"/>
                    </a:lnTo>
                    <a:lnTo>
                      <a:pt x="110" y="167"/>
                    </a:lnTo>
                    <a:lnTo>
                      <a:pt x="136" y="167"/>
                    </a:lnTo>
                    <a:lnTo>
                      <a:pt x="152" y="157"/>
                    </a:lnTo>
                    <a:lnTo>
                      <a:pt x="196" y="126"/>
                    </a:lnTo>
                    <a:lnTo>
                      <a:pt x="213" y="122"/>
                    </a:lnTo>
                    <a:lnTo>
                      <a:pt x="227" y="101"/>
                    </a:lnTo>
                    <a:lnTo>
                      <a:pt x="245" y="81"/>
                    </a:lnTo>
                    <a:lnTo>
                      <a:pt x="263" y="67"/>
                    </a:lnTo>
                    <a:lnTo>
                      <a:pt x="286" y="40"/>
                    </a:lnTo>
                    <a:lnTo>
                      <a:pt x="303" y="20"/>
                    </a:lnTo>
                    <a:lnTo>
                      <a:pt x="329" y="4"/>
                    </a:lnTo>
                    <a:lnTo>
                      <a:pt x="358" y="0"/>
                    </a:lnTo>
                    <a:lnTo>
                      <a:pt x="371" y="0"/>
                    </a:lnTo>
                    <a:lnTo>
                      <a:pt x="396" y="10"/>
                    </a:lnTo>
                    <a:lnTo>
                      <a:pt x="388" y="15"/>
                    </a:lnTo>
                    <a:lnTo>
                      <a:pt x="368" y="21"/>
                    </a:lnTo>
                    <a:lnTo>
                      <a:pt x="353" y="28"/>
                    </a:lnTo>
                    <a:lnTo>
                      <a:pt x="356" y="35"/>
                    </a:lnTo>
                    <a:lnTo>
                      <a:pt x="328" y="65"/>
                    </a:lnTo>
                    <a:lnTo>
                      <a:pt x="328" y="65"/>
                    </a:lnTo>
                    <a:lnTo>
                      <a:pt x="322" y="67"/>
                    </a:lnTo>
                    <a:lnTo>
                      <a:pt x="318" y="67"/>
                    </a:lnTo>
                    <a:lnTo>
                      <a:pt x="317" y="68"/>
                    </a:lnTo>
                    <a:lnTo>
                      <a:pt x="317" y="70"/>
                    </a:lnTo>
                    <a:lnTo>
                      <a:pt x="317" y="70"/>
                    </a:lnTo>
                    <a:lnTo>
                      <a:pt x="311" y="89"/>
                    </a:lnTo>
                    <a:lnTo>
                      <a:pt x="304" y="107"/>
                    </a:lnTo>
                    <a:lnTo>
                      <a:pt x="304" y="88"/>
                    </a:lnTo>
                    <a:lnTo>
                      <a:pt x="296" y="81"/>
                    </a:lnTo>
                    <a:lnTo>
                      <a:pt x="292" y="125"/>
                    </a:lnTo>
                    <a:lnTo>
                      <a:pt x="290" y="154"/>
                    </a:lnTo>
                    <a:lnTo>
                      <a:pt x="303" y="145"/>
                    </a:lnTo>
                    <a:lnTo>
                      <a:pt x="313" y="133"/>
                    </a:lnTo>
                    <a:lnTo>
                      <a:pt x="317" y="133"/>
                    </a:lnTo>
                    <a:lnTo>
                      <a:pt x="322" y="145"/>
                    </a:lnTo>
                    <a:lnTo>
                      <a:pt x="338" y="146"/>
                    </a:lnTo>
                    <a:lnTo>
                      <a:pt x="346" y="136"/>
                    </a:lnTo>
                    <a:lnTo>
                      <a:pt x="358" y="131"/>
                    </a:lnTo>
                    <a:lnTo>
                      <a:pt x="383" y="132"/>
                    </a:lnTo>
                    <a:lnTo>
                      <a:pt x="428" y="158"/>
                    </a:lnTo>
                    <a:lnTo>
                      <a:pt x="458" y="189"/>
                    </a:lnTo>
                    <a:lnTo>
                      <a:pt x="478" y="206"/>
                    </a:lnTo>
                    <a:lnTo>
                      <a:pt x="518" y="211"/>
                    </a:lnTo>
                    <a:lnTo>
                      <a:pt x="532" y="203"/>
                    </a:lnTo>
                    <a:lnTo>
                      <a:pt x="564" y="214"/>
                    </a:lnTo>
                    <a:lnTo>
                      <a:pt x="594" y="221"/>
                    </a:lnTo>
                    <a:lnTo>
                      <a:pt x="607" y="204"/>
                    </a:lnTo>
                    <a:lnTo>
                      <a:pt x="632" y="179"/>
                    </a:lnTo>
                    <a:lnTo>
                      <a:pt x="650" y="164"/>
                    </a:lnTo>
                    <a:lnTo>
                      <a:pt x="690" y="154"/>
                    </a:lnTo>
                    <a:lnTo>
                      <a:pt x="716" y="146"/>
                    </a:lnTo>
                    <a:lnTo>
                      <a:pt x="747" y="146"/>
                    </a:lnTo>
                    <a:lnTo>
                      <a:pt x="787" y="131"/>
                    </a:lnTo>
                    <a:lnTo>
                      <a:pt x="818" y="118"/>
                    </a:lnTo>
                    <a:lnTo>
                      <a:pt x="832" y="128"/>
                    </a:lnTo>
                    <a:lnTo>
                      <a:pt x="837" y="168"/>
                    </a:lnTo>
                    <a:lnTo>
                      <a:pt x="893" y="176"/>
                    </a:lnTo>
                    <a:lnTo>
                      <a:pt x="922" y="174"/>
                    </a:lnTo>
                    <a:lnTo>
                      <a:pt x="947" y="183"/>
                    </a:lnTo>
                    <a:lnTo>
                      <a:pt x="966" y="203"/>
                    </a:lnTo>
                    <a:lnTo>
                      <a:pt x="993" y="237"/>
                    </a:lnTo>
                    <a:lnTo>
                      <a:pt x="1002" y="249"/>
                    </a:lnTo>
                    <a:lnTo>
                      <a:pt x="1002" y="249"/>
                    </a:lnTo>
                    <a:lnTo>
                      <a:pt x="1009" y="257"/>
                    </a:lnTo>
                    <a:lnTo>
                      <a:pt x="1009" y="257"/>
                    </a:lnTo>
                    <a:lnTo>
                      <a:pt x="1018" y="264"/>
                    </a:lnTo>
                    <a:lnTo>
                      <a:pt x="1022" y="268"/>
                    </a:lnTo>
                    <a:lnTo>
                      <a:pt x="1044" y="272"/>
                    </a:lnTo>
                    <a:lnTo>
                      <a:pt x="1044" y="272"/>
                    </a:lnTo>
                    <a:lnTo>
                      <a:pt x="1048" y="269"/>
                    </a:lnTo>
                    <a:lnTo>
                      <a:pt x="1051" y="265"/>
                    </a:lnTo>
                    <a:lnTo>
                      <a:pt x="1052" y="262"/>
                    </a:lnTo>
                    <a:lnTo>
                      <a:pt x="1052" y="262"/>
                    </a:lnTo>
                    <a:lnTo>
                      <a:pt x="1056" y="260"/>
                    </a:lnTo>
                    <a:lnTo>
                      <a:pt x="1063" y="256"/>
                    </a:lnTo>
                    <a:lnTo>
                      <a:pt x="1073" y="251"/>
                    </a:lnTo>
                    <a:lnTo>
                      <a:pt x="1083" y="262"/>
                    </a:lnTo>
                    <a:lnTo>
                      <a:pt x="1083" y="262"/>
                    </a:lnTo>
                    <a:lnTo>
                      <a:pt x="1086" y="264"/>
                    </a:lnTo>
                    <a:lnTo>
                      <a:pt x="1086" y="267"/>
                    </a:lnTo>
                    <a:lnTo>
                      <a:pt x="1083" y="268"/>
                    </a:lnTo>
                    <a:lnTo>
                      <a:pt x="1083" y="268"/>
                    </a:lnTo>
                    <a:lnTo>
                      <a:pt x="1079" y="271"/>
                    </a:lnTo>
                    <a:lnTo>
                      <a:pt x="1075" y="275"/>
                    </a:lnTo>
                    <a:lnTo>
                      <a:pt x="1070" y="278"/>
                    </a:lnTo>
                    <a:lnTo>
                      <a:pt x="1066" y="279"/>
                    </a:lnTo>
                    <a:lnTo>
                      <a:pt x="1066" y="279"/>
                    </a:lnTo>
                    <a:lnTo>
                      <a:pt x="1050" y="279"/>
                    </a:lnTo>
                    <a:lnTo>
                      <a:pt x="1029" y="279"/>
                    </a:lnTo>
                    <a:lnTo>
                      <a:pt x="1020" y="286"/>
                    </a:lnTo>
                    <a:lnTo>
                      <a:pt x="969" y="286"/>
                    </a:lnTo>
                    <a:lnTo>
                      <a:pt x="958" y="293"/>
                    </a:lnTo>
                    <a:lnTo>
                      <a:pt x="939" y="282"/>
                    </a:lnTo>
                    <a:lnTo>
                      <a:pt x="919" y="275"/>
                    </a:lnTo>
                    <a:lnTo>
                      <a:pt x="901" y="297"/>
                    </a:lnTo>
                    <a:lnTo>
                      <a:pt x="902" y="312"/>
                    </a:lnTo>
                    <a:lnTo>
                      <a:pt x="905" y="319"/>
                    </a:lnTo>
                    <a:lnTo>
                      <a:pt x="905" y="319"/>
                    </a:lnTo>
                    <a:lnTo>
                      <a:pt x="905" y="325"/>
                    </a:lnTo>
                    <a:lnTo>
                      <a:pt x="907" y="328"/>
                    </a:lnTo>
                    <a:lnTo>
                      <a:pt x="908" y="330"/>
                    </a:lnTo>
                    <a:lnTo>
                      <a:pt x="908" y="330"/>
                    </a:lnTo>
                    <a:lnTo>
                      <a:pt x="911" y="335"/>
                    </a:lnTo>
                    <a:lnTo>
                      <a:pt x="912" y="337"/>
                    </a:lnTo>
                    <a:lnTo>
                      <a:pt x="936" y="346"/>
                    </a:lnTo>
                    <a:lnTo>
                      <a:pt x="944" y="336"/>
                    </a:lnTo>
                    <a:lnTo>
                      <a:pt x="944" y="336"/>
                    </a:lnTo>
                    <a:lnTo>
                      <a:pt x="940" y="330"/>
                    </a:lnTo>
                    <a:lnTo>
                      <a:pt x="937" y="326"/>
                    </a:lnTo>
                    <a:lnTo>
                      <a:pt x="937" y="325"/>
                    </a:lnTo>
                    <a:lnTo>
                      <a:pt x="937" y="325"/>
                    </a:lnTo>
                    <a:lnTo>
                      <a:pt x="937" y="325"/>
                    </a:lnTo>
                    <a:lnTo>
                      <a:pt x="950" y="329"/>
                    </a:lnTo>
                    <a:lnTo>
                      <a:pt x="959" y="333"/>
                    </a:lnTo>
                    <a:lnTo>
                      <a:pt x="959" y="333"/>
                    </a:lnTo>
                    <a:lnTo>
                      <a:pt x="958" y="339"/>
                    </a:lnTo>
                    <a:lnTo>
                      <a:pt x="957" y="343"/>
                    </a:lnTo>
                    <a:lnTo>
                      <a:pt x="955" y="346"/>
                    </a:lnTo>
                    <a:lnTo>
                      <a:pt x="955" y="346"/>
                    </a:lnTo>
                    <a:lnTo>
                      <a:pt x="952" y="349"/>
                    </a:lnTo>
                    <a:lnTo>
                      <a:pt x="952" y="350"/>
                    </a:lnTo>
                    <a:lnTo>
                      <a:pt x="954" y="351"/>
                    </a:lnTo>
                    <a:lnTo>
                      <a:pt x="954" y="351"/>
                    </a:lnTo>
                    <a:lnTo>
                      <a:pt x="966" y="354"/>
                    </a:lnTo>
                    <a:lnTo>
                      <a:pt x="982" y="358"/>
                    </a:lnTo>
                    <a:lnTo>
                      <a:pt x="982" y="358"/>
                    </a:lnTo>
                    <a:lnTo>
                      <a:pt x="986" y="358"/>
                    </a:lnTo>
                    <a:lnTo>
                      <a:pt x="991" y="361"/>
                    </a:lnTo>
                    <a:lnTo>
                      <a:pt x="1000" y="365"/>
                    </a:lnTo>
                    <a:lnTo>
                      <a:pt x="1022" y="383"/>
                    </a:lnTo>
                    <a:lnTo>
                      <a:pt x="1054" y="396"/>
                    </a:lnTo>
                    <a:lnTo>
                      <a:pt x="1090" y="410"/>
                    </a:lnTo>
                    <a:lnTo>
                      <a:pt x="1127" y="446"/>
                    </a:lnTo>
                    <a:lnTo>
                      <a:pt x="1147" y="469"/>
                    </a:lnTo>
                    <a:lnTo>
                      <a:pt x="1137" y="482"/>
                    </a:lnTo>
                    <a:lnTo>
                      <a:pt x="1137" y="482"/>
                    </a:lnTo>
                    <a:lnTo>
                      <a:pt x="1134" y="482"/>
                    </a:lnTo>
                    <a:lnTo>
                      <a:pt x="1133" y="482"/>
                    </a:lnTo>
                    <a:lnTo>
                      <a:pt x="1134" y="485"/>
                    </a:lnTo>
                    <a:lnTo>
                      <a:pt x="1134" y="485"/>
                    </a:lnTo>
                    <a:lnTo>
                      <a:pt x="1141" y="497"/>
                    </a:lnTo>
                    <a:lnTo>
                      <a:pt x="1145" y="504"/>
                    </a:lnTo>
                    <a:lnTo>
                      <a:pt x="1147" y="505"/>
                    </a:lnTo>
                    <a:lnTo>
                      <a:pt x="1147" y="508"/>
                    </a:lnTo>
                    <a:lnTo>
                      <a:pt x="1147" y="508"/>
                    </a:lnTo>
                    <a:lnTo>
                      <a:pt x="1145" y="511"/>
                    </a:lnTo>
                    <a:lnTo>
                      <a:pt x="1148" y="516"/>
                    </a:lnTo>
                    <a:lnTo>
                      <a:pt x="1152" y="525"/>
                    </a:lnTo>
                    <a:lnTo>
                      <a:pt x="1159" y="576"/>
                    </a:lnTo>
                    <a:lnTo>
                      <a:pt x="1165" y="605"/>
                    </a:lnTo>
                    <a:lnTo>
                      <a:pt x="1159" y="632"/>
                    </a:lnTo>
                    <a:lnTo>
                      <a:pt x="1141" y="654"/>
                    </a:lnTo>
                    <a:lnTo>
                      <a:pt x="1127" y="686"/>
                    </a:lnTo>
                    <a:lnTo>
                      <a:pt x="1127" y="686"/>
                    </a:lnTo>
                    <a:lnTo>
                      <a:pt x="1116" y="707"/>
                    </a:lnTo>
                    <a:lnTo>
                      <a:pt x="1116" y="707"/>
                    </a:lnTo>
                    <a:lnTo>
                      <a:pt x="1104" y="715"/>
                    </a:lnTo>
                    <a:lnTo>
                      <a:pt x="1097" y="721"/>
                    </a:lnTo>
                    <a:lnTo>
                      <a:pt x="1094" y="725"/>
                    </a:lnTo>
                    <a:lnTo>
                      <a:pt x="1094" y="725"/>
                    </a:lnTo>
                    <a:lnTo>
                      <a:pt x="1093" y="729"/>
                    </a:lnTo>
                    <a:lnTo>
                      <a:pt x="1091" y="736"/>
                    </a:lnTo>
                    <a:lnTo>
                      <a:pt x="1087" y="747"/>
                    </a:lnTo>
                    <a:lnTo>
                      <a:pt x="1088" y="780"/>
                    </a:lnTo>
                    <a:lnTo>
                      <a:pt x="1095" y="793"/>
                    </a:lnTo>
                    <a:lnTo>
                      <a:pt x="1120" y="800"/>
                    </a:lnTo>
                    <a:lnTo>
                      <a:pt x="1130" y="791"/>
                    </a:lnTo>
                    <a:lnTo>
                      <a:pt x="1130" y="791"/>
                    </a:lnTo>
                    <a:lnTo>
                      <a:pt x="1133" y="787"/>
                    </a:lnTo>
                    <a:lnTo>
                      <a:pt x="1138" y="783"/>
                    </a:lnTo>
                    <a:lnTo>
                      <a:pt x="1138" y="783"/>
                    </a:lnTo>
                    <a:lnTo>
                      <a:pt x="1147" y="775"/>
                    </a:lnTo>
                    <a:lnTo>
                      <a:pt x="1147" y="775"/>
                    </a:lnTo>
                    <a:lnTo>
                      <a:pt x="1152" y="769"/>
                    </a:lnTo>
                    <a:lnTo>
                      <a:pt x="1156" y="765"/>
                    </a:lnTo>
                    <a:lnTo>
                      <a:pt x="1159" y="764"/>
                    </a:lnTo>
                    <a:lnTo>
                      <a:pt x="1159" y="764"/>
                    </a:lnTo>
                    <a:lnTo>
                      <a:pt x="1161" y="750"/>
                    </a:lnTo>
                    <a:lnTo>
                      <a:pt x="1161" y="750"/>
                    </a:lnTo>
                    <a:lnTo>
                      <a:pt x="1165" y="733"/>
                    </a:lnTo>
                    <a:lnTo>
                      <a:pt x="1165" y="733"/>
                    </a:lnTo>
                    <a:lnTo>
                      <a:pt x="1169" y="730"/>
                    </a:lnTo>
                    <a:lnTo>
                      <a:pt x="1174" y="725"/>
                    </a:lnTo>
                    <a:lnTo>
                      <a:pt x="1174" y="725"/>
                    </a:lnTo>
                    <a:lnTo>
                      <a:pt x="1181" y="716"/>
                    </a:lnTo>
                    <a:lnTo>
                      <a:pt x="1190" y="711"/>
                    </a:lnTo>
                    <a:lnTo>
                      <a:pt x="1190" y="711"/>
                    </a:lnTo>
                    <a:lnTo>
                      <a:pt x="1198" y="704"/>
                    </a:lnTo>
                    <a:lnTo>
                      <a:pt x="1208" y="698"/>
                    </a:lnTo>
                    <a:lnTo>
                      <a:pt x="1208" y="698"/>
                    </a:lnTo>
                    <a:lnTo>
                      <a:pt x="1211" y="696"/>
                    </a:lnTo>
                    <a:lnTo>
                      <a:pt x="1216" y="691"/>
                    </a:lnTo>
                    <a:lnTo>
                      <a:pt x="1223" y="686"/>
                    </a:lnTo>
                    <a:lnTo>
                      <a:pt x="1237" y="682"/>
                    </a:lnTo>
                    <a:lnTo>
                      <a:pt x="1255" y="689"/>
                    </a:lnTo>
                    <a:lnTo>
                      <a:pt x="1283" y="716"/>
                    </a:lnTo>
                    <a:lnTo>
                      <a:pt x="1301" y="757"/>
                    </a:lnTo>
                    <a:lnTo>
                      <a:pt x="1319" y="857"/>
                    </a:lnTo>
                    <a:lnTo>
                      <a:pt x="1335" y="877"/>
                    </a:lnTo>
                    <a:lnTo>
                      <a:pt x="1335" y="897"/>
                    </a:lnTo>
                    <a:lnTo>
                      <a:pt x="1335" y="897"/>
                    </a:lnTo>
                    <a:lnTo>
                      <a:pt x="1338" y="918"/>
                    </a:lnTo>
                    <a:lnTo>
                      <a:pt x="1338" y="918"/>
                    </a:lnTo>
                    <a:lnTo>
                      <a:pt x="1338" y="931"/>
                    </a:lnTo>
                    <a:lnTo>
                      <a:pt x="1338" y="955"/>
                    </a:lnTo>
                    <a:lnTo>
                      <a:pt x="1338" y="990"/>
                    </a:lnTo>
                    <a:lnTo>
                      <a:pt x="1305" y="990"/>
                    </a:lnTo>
                    <a:lnTo>
                      <a:pt x="1298" y="990"/>
                    </a:lnTo>
                    <a:lnTo>
                      <a:pt x="1297" y="1002"/>
                    </a:lnTo>
                    <a:lnTo>
                      <a:pt x="1281" y="1026"/>
                    </a:lnTo>
                    <a:lnTo>
                      <a:pt x="1279" y="1047"/>
                    </a:lnTo>
                    <a:lnTo>
                      <a:pt x="1269" y="1063"/>
                    </a:lnTo>
                    <a:lnTo>
                      <a:pt x="1251" y="1084"/>
                    </a:lnTo>
                    <a:lnTo>
                      <a:pt x="1240" y="1130"/>
                    </a:lnTo>
                    <a:lnTo>
                      <a:pt x="1240" y="1158"/>
                    </a:lnTo>
                    <a:lnTo>
                      <a:pt x="1223" y="1180"/>
                    </a:lnTo>
                    <a:lnTo>
                      <a:pt x="1208" y="1208"/>
                    </a:lnTo>
                    <a:lnTo>
                      <a:pt x="994" y="1244"/>
                    </a:lnTo>
                    <a:lnTo>
                      <a:pt x="988" y="1233"/>
                    </a:lnTo>
                    <a:lnTo>
                      <a:pt x="657" y="1255"/>
                    </a:lnTo>
                    <a:lnTo>
                      <a:pt x="679" y="1234"/>
                    </a:lnTo>
                    <a:lnTo>
                      <a:pt x="690" y="1215"/>
                    </a:lnTo>
                    <a:lnTo>
                      <a:pt x="708" y="1180"/>
                    </a:lnTo>
                    <a:lnTo>
                      <a:pt x="728" y="1140"/>
                    </a:lnTo>
                    <a:lnTo>
                      <a:pt x="739" y="1095"/>
                    </a:lnTo>
                    <a:lnTo>
                      <a:pt x="733" y="1012"/>
                    </a:lnTo>
                    <a:lnTo>
                      <a:pt x="730" y="974"/>
                    </a:lnTo>
                    <a:lnTo>
                      <a:pt x="715" y="944"/>
                    </a:lnTo>
                    <a:lnTo>
                      <a:pt x="694" y="908"/>
                    </a:lnTo>
                    <a:lnTo>
                      <a:pt x="676" y="887"/>
                    </a:lnTo>
                    <a:lnTo>
                      <a:pt x="662" y="857"/>
                    </a:lnTo>
                    <a:lnTo>
                      <a:pt x="669" y="834"/>
                    </a:lnTo>
                    <a:lnTo>
                      <a:pt x="682" y="822"/>
                    </a:lnTo>
                    <a:lnTo>
                      <a:pt x="682" y="802"/>
                    </a:lnTo>
                    <a:lnTo>
                      <a:pt x="669" y="766"/>
                    </a:lnTo>
                    <a:lnTo>
                      <a:pt x="658" y="754"/>
                    </a:lnTo>
                    <a:lnTo>
                      <a:pt x="669" y="744"/>
                    </a:lnTo>
                    <a:lnTo>
                      <a:pt x="676" y="723"/>
                    </a:lnTo>
                    <a:lnTo>
                      <a:pt x="682" y="700"/>
                    </a:lnTo>
                    <a:lnTo>
                      <a:pt x="689" y="684"/>
                    </a:lnTo>
                    <a:lnTo>
                      <a:pt x="690" y="644"/>
                    </a:lnTo>
                    <a:lnTo>
                      <a:pt x="683" y="628"/>
                    </a:lnTo>
                    <a:lnTo>
                      <a:pt x="690" y="604"/>
                    </a:lnTo>
                    <a:lnTo>
                      <a:pt x="704" y="586"/>
                    </a:lnTo>
                    <a:lnTo>
                      <a:pt x="711" y="566"/>
                    </a:lnTo>
                    <a:lnTo>
                      <a:pt x="712" y="543"/>
                    </a:lnTo>
                    <a:lnTo>
                      <a:pt x="733" y="540"/>
                    </a:lnTo>
                    <a:lnTo>
                      <a:pt x="761" y="541"/>
                    </a:lnTo>
                    <a:lnTo>
                      <a:pt x="771" y="504"/>
                    </a:lnTo>
                    <a:lnTo>
                      <a:pt x="775" y="491"/>
                    </a:lnTo>
                    <a:lnTo>
                      <a:pt x="786" y="489"/>
                    </a:lnTo>
                    <a:lnTo>
                      <a:pt x="796" y="532"/>
                    </a:lnTo>
                    <a:lnTo>
                      <a:pt x="776" y="554"/>
                    </a:lnTo>
                    <a:lnTo>
                      <a:pt x="780" y="562"/>
                    </a:lnTo>
                    <a:lnTo>
                      <a:pt x="780" y="562"/>
                    </a:lnTo>
                    <a:lnTo>
                      <a:pt x="783" y="565"/>
                    </a:lnTo>
                    <a:lnTo>
                      <a:pt x="786" y="568"/>
                    </a:lnTo>
                    <a:lnTo>
                      <a:pt x="789" y="569"/>
                    </a:lnTo>
                    <a:lnTo>
                      <a:pt x="789" y="569"/>
                    </a:lnTo>
                    <a:lnTo>
                      <a:pt x="793" y="569"/>
                    </a:lnTo>
                    <a:lnTo>
                      <a:pt x="793" y="569"/>
                    </a:lnTo>
                    <a:lnTo>
                      <a:pt x="797" y="566"/>
                    </a:lnTo>
                    <a:lnTo>
                      <a:pt x="801" y="564"/>
                    </a:lnTo>
                    <a:lnTo>
                      <a:pt x="803" y="561"/>
                    </a:lnTo>
                    <a:lnTo>
                      <a:pt x="803" y="561"/>
                    </a:lnTo>
                    <a:lnTo>
                      <a:pt x="807" y="546"/>
                    </a:lnTo>
                    <a:lnTo>
                      <a:pt x="812" y="539"/>
                    </a:lnTo>
                    <a:lnTo>
                      <a:pt x="818" y="516"/>
                    </a:lnTo>
                    <a:lnTo>
                      <a:pt x="814" y="501"/>
                    </a:lnTo>
                    <a:lnTo>
                      <a:pt x="816" y="485"/>
                    </a:lnTo>
                    <a:lnTo>
                      <a:pt x="816" y="464"/>
                    </a:lnTo>
                    <a:lnTo>
                      <a:pt x="832" y="444"/>
                    </a:lnTo>
                    <a:lnTo>
                      <a:pt x="840" y="436"/>
                    </a:lnTo>
                    <a:lnTo>
                      <a:pt x="864" y="432"/>
                    </a:lnTo>
                    <a:lnTo>
                      <a:pt x="872" y="421"/>
                    </a:lnTo>
                    <a:lnTo>
                      <a:pt x="854" y="405"/>
                    </a:lnTo>
                    <a:lnTo>
                      <a:pt x="848" y="393"/>
                    </a:lnTo>
                    <a:lnTo>
                      <a:pt x="858" y="378"/>
                    </a:lnTo>
                    <a:lnTo>
                      <a:pt x="869" y="364"/>
                    </a:lnTo>
                    <a:lnTo>
                      <a:pt x="875" y="358"/>
                    </a:lnTo>
                    <a:lnTo>
                      <a:pt x="872" y="349"/>
                    </a:lnTo>
                    <a:lnTo>
                      <a:pt x="875" y="346"/>
                    </a:lnTo>
                    <a:lnTo>
                      <a:pt x="875" y="346"/>
                    </a:lnTo>
                    <a:lnTo>
                      <a:pt x="880" y="344"/>
                    </a:lnTo>
                    <a:lnTo>
                      <a:pt x="880" y="344"/>
                    </a:lnTo>
                    <a:lnTo>
                      <a:pt x="901" y="342"/>
                    </a:lnTo>
                    <a:lnTo>
                      <a:pt x="909" y="339"/>
                    </a:lnTo>
                    <a:lnTo>
                      <a:pt x="900" y="324"/>
                    </a:lnTo>
                    <a:lnTo>
                      <a:pt x="883" y="314"/>
                    </a:lnTo>
                    <a:lnTo>
                      <a:pt x="871" y="303"/>
                    </a:lnTo>
                    <a:lnTo>
                      <a:pt x="857" y="293"/>
                    </a:lnTo>
                    <a:lnTo>
                      <a:pt x="836" y="283"/>
                    </a:lnTo>
                    <a:lnTo>
                      <a:pt x="793" y="281"/>
                    </a:lnTo>
                    <a:lnTo>
                      <a:pt x="762" y="300"/>
                    </a:lnTo>
                    <a:lnTo>
                      <a:pt x="741" y="314"/>
                    </a:lnTo>
                    <a:lnTo>
                      <a:pt x="711" y="319"/>
                    </a:lnTo>
                    <a:lnTo>
                      <a:pt x="669" y="322"/>
                    </a:lnTo>
                    <a:lnTo>
                      <a:pt x="653" y="336"/>
                    </a:lnTo>
                    <a:lnTo>
                      <a:pt x="630" y="374"/>
                    </a:lnTo>
                    <a:lnTo>
                      <a:pt x="603" y="394"/>
                    </a:lnTo>
                    <a:lnTo>
                      <a:pt x="597" y="390"/>
                    </a:lnTo>
                    <a:lnTo>
                      <a:pt x="605" y="374"/>
                    </a:lnTo>
                    <a:lnTo>
                      <a:pt x="619" y="355"/>
                    </a:lnTo>
                    <a:lnTo>
                      <a:pt x="611" y="342"/>
                    </a:lnTo>
                    <a:lnTo>
                      <a:pt x="594" y="354"/>
                    </a:lnTo>
                    <a:lnTo>
                      <a:pt x="586" y="357"/>
                    </a:lnTo>
                    <a:lnTo>
                      <a:pt x="575" y="374"/>
                    </a:lnTo>
                    <a:lnTo>
                      <a:pt x="565" y="383"/>
                    </a:lnTo>
                    <a:lnTo>
                      <a:pt x="561" y="383"/>
                    </a:lnTo>
                    <a:lnTo>
                      <a:pt x="553" y="350"/>
                    </a:lnTo>
                    <a:lnTo>
                      <a:pt x="547" y="349"/>
                    </a:lnTo>
                    <a:lnTo>
                      <a:pt x="535" y="376"/>
                    </a:lnTo>
                    <a:lnTo>
                      <a:pt x="532" y="396"/>
                    </a:lnTo>
                    <a:lnTo>
                      <a:pt x="513" y="421"/>
                    </a:lnTo>
                    <a:lnTo>
                      <a:pt x="499" y="471"/>
                    </a:lnTo>
                    <a:lnTo>
                      <a:pt x="490" y="497"/>
                    </a:lnTo>
                    <a:lnTo>
                      <a:pt x="461" y="521"/>
                    </a:lnTo>
                    <a:lnTo>
                      <a:pt x="453" y="504"/>
                    </a:lnTo>
                    <a:lnTo>
                      <a:pt x="450" y="471"/>
                    </a:lnTo>
                    <a:lnTo>
                      <a:pt x="445" y="464"/>
                    </a:lnTo>
                    <a:lnTo>
                      <a:pt x="435" y="450"/>
                    </a:lnTo>
                    <a:lnTo>
                      <a:pt x="436" y="437"/>
                    </a:lnTo>
                    <a:lnTo>
                      <a:pt x="433" y="410"/>
                    </a:lnTo>
                    <a:lnTo>
                      <a:pt x="421" y="396"/>
                    </a:lnTo>
                    <a:lnTo>
                      <a:pt x="393" y="376"/>
                    </a:lnTo>
                    <a:lnTo>
                      <a:pt x="381" y="358"/>
                    </a:lnTo>
                    <a:lnTo>
                      <a:pt x="352" y="353"/>
                    </a:lnTo>
                    <a:lnTo>
                      <a:pt x="309" y="353"/>
                    </a:lnTo>
                    <a:lnTo>
                      <a:pt x="297" y="346"/>
                    </a:lnTo>
                    <a:lnTo>
                      <a:pt x="271" y="344"/>
                    </a:lnTo>
                    <a:lnTo>
                      <a:pt x="235" y="339"/>
                    </a:lnTo>
                    <a:lnTo>
                      <a:pt x="229" y="329"/>
                    </a:lnTo>
                    <a:lnTo>
                      <a:pt x="202" y="318"/>
                    </a:lnTo>
                    <a:lnTo>
                      <a:pt x="170" y="310"/>
                    </a:lnTo>
                    <a:lnTo>
                      <a:pt x="138" y="301"/>
                    </a:lnTo>
                    <a:lnTo>
                      <a:pt x="102" y="287"/>
                    </a:lnTo>
                    <a:lnTo>
                      <a:pt x="75" y="275"/>
                    </a:lnTo>
                    <a:lnTo>
                      <a:pt x="60" y="275"/>
                    </a:lnTo>
                    <a:lnTo>
                      <a:pt x="50" y="275"/>
                    </a:lnTo>
                    <a:lnTo>
                      <a:pt x="42" y="265"/>
                    </a:lnTo>
                    <a:lnTo>
                      <a:pt x="35" y="253"/>
                    </a:lnTo>
                    <a:lnTo>
                      <a:pt x="0" y="243"/>
                    </a:lnTo>
                    <a:lnTo>
                      <a:pt x="0" y="23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59" name="Freeform 51">
                <a:extLst>
                  <a:ext uri="{FF2B5EF4-FFF2-40B4-BE49-F238E27FC236}">
                    <a16:creationId xmlns:a16="http://schemas.microsoft.com/office/drawing/2014/main" id="{DD17FBA9-2C32-D99F-985D-D542812F4634}"/>
                  </a:ext>
                </a:extLst>
              </p:cNvPr>
              <p:cNvSpPr>
                <a:spLocks/>
              </p:cNvSpPr>
              <p:nvPr/>
            </p:nvSpPr>
            <p:spPr bwMode="auto">
              <a:xfrm>
                <a:off x="5276850" y="1200150"/>
                <a:ext cx="493712" cy="522287"/>
              </a:xfrm>
              <a:custGeom>
                <a:avLst/>
                <a:gdLst/>
                <a:ahLst/>
                <a:cxnLst>
                  <a:cxn ang="0">
                    <a:pos x="815" y="300"/>
                  </a:cxn>
                  <a:cxn ang="0">
                    <a:pos x="801" y="246"/>
                  </a:cxn>
                  <a:cxn ang="0">
                    <a:pos x="732" y="203"/>
                  </a:cxn>
                  <a:cxn ang="0">
                    <a:pos x="651" y="194"/>
                  </a:cxn>
                  <a:cxn ang="0">
                    <a:pos x="582" y="168"/>
                  </a:cxn>
                  <a:cxn ang="0">
                    <a:pos x="482" y="137"/>
                  </a:cxn>
                  <a:cxn ang="0">
                    <a:pos x="430" y="125"/>
                  </a:cxn>
                  <a:cxn ang="0">
                    <a:pos x="380" y="93"/>
                  </a:cxn>
                  <a:cxn ang="0">
                    <a:pos x="361" y="83"/>
                  </a:cxn>
                  <a:cxn ang="0">
                    <a:pos x="324" y="79"/>
                  </a:cxn>
                  <a:cxn ang="0">
                    <a:pos x="312" y="67"/>
                  </a:cxn>
                  <a:cxn ang="0">
                    <a:pos x="326" y="10"/>
                  </a:cxn>
                  <a:cxn ang="0">
                    <a:pos x="283" y="15"/>
                  </a:cxn>
                  <a:cxn ang="0">
                    <a:pos x="217" y="42"/>
                  </a:cxn>
                  <a:cxn ang="0">
                    <a:pos x="153" y="72"/>
                  </a:cxn>
                  <a:cxn ang="0">
                    <a:pos x="96" y="68"/>
                  </a:cxn>
                  <a:cxn ang="0">
                    <a:pos x="21" y="255"/>
                  </a:cxn>
                  <a:cxn ang="0">
                    <a:pos x="34" y="332"/>
                  </a:cxn>
                  <a:cxn ang="0">
                    <a:pos x="47" y="521"/>
                  </a:cxn>
                  <a:cxn ang="0">
                    <a:pos x="194" y="626"/>
                  </a:cxn>
                  <a:cxn ang="0">
                    <a:pos x="281" y="707"/>
                  </a:cxn>
                  <a:cxn ang="0">
                    <a:pos x="292" y="804"/>
                  </a:cxn>
                  <a:cxn ang="0">
                    <a:pos x="303" y="869"/>
                  </a:cxn>
                  <a:cxn ang="0">
                    <a:pos x="312" y="944"/>
                  </a:cxn>
                  <a:cxn ang="0">
                    <a:pos x="346" y="952"/>
                  </a:cxn>
                  <a:cxn ang="0">
                    <a:pos x="360" y="959"/>
                  </a:cxn>
                  <a:cxn ang="0">
                    <a:pos x="380" y="972"/>
                  </a:cxn>
                  <a:cxn ang="0">
                    <a:pos x="856" y="906"/>
                  </a:cxn>
                  <a:cxn ang="0">
                    <a:pos x="829" y="797"/>
                  </a:cxn>
                  <a:cxn ang="0">
                    <a:pos x="849" y="722"/>
                  </a:cxn>
                  <a:cxn ang="0">
                    <a:pos x="845" y="651"/>
                  </a:cxn>
                  <a:cxn ang="0">
                    <a:pos x="856" y="608"/>
                  </a:cxn>
                  <a:cxn ang="0">
                    <a:pos x="863" y="562"/>
                  </a:cxn>
                  <a:cxn ang="0">
                    <a:pos x="876" y="489"/>
                  </a:cxn>
                  <a:cxn ang="0">
                    <a:pos x="919" y="394"/>
                  </a:cxn>
                  <a:cxn ang="0">
                    <a:pos x="934" y="366"/>
                  </a:cxn>
                  <a:cxn ang="0">
                    <a:pos x="934" y="340"/>
                  </a:cxn>
                  <a:cxn ang="0">
                    <a:pos x="904" y="368"/>
                  </a:cxn>
                  <a:cxn ang="0">
                    <a:pos x="870" y="428"/>
                  </a:cxn>
                  <a:cxn ang="0">
                    <a:pos x="822" y="469"/>
                  </a:cxn>
                  <a:cxn ang="0">
                    <a:pos x="780" y="496"/>
                  </a:cxn>
                  <a:cxn ang="0">
                    <a:pos x="811" y="433"/>
                  </a:cxn>
                  <a:cxn ang="0">
                    <a:pos x="834" y="403"/>
                  </a:cxn>
                  <a:cxn ang="0">
                    <a:pos x="836" y="361"/>
                  </a:cxn>
                </a:cxnLst>
                <a:rect l="0" t="0" r="r" b="b"/>
                <a:pathLst>
                  <a:path w="934" h="988">
                    <a:moveTo>
                      <a:pt x="830" y="321"/>
                    </a:moveTo>
                    <a:lnTo>
                      <a:pt x="825" y="314"/>
                    </a:lnTo>
                    <a:lnTo>
                      <a:pt x="815" y="300"/>
                    </a:lnTo>
                    <a:lnTo>
                      <a:pt x="816" y="287"/>
                    </a:lnTo>
                    <a:lnTo>
                      <a:pt x="813" y="260"/>
                    </a:lnTo>
                    <a:lnTo>
                      <a:pt x="801" y="246"/>
                    </a:lnTo>
                    <a:lnTo>
                      <a:pt x="773" y="226"/>
                    </a:lnTo>
                    <a:lnTo>
                      <a:pt x="761" y="208"/>
                    </a:lnTo>
                    <a:lnTo>
                      <a:pt x="732" y="203"/>
                    </a:lnTo>
                    <a:lnTo>
                      <a:pt x="689" y="203"/>
                    </a:lnTo>
                    <a:lnTo>
                      <a:pt x="677" y="196"/>
                    </a:lnTo>
                    <a:lnTo>
                      <a:pt x="651" y="194"/>
                    </a:lnTo>
                    <a:lnTo>
                      <a:pt x="615" y="189"/>
                    </a:lnTo>
                    <a:lnTo>
                      <a:pt x="609" y="179"/>
                    </a:lnTo>
                    <a:lnTo>
                      <a:pt x="582" y="168"/>
                    </a:lnTo>
                    <a:lnTo>
                      <a:pt x="550" y="160"/>
                    </a:lnTo>
                    <a:lnTo>
                      <a:pt x="518" y="151"/>
                    </a:lnTo>
                    <a:lnTo>
                      <a:pt x="482" y="137"/>
                    </a:lnTo>
                    <a:lnTo>
                      <a:pt x="455" y="125"/>
                    </a:lnTo>
                    <a:lnTo>
                      <a:pt x="440" y="125"/>
                    </a:lnTo>
                    <a:lnTo>
                      <a:pt x="430" y="125"/>
                    </a:lnTo>
                    <a:lnTo>
                      <a:pt x="422" y="115"/>
                    </a:lnTo>
                    <a:lnTo>
                      <a:pt x="415" y="103"/>
                    </a:lnTo>
                    <a:lnTo>
                      <a:pt x="380" y="93"/>
                    </a:lnTo>
                    <a:lnTo>
                      <a:pt x="380" y="89"/>
                    </a:lnTo>
                    <a:lnTo>
                      <a:pt x="378" y="89"/>
                    </a:lnTo>
                    <a:lnTo>
                      <a:pt x="361" y="83"/>
                    </a:lnTo>
                    <a:lnTo>
                      <a:pt x="347" y="72"/>
                    </a:lnTo>
                    <a:lnTo>
                      <a:pt x="336" y="67"/>
                    </a:lnTo>
                    <a:lnTo>
                      <a:pt x="324" y="79"/>
                    </a:lnTo>
                    <a:lnTo>
                      <a:pt x="311" y="82"/>
                    </a:lnTo>
                    <a:lnTo>
                      <a:pt x="305" y="75"/>
                    </a:lnTo>
                    <a:lnTo>
                      <a:pt x="312" y="67"/>
                    </a:lnTo>
                    <a:lnTo>
                      <a:pt x="314" y="38"/>
                    </a:lnTo>
                    <a:lnTo>
                      <a:pt x="319" y="29"/>
                    </a:lnTo>
                    <a:lnTo>
                      <a:pt x="326" y="10"/>
                    </a:lnTo>
                    <a:lnTo>
                      <a:pt x="312" y="0"/>
                    </a:lnTo>
                    <a:lnTo>
                      <a:pt x="300" y="4"/>
                    </a:lnTo>
                    <a:lnTo>
                      <a:pt x="283" y="15"/>
                    </a:lnTo>
                    <a:lnTo>
                      <a:pt x="262" y="18"/>
                    </a:lnTo>
                    <a:lnTo>
                      <a:pt x="242" y="28"/>
                    </a:lnTo>
                    <a:lnTo>
                      <a:pt x="217" y="42"/>
                    </a:lnTo>
                    <a:lnTo>
                      <a:pt x="181" y="58"/>
                    </a:lnTo>
                    <a:lnTo>
                      <a:pt x="169" y="74"/>
                    </a:lnTo>
                    <a:lnTo>
                      <a:pt x="153" y="72"/>
                    </a:lnTo>
                    <a:lnTo>
                      <a:pt x="128" y="63"/>
                    </a:lnTo>
                    <a:lnTo>
                      <a:pt x="114" y="49"/>
                    </a:lnTo>
                    <a:lnTo>
                      <a:pt x="96" y="68"/>
                    </a:lnTo>
                    <a:lnTo>
                      <a:pt x="95" y="197"/>
                    </a:lnTo>
                    <a:lnTo>
                      <a:pt x="31" y="237"/>
                    </a:lnTo>
                    <a:lnTo>
                      <a:pt x="21" y="255"/>
                    </a:lnTo>
                    <a:lnTo>
                      <a:pt x="0" y="307"/>
                    </a:lnTo>
                    <a:lnTo>
                      <a:pt x="21" y="332"/>
                    </a:lnTo>
                    <a:lnTo>
                      <a:pt x="34" y="332"/>
                    </a:lnTo>
                    <a:lnTo>
                      <a:pt x="22" y="411"/>
                    </a:lnTo>
                    <a:lnTo>
                      <a:pt x="20" y="497"/>
                    </a:lnTo>
                    <a:lnTo>
                      <a:pt x="47" y="521"/>
                    </a:lnTo>
                    <a:lnTo>
                      <a:pt x="90" y="543"/>
                    </a:lnTo>
                    <a:lnTo>
                      <a:pt x="151" y="579"/>
                    </a:lnTo>
                    <a:lnTo>
                      <a:pt x="194" y="626"/>
                    </a:lnTo>
                    <a:lnTo>
                      <a:pt x="210" y="647"/>
                    </a:lnTo>
                    <a:lnTo>
                      <a:pt x="242" y="669"/>
                    </a:lnTo>
                    <a:lnTo>
                      <a:pt x="281" y="707"/>
                    </a:lnTo>
                    <a:lnTo>
                      <a:pt x="283" y="740"/>
                    </a:lnTo>
                    <a:lnTo>
                      <a:pt x="281" y="773"/>
                    </a:lnTo>
                    <a:lnTo>
                      <a:pt x="292" y="804"/>
                    </a:lnTo>
                    <a:lnTo>
                      <a:pt x="303" y="820"/>
                    </a:lnTo>
                    <a:lnTo>
                      <a:pt x="303" y="852"/>
                    </a:lnTo>
                    <a:lnTo>
                      <a:pt x="303" y="869"/>
                    </a:lnTo>
                    <a:lnTo>
                      <a:pt x="303" y="895"/>
                    </a:lnTo>
                    <a:lnTo>
                      <a:pt x="312" y="923"/>
                    </a:lnTo>
                    <a:lnTo>
                      <a:pt x="312" y="944"/>
                    </a:lnTo>
                    <a:lnTo>
                      <a:pt x="336" y="944"/>
                    </a:lnTo>
                    <a:lnTo>
                      <a:pt x="336" y="944"/>
                    </a:lnTo>
                    <a:lnTo>
                      <a:pt x="346" y="952"/>
                    </a:lnTo>
                    <a:lnTo>
                      <a:pt x="354" y="958"/>
                    </a:lnTo>
                    <a:lnTo>
                      <a:pt x="360" y="959"/>
                    </a:lnTo>
                    <a:lnTo>
                      <a:pt x="360" y="959"/>
                    </a:lnTo>
                    <a:lnTo>
                      <a:pt x="365" y="962"/>
                    </a:lnTo>
                    <a:lnTo>
                      <a:pt x="372" y="966"/>
                    </a:lnTo>
                    <a:lnTo>
                      <a:pt x="380" y="972"/>
                    </a:lnTo>
                    <a:lnTo>
                      <a:pt x="394" y="988"/>
                    </a:lnTo>
                    <a:lnTo>
                      <a:pt x="856" y="962"/>
                    </a:lnTo>
                    <a:lnTo>
                      <a:pt x="856" y="906"/>
                    </a:lnTo>
                    <a:lnTo>
                      <a:pt x="856" y="890"/>
                    </a:lnTo>
                    <a:lnTo>
                      <a:pt x="831" y="831"/>
                    </a:lnTo>
                    <a:lnTo>
                      <a:pt x="829" y="797"/>
                    </a:lnTo>
                    <a:lnTo>
                      <a:pt x="831" y="762"/>
                    </a:lnTo>
                    <a:lnTo>
                      <a:pt x="843" y="734"/>
                    </a:lnTo>
                    <a:lnTo>
                      <a:pt x="849" y="722"/>
                    </a:lnTo>
                    <a:lnTo>
                      <a:pt x="856" y="707"/>
                    </a:lnTo>
                    <a:lnTo>
                      <a:pt x="845" y="682"/>
                    </a:lnTo>
                    <a:lnTo>
                      <a:pt x="845" y="651"/>
                    </a:lnTo>
                    <a:lnTo>
                      <a:pt x="848" y="630"/>
                    </a:lnTo>
                    <a:lnTo>
                      <a:pt x="856" y="618"/>
                    </a:lnTo>
                    <a:lnTo>
                      <a:pt x="856" y="608"/>
                    </a:lnTo>
                    <a:lnTo>
                      <a:pt x="876" y="591"/>
                    </a:lnTo>
                    <a:lnTo>
                      <a:pt x="876" y="582"/>
                    </a:lnTo>
                    <a:lnTo>
                      <a:pt x="863" y="562"/>
                    </a:lnTo>
                    <a:lnTo>
                      <a:pt x="865" y="547"/>
                    </a:lnTo>
                    <a:lnTo>
                      <a:pt x="869" y="512"/>
                    </a:lnTo>
                    <a:lnTo>
                      <a:pt x="876" y="489"/>
                    </a:lnTo>
                    <a:lnTo>
                      <a:pt x="891" y="459"/>
                    </a:lnTo>
                    <a:lnTo>
                      <a:pt x="911" y="412"/>
                    </a:lnTo>
                    <a:lnTo>
                      <a:pt x="919" y="394"/>
                    </a:lnTo>
                    <a:lnTo>
                      <a:pt x="919" y="382"/>
                    </a:lnTo>
                    <a:lnTo>
                      <a:pt x="934" y="373"/>
                    </a:lnTo>
                    <a:lnTo>
                      <a:pt x="934" y="366"/>
                    </a:lnTo>
                    <a:lnTo>
                      <a:pt x="934" y="358"/>
                    </a:lnTo>
                    <a:lnTo>
                      <a:pt x="934" y="348"/>
                    </a:lnTo>
                    <a:lnTo>
                      <a:pt x="934" y="340"/>
                    </a:lnTo>
                    <a:lnTo>
                      <a:pt x="934" y="328"/>
                    </a:lnTo>
                    <a:lnTo>
                      <a:pt x="917" y="347"/>
                    </a:lnTo>
                    <a:lnTo>
                      <a:pt x="904" y="368"/>
                    </a:lnTo>
                    <a:lnTo>
                      <a:pt x="897" y="387"/>
                    </a:lnTo>
                    <a:lnTo>
                      <a:pt x="886" y="416"/>
                    </a:lnTo>
                    <a:lnTo>
                      <a:pt x="870" y="428"/>
                    </a:lnTo>
                    <a:lnTo>
                      <a:pt x="841" y="440"/>
                    </a:lnTo>
                    <a:lnTo>
                      <a:pt x="830" y="459"/>
                    </a:lnTo>
                    <a:lnTo>
                      <a:pt x="822" y="469"/>
                    </a:lnTo>
                    <a:lnTo>
                      <a:pt x="815" y="489"/>
                    </a:lnTo>
                    <a:lnTo>
                      <a:pt x="794" y="511"/>
                    </a:lnTo>
                    <a:lnTo>
                      <a:pt x="780" y="496"/>
                    </a:lnTo>
                    <a:lnTo>
                      <a:pt x="795" y="478"/>
                    </a:lnTo>
                    <a:lnTo>
                      <a:pt x="808" y="446"/>
                    </a:lnTo>
                    <a:lnTo>
                      <a:pt x="811" y="433"/>
                    </a:lnTo>
                    <a:lnTo>
                      <a:pt x="813" y="421"/>
                    </a:lnTo>
                    <a:lnTo>
                      <a:pt x="825" y="411"/>
                    </a:lnTo>
                    <a:lnTo>
                      <a:pt x="834" y="403"/>
                    </a:lnTo>
                    <a:lnTo>
                      <a:pt x="837" y="393"/>
                    </a:lnTo>
                    <a:lnTo>
                      <a:pt x="831" y="369"/>
                    </a:lnTo>
                    <a:lnTo>
                      <a:pt x="836" y="361"/>
                    </a:lnTo>
                    <a:lnTo>
                      <a:pt x="833" y="354"/>
                    </a:lnTo>
                    <a:lnTo>
                      <a:pt x="830" y="321"/>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0" name="Freeform 52">
                <a:extLst>
                  <a:ext uri="{FF2B5EF4-FFF2-40B4-BE49-F238E27FC236}">
                    <a16:creationId xmlns:a16="http://schemas.microsoft.com/office/drawing/2014/main" id="{8D32BAEB-06D1-C98C-03E9-4A73C8DACB11}"/>
                  </a:ext>
                </a:extLst>
              </p:cNvPr>
              <p:cNvSpPr>
                <a:spLocks/>
              </p:cNvSpPr>
              <p:nvPr/>
            </p:nvSpPr>
            <p:spPr bwMode="auto">
              <a:xfrm>
                <a:off x="6003925" y="1695450"/>
                <a:ext cx="392112" cy="454025"/>
              </a:xfrm>
              <a:custGeom>
                <a:avLst/>
                <a:gdLst/>
                <a:ahLst/>
                <a:cxnLst>
                  <a:cxn ang="0">
                    <a:pos x="623" y="43"/>
                  </a:cxn>
                  <a:cxn ang="0">
                    <a:pos x="554" y="93"/>
                  </a:cxn>
                  <a:cxn ang="0">
                    <a:pos x="512" y="125"/>
                  </a:cxn>
                  <a:cxn ang="0">
                    <a:pos x="482" y="144"/>
                  </a:cxn>
                  <a:cxn ang="0">
                    <a:pos x="451" y="144"/>
                  </a:cxn>
                  <a:cxn ang="0">
                    <a:pos x="402" y="178"/>
                  </a:cxn>
                  <a:cxn ang="0">
                    <a:pos x="376" y="178"/>
                  </a:cxn>
                  <a:cxn ang="0">
                    <a:pos x="353" y="168"/>
                  </a:cxn>
                  <a:cxn ang="0">
                    <a:pos x="326" y="158"/>
                  </a:cxn>
                  <a:cxn ang="0">
                    <a:pos x="297" y="147"/>
                  </a:cxn>
                  <a:cxn ang="0">
                    <a:pos x="253" y="129"/>
                  </a:cxn>
                  <a:cxn ang="0">
                    <a:pos x="0" y="157"/>
                  </a:cxn>
                  <a:cxn ang="0">
                    <a:pos x="87" y="745"/>
                  </a:cxn>
                  <a:cxn ang="0">
                    <a:pos x="118" y="729"/>
                  </a:cxn>
                  <a:cxn ang="0">
                    <a:pos x="165" y="772"/>
                  </a:cxn>
                  <a:cxn ang="0">
                    <a:pos x="185" y="804"/>
                  </a:cxn>
                  <a:cxn ang="0">
                    <a:pos x="229" y="810"/>
                  </a:cxn>
                  <a:cxn ang="0">
                    <a:pos x="250" y="833"/>
                  </a:cxn>
                  <a:cxn ang="0">
                    <a:pos x="269" y="819"/>
                  </a:cxn>
                  <a:cxn ang="0">
                    <a:pos x="283" y="805"/>
                  </a:cxn>
                  <a:cxn ang="0">
                    <a:pos x="326" y="824"/>
                  </a:cxn>
                  <a:cxn ang="0">
                    <a:pos x="366" y="809"/>
                  </a:cxn>
                  <a:cxn ang="0">
                    <a:pos x="387" y="787"/>
                  </a:cxn>
                  <a:cxn ang="0">
                    <a:pos x="407" y="804"/>
                  </a:cxn>
                  <a:cxn ang="0">
                    <a:pos x="455" y="848"/>
                  </a:cxn>
                  <a:cxn ang="0">
                    <a:pos x="466" y="859"/>
                  </a:cxn>
                  <a:cxn ang="0">
                    <a:pos x="504" y="816"/>
                  </a:cxn>
                  <a:cxn ang="0">
                    <a:pos x="518" y="779"/>
                  </a:cxn>
                  <a:cxn ang="0">
                    <a:pos x="548" y="708"/>
                  </a:cxn>
                  <a:cxn ang="0">
                    <a:pos x="573" y="712"/>
                  </a:cxn>
                  <a:cxn ang="0">
                    <a:pos x="593" y="638"/>
                  </a:cxn>
                  <a:cxn ang="0">
                    <a:pos x="647" y="605"/>
                  </a:cxn>
                  <a:cxn ang="0">
                    <a:pos x="706" y="543"/>
                  </a:cxn>
                  <a:cxn ang="0">
                    <a:pos x="716" y="498"/>
                  </a:cxn>
                  <a:cxn ang="0">
                    <a:pos x="720" y="427"/>
                  </a:cxn>
                  <a:cxn ang="0">
                    <a:pos x="731" y="384"/>
                  </a:cxn>
                  <a:cxn ang="0">
                    <a:pos x="731" y="334"/>
                  </a:cxn>
                  <a:cxn ang="0">
                    <a:pos x="731" y="305"/>
                  </a:cxn>
                  <a:cxn ang="0">
                    <a:pos x="694" y="0"/>
                  </a:cxn>
                </a:cxnLst>
                <a:rect l="0" t="0" r="r" b="b"/>
                <a:pathLst>
                  <a:path w="742" h="859">
                    <a:moveTo>
                      <a:pt x="662" y="25"/>
                    </a:moveTo>
                    <a:lnTo>
                      <a:pt x="623" y="43"/>
                    </a:lnTo>
                    <a:lnTo>
                      <a:pt x="591" y="72"/>
                    </a:lnTo>
                    <a:lnTo>
                      <a:pt x="554" y="93"/>
                    </a:lnTo>
                    <a:lnTo>
                      <a:pt x="526" y="115"/>
                    </a:lnTo>
                    <a:lnTo>
                      <a:pt x="512" y="125"/>
                    </a:lnTo>
                    <a:lnTo>
                      <a:pt x="495" y="133"/>
                    </a:lnTo>
                    <a:lnTo>
                      <a:pt x="482" y="144"/>
                    </a:lnTo>
                    <a:lnTo>
                      <a:pt x="466" y="144"/>
                    </a:lnTo>
                    <a:lnTo>
                      <a:pt x="451" y="144"/>
                    </a:lnTo>
                    <a:lnTo>
                      <a:pt x="425" y="161"/>
                    </a:lnTo>
                    <a:lnTo>
                      <a:pt x="402" y="178"/>
                    </a:lnTo>
                    <a:lnTo>
                      <a:pt x="387" y="178"/>
                    </a:lnTo>
                    <a:lnTo>
                      <a:pt x="376" y="178"/>
                    </a:lnTo>
                    <a:lnTo>
                      <a:pt x="371" y="178"/>
                    </a:lnTo>
                    <a:lnTo>
                      <a:pt x="353" y="168"/>
                    </a:lnTo>
                    <a:lnTo>
                      <a:pt x="337" y="157"/>
                    </a:lnTo>
                    <a:lnTo>
                      <a:pt x="326" y="158"/>
                    </a:lnTo>
                    <a:lnTo>
                      <a:pt x="308" y="154"/>
                    </a:lnTo>
                    <a:lnTo>
                      <a:pt x="297" y="147"/>
                    </a:lnTo>
                    <a:lnTo>
                      <a:pt x="276" y="133"/>
                    </a:lnTo>
                    <a:lnTo>
                      <a:pt x="253" y="129"/>
                    </a:lnTo>
                    <a:lnTo>
                      <a:pt x="214" y="121"/>
                    </a:lnTo>
                    <a:lnTo>
                      <a:pt x="0" y="157"/>
                    </a:lnTo>
                    <a:lnTo>
                      <a:pt x="58" y="736"/>
                    </a:lnTo>
                    <a:lnTo>
                      <a:pt x="87" y="745"/>
                    </a:lnTo>
                    <a:lnTo>
                      <a:pt x="111" y="736"/>
                    </a:lnTo>
                    <a:lnTo>
                      <a:pt x="118" y="729"/>
                    </a:lnTo>
                    <a:lnTo>
                      <a:pt x="142" y="751"/>
                    </a:lnTo>
                    <a:lnTo>
                      <a:pt x="165" y="772"/>
                    </a:lnTo>
                    <a:lnTo>
                      <a:pt x="174" y="791"/>
                    </a:lnTo>
                    <a:lnTo>
                      <a:pt x="185" y="804"/>
                    </a:lnTo>
                    <a:lnTo>
                      <a:pt x="212" y="806"/>
                    </a:lnTo>
                    <a:lnTo>
                      <a:pt x="229" y="810"/>
                    </a:lnTo>
                    <a:lnTo>
                      <a:pt x="243" y="817"/>
                    </a:lnTo>
                    <a:lnTo>
                      <a:pt x="250" y="833"/>
                    </a:lnTo>
                    <a:lnTo>
                      <a:pt x="262" y="826"/>
                    </a:lnTo>
                    <a:lnTo>
                      <a:pt x="269" y="819"/>
                    </a:lnTo>
                    <a:lnTo>
                      <a:pt x="278" y="806"/>
                    </a:lnTo>
                    <a:lnTo>
                      <a:pt x="283" y="805"/>
                    </a:lnTo>
                    <a:lnTo>
                      <a:pt x="300" y="812"/>
                    </a:lnTo>
                    <a:lnTo>
                      <a:pt x="326" y="824"/>
                    </a:lnTo>
                    <a:lnTo>
                      <a:pt x="357" y="816"/>
                    </a:lnTo>
                    <a:lnTo>
                      <a:pt x="366" y="809"/>
                    </a:lnTo>
                    <a:lnTo>
                      <a:pt x="375" y="797"/>
                    </a:lnTo>
                    <a:lnTo>
                      <a:pt x="387" y="787"/>
                    </a:lnTo>
                    <a:lnTo>
                      <a:pt x="394" y="784"/>
                    </a:lnTo>
                    <a:lnTo>
                      <a:pt x="407" y="804"/>
                    </a:lnTo>
                    <a:lnTo>
                      <a:pt x="429" y="830"/>
                    </a:lnTo>
                    <a:lnTo>
                      <a:pt x="455" y="848"/>
                    </a:lnTo>
                    <a:lnTo>
                      <a:pt x="469" y="856"/>
                    </a:lnTo>
                    <a:lnTo>
                      <a:pt x="466" y="859"/>
                    </a:lnTo>
                    <a:lnTo>
                      <a:pt x="482" y="842"/>
                    </a:lnTo>
                    <a:lnTo>
                      <a:pt x="504" y="816"/>
                    </a:lnTo>
                    <a:lnTo>
                      <a:pt x="518" y="801"/>
                    </a:lnTo>
                    <a:lnTo>
                      <a:pt x="518" y="779"/>
                    </a:lnTo>
                    <a:lnTo>
                      <a:pt x="527" y="719"/>
                    </a:lnTo>
                    <a:lnTo>
                      <a:pt x="548" y="708"/>
                    </a:lnTo>
                    <a:lnTo>
                      <a:pt x="565" y="719"/>
                    </a:lnTo>
                    <a:lnTo>
                      <a:pt x="573" y="712"/>
                    </a:lnTo>
                    <a:lnTo>
                      <a:pt x="580" y="661"/>
                    </a:lnTo>
                    <a:lnTo>
                      <a:pt x="593" y="638"/>
                    </a:lnTo>
                    <a:lnTo>
                      <a:pt x="618" y="605"/>
                    </a:lnTo>
                    <a:lnTo>
                      <a:pt x="647" y="605"/>
                    </a:lnTo>
                    <a:lnTo>
                      <a:pt x="666" y="584"/>
                    </a:lnTo>
                    <a:lnTo>
                      <a:pt x="706" y="543"/>
                    </a:lnTo>
                    <a:lnTo>
                      <a:pt x="716" y="519"/>
                    </a:lnTo>
                    <a:lnTo>
                      <a:pt x="716" y="498"/>
                    </a:lnTo>
                    <a:lnTo>
                      <a:pt x="720" y="458"/>
                    </a:lnTo>
                    <a:lnTo>
                      <a:pt x="720" y="427"/>
                    </a:lnTo>
                    <a:lnTo>
                      <a:pt x="731" y="409"/>
                    </a:lnTo>
                    <a:lnTo>
                      <a:pt x="731" y="384"/>
                    </a:lnTo>
                    <a:lnTo>
                      <a:pt x="731" y="344"/>
                    </a:lnTo>
                    <a:lnTo>
                      <a:pt x="731" y="334"/>
                    </a:lnTo>
                    <a:lnTo>
                      <a:pt x="720" y="318"/>
                    </a:lnTo>
                    <a:lnTo>
                      <a:pt x="731" y="305"/>
                    </a:lnTo>
                    <a:lnTo>
                      <a:pt x="742" y="298"/>
                    </a:lnTo>
                    <a:lnTo>
                      <a:pt x="694" y="0"/>
                    </a:lnTo>
                    <a:lnTo>
                      <a:pt x="662" y="25"/>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1" name="Freeform 53">
                <a:extLst>
                  <a:ext uri="{FF2B5EF4-FFF2-40B4-BE49-F238E27FC236}">
                    <a16:creationId xmlns:a16="http://schemas.microsoft.com/office/drawing/2014/main" id="{776B11A7-D021-B9FE-E492-C9501E237537}"/>
                  </a:ext>
                </a:extLst>
              </p:cNvPr>
              <p:cNvSpPr>
                <a:spLocks/>
              </p:cNvSpPr>
              <p:nvPr/>
            </p:nvSpPr>
            <p:spPr bwMode="auto">
              <a:xfrm>
                <a:off x="5745163" y="1773238"/>
                <a:ext cx="290512" cy="500062"/>
              </a:xfrm>
              <a:custGeom>
                <a:avLst/>
                <a:gdLst/>
                <a:ahLst/>
                <a:cxnLst>
                  <a:cxn ang="0">
                    <a:pos x="30" y="920"/>
                  </a:cxn>
                  <a:cxn ang="0">
                    <a:pos x="87" y="899"/>
                  </a:cxn>
                  <a:cxn ang="0">
                    <a:pos x="130" y="899"/>
                  </a:cxn>
                  <a:cxn ang="0">
                    <a:pos x="168" y="928"/>
                  </a:cxn>
                  <a:cxn ang="0">
                    <a:pos x="179" y="899"/>
                  </a:cxn>
                  <a:cxn ang="0">
                    <a:pos x="211" y="884"/>
                  </a:cxn>
                  <a:cxn ang="0">
                    <a:pos x="244" y="900"/>
                  </a:cxn>
                  <a:cxn ang="0">
                    <a:pos x="268" y="884"/>
                  </a:cxn>
                  <a:cxn ang="0">
                    <a:pos x="284" y="848"/>
                  </a:cxn>
                  <a:cxn ang="0">
                    <a:pos x="298" y="830"/>
                  </a:cxn>
                  <a:cxn ang="0">
                    <a:pos x="321" y="867"/>
                  </a:cxn>
                  <a:cxn ang="0">
                    <a:pos x="365" y="864"/>
                  </a:cxn>
                  <a:cxn ang="0">
                    <a:pos x="376" y="825"/>
                  </a:cxn>
                  <a:cxn ang="0">
                    <a:pos x="408" y="798"/>
                  </a:cxn>
                  <a:cxn ang="0">
                    <a:pos x="430" y="763"/>
                  </a:cxn>
                  <a:cxn ang="0">
                    <a:pos x="440" y="723"/>
                  </a:cxn>
                  <a:cxn ang="0">
                    <a:pos x="444" y="701"/>
                  </a:cxn>
                  <a:cxn ang="0">
                    <a:pos x="497" y="688"/>
                  </a:cxn>
                  <a:cxn ang="0">
                    <a:pos x="540" y="676"/>
                  </a:cxn>
                  <a:cxn ang="0">
                    <a:pos x="543" y="635"/>
                  </a:cxn>
                  <a:cxn ang="0">
                    <a:pos x="538" y="613"/>
                  </a:cxn>
                  <a:cxn ang="0">
                    <a:pos x="545" y="590"/>
                  </a:cxn>
                  <a:cxn ang="0">
                    <a:pos x="481" y="0"/>
                  </a:cxn>
                  <a:cxn ang="0">
                    <a:pos x="144" y="27"/>
                  </a:cxn>
                  <a:cxn ang="0">
                    <a:pos x="83" y="68"/>
                  </a:cxn>
                  <a:cxn ang="0">
                    <a:pos x="44" y="68"/>
                  </a:cxn>
                  <a:cxn ang="0">
                    <a:pos x="58" y="583"/>
                  </a:cxn>
                  <a:cxn ang="0">
                    <a:pos x="58" y="624"/>
                  </a:cxn>
                  <a:cxn ang="0">
                    <a:pos x="82" y="683"/>
                  </a:cxn>
                  <a:cxn ang="0">
                    <a:pos x="85" y="735"/>
                  </a:cxn>
                  <a:cxn ang="0">
                    <a:pos x="62" y="773"/>
                  </a:cxn>
                  <a:cxn ang="0">
                    <a:pos x="46" y="809"/>
                  </a:cxn>
                  <a:cxn ang="0">
                    <a:pos x="21" y="859"/>
                  </a:cxn>
                  <a:cxn ang="0">
                    <a:pos x="0" y="887"/>
                  </a:cxn>
                  <a:cxn ang="0">
                    <a:pos x="8" y="941"/>
                  </a:cxn>
                  <a:cxn ang="0">
                    <a:pos x="10" y="945"/>
                  </a:cxn>
                </a:cxnLst>
                <a:rect l="0" t="0" r="r" b="b"/>
                <a:pathLst>
                  <a:path w="549" h="945">
                    <a:moveTo>
                      <a:pt x="26" y="945"/>
                    </a:moveTo>
                    <a:lnTo>
                      <a:pt x="30" y="920"/>
                    </a:lnTo>
                    <a:lnTo>
                      <a:pt x="72" y="917"/>
                    </a:lnTo>
                    <a:lnTo>
                      <a:pt x="87" y="899"/>
                    </a:lnTo>
                    <a:lnTo>
                      <a:pt x="105" y="899"/>
                    </a:lnTo>
                    <a:lnTo>
                      <a:pt x="130" y="899"/>
                    </a:lnTo>
                    <a:lnTo>
                      <a:pt x="151" y="912"/>
                    </a:lnTo>
                    <a:lnTo>
                      <a:pt x="168" y="928"/>
                    </a:lnTo>
                    <a:lnTo>
                      <a:pt x="179" y="921"/>
                    </a:lnTo>
                    <a:lnTo>
                      <a:pt x="179" y="899"/>
                    </a:lnTo>
                    <a:lnTo>
                      <a:pt x="197" y="895"/>
                    </a:lnTo>
                    <a:lnTo>
                      <a:pt x="211" y="884"/>
                    </a:lnTo>
                    <a:lnTo>
                      <a:pt x="229" y="884"/>
                    </a:lnTo>
                    <a:lnTo>
                      <a:pt x="244" y="900"/>
                    </a:lnTo>
                    <a:lnTo>
                      <a:pt x="264" y="903"/>
                    </a:lnTo>
                    <a:lnTo>
                      <a:pt x="268" y="884"/>
                    </a:lnTo>
                    <a:lnTo>
                      <a:pt x="273" y="867"/>
                    </a:lnTo>
                    <a:lnTo>
                      <a:pt x="284" y="848"/>
                    </a:lnTo>
                    <a:lnTo>
                      <a:pt x="290" y="830"/>
                    </a:lnTo>
                    <a:lnTo>
                      <a:pt x="298" y="830"/>
                    </a:lnTo>
                    <a:lnTo>
                      <a:pt x="308" y="848"/>
                    </a:lnTo>
                    <a:lnTo>
                      <a:pt x="321" y="867"/>
                    </a:lnTo>
                    <a:lnTo>
                      <a:pt x="332" y="869"/>
                    </a:lnTo>
                    <a:lnTo>
                      <a:pt x="365" y="864"/>
                    </a:lnTo>
                    <a:lnTo>
                      <a:pt x="373" y="845"/>
                    </a:lnTo>
                    <a:lnTo>
                      <a:pt x="376" y="825"/>
                    </a:lnTo>
                    <a:lnTo>
                      <a:pt x="391" y="802"/>
                    </a:lnTo>
                    <a:lnTo>
                      <a:pt x="408" y="798"/>
                    </a:lnTo>
                    <a:lnTo>
                      <a:pt x="418" y="785"/>
                    </a:lnTo>
                    <a:lnTo>
                      <a:pt x="430" y="763"/>
                    </a:lnTo>
                    <a:lnTo>
                      <a:pt x="440" y="744"/>
                    </a:lnTo>
                    <a:lnTo>
                      <a:pt x="440" y="723"/>
                    </a:lnTo>
                    <a:lnTo>
                      <a:pt x="444" y="712"/>
                    </a:lnTo>
                    <a:lnTo>
                      <a:pt x="444" y="701"/>
                    </a:lnTo>
                    <a:lnTo>
                      <a:pt x="447" y="694"/>
                    </a:lnTo>
                    <a:lnTo>
                      <a:pt x="497" y="688"/>
                    </a:lnTo>
                    <a:lnTo>
                      <a:pt x="516" y="676"/>
                    </a:lnTo>
                    <a:lnTo>
                      <a:pt x="540" y="676"/>
                    </a:lnTo>
                    <a:lnTo>
                      <a:pt x="549" y="667"/>
                    </a:lnTo>
                    <a:lnTo>
                      <a:pt x="543" y="635"/>
                    </a:lnTo>
                    <a:lnTo>
                      <a:pt x="549" y="626"/>
                    </a:lnTo>
                    <a:lnTo>
                      <a:pt x="538" y="613"/>
                    </a:lnTo>
                    <a:lnTo>
                      <a:pt x="530" y="595"/>
                    </a:lnTo>
                    <a:lnTo>
                      <a:pt x="545" y="590"/>
                    </a:lnTo>
                    <a:lnTo>
                      <a:pt x="487" y="11"/>
                    </a:lnTo>
                    <a:lnTo>
                      <a:pt x="481" y="0"/>
                    </a:lnTo>
                    <a:lnTo>
                      <a:pt x="150" y="22"/>
                    </a:lnTo>
                    <a:lnTo>
                      <a:pt x="144" y="27"/>
                    </a:lnTo>
                    <a:lnTo>
                      <a:pt x="110" y="51"/>
                    </a:lnTo>
                    <a:lnTo>
                      <a:pt x="83" y="68"/>
                    </a:lnTo>
                    <a:lnTo>
                      <a:pt x="69" y="76"/>
                    </a:lnTo>
                    <a:lnTo>
                      <a:pt x="44" y="68"/>
                    </a:lnTo>
                    <a:lnTo>
                      <a:pt x="64" y="569"/>
                    </a:lnTo>
                    <a:lnTo>
                      <a:pt x="58" y="583"/>
                    </a:lnTo>
                    <a:lnTo>
                      <a:pt x="55" y="601"/>
                    </a:lnTo>
                    <a:lnTo>
                      <a:pt x="58" y="624"/>
                    </a:lnTo>
                    <a:lnTo>
                      <a:pt x="62" y="646"/>
                    </a:lnTo>
                    <a:lnTo>
                      <a:pt x="82" y="683"/>
                    </a:lnTo>
                    <a:lnTo>
                      <a:pt x="90" y="719"/>
                    </a:lnTo>
                    <a:lnTo>
                      <a:pt x="85" y="735"/>
                    </a:lnTo>
                    <a:lnTo>
                      <a:pt x="72" y="751"/>
                    </a:lnTo>
                    <a:lnTo>
                      <a:pt x="62" y="773"/>
                    </a:lnTo>
                    <a:lnTo>
                      <a:pt x="58" y="798"/>
                    </a:lnTo>
                    <a:lnTo>
                      <a:pt x="46" y="809"/>
                    </a:lnTo>
                    <a:lnTo>
                      <a:pt x="24" y="828"/>
                    </a:lnTo>
                    <a:lnTo>
                      <a:pt x="21" y="859"/>
                    </a:lnTo>
                    <a:lnTo>
                      <a:pt x="11" y="869"/>
                    </a:lnTo>
                    <a:lnTo>
                      <a:pt x="0" y="887"/>
                    </a:lnTo>
                    <a:lnTo>
                      <a:pt x="4" y="916"/>
                    </a:lnTo>
                    <a:lnTo>
                      <a:pt x="8" y="941"/>
                    </a:lnTo>
                    <a:lnTo>
                      <a:pt x="10" y="945"/>
                    </a:lnTo>
                    <a:lnTo>
                      <a:pt x="10" y="945"/>
                    </a:lnTo>
                    <a:lnTo>
                      <a:pt x="26" y="945"/>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2" name="Freeform 54">
                <a:extLst>
                  <a:ext uri="{FF2B5EF4-FFF2-40B4-BE49-F238E27FC236}">
                    <a16:creationId xmlns:a16="http://schemas.microsoft.com/office/drawing/2014/main" id="{13A3706F-7845-74BA-2585-16EAD5D76387}"/>
                  </a:ext>
                </a:extLst>
              </p:cNvPr>
              <p:cNvSpPr>
                <a:spLocks/>
              </p:cNvSpPr>
              <p:nvPr/>
            </p:nvSpPr>
            <p:spPr bwMode="auto">
              <a:xfrm>
                <a:off x="5418138" y="1708150"/>
                <a:ext cx="374650" cy="658812"/>
              </a:xfrm>
              <a:custGeom>
                <a:avLst/>
                <a:gdLst/>
                <a:ahLst/>
                <a:cxnLst>
                  <a:cxn ang="0">
                    <a:pos x="481" y="1198"/>
                  </a:cxn>
                  <a:cxn ang="0">
                    <a:pos x="530" y="1221"/>
                  </a:cxn>
                  <a:cxn ang="0">
                    <a:pos x="562" y="1221"/>
                  </a:cxn>
                  <a:cxn ang="0">
                    <a:pos x="563" y="1189"/>
                  </a:cxn>
                  <a:cxn ang="0">
                    <a:pos x="574" y="1152"/>
                  </a:cxn>
                  <a:cxn ang="0">
                    <a:pos x="624" y="1131"/>
                  </a:cxn>
                  <a:cxn ang="0">
                    <a:pos x="613" y="1105"/>
                  </a:cxn>
                  <a:cxn ang="0">
                    <a:pos x="614" y="1076"/>
                  </a:cxn>
                  <a:cxn ang="0">
                    <a:pos x="630" y="1066"/>
                  </a:cxn>
                  <a:cxn ang="0">
                    <a:pos x="624" y="1037"/>
                  </a:cxn>
                  <a:cxn ang="0">
                    <a:pos x="631" y="990"/>
                  </a:cxn>
                  <a:cxn ang="0">
                    <a:pos x="644" y="949"/>
                  </a:cxn>
                  <a:cxn ang="0">
                    <a:pos x="678" y="919"/>
                  </a:cxn>
                  <a:cxn ang="0">
                    <a:pos x="692" y="872"/>
                  </a:cxn>
                  <a:cxn ang="0">
                    <a:pos x="710" y="840"/>
                  </a:cxn>
                  <a:cxn ang="0">
                    <a:pos x="682" y="767"/>
                  </a:cxn>
                  <a:cxn ang="0">
                    <a:pos x="675" y="722"/>
                  </a:cxn>
                  <a:cxn ang="0">
                    <a:pos x="684" y="690"/>
                  </a:cxn>
                  <a:cxn ang="0">
                    <a:pos x="667" y="189"/>
                  </a:cxn>
                  <a:cxn ang="0">
                    <a:pos x="637" y="143"/>
                  </a:cxn>
                  <a:cxn ang="0">
                    <a:pos x="620" y="94"/>
                  </a:cxn>
                  <a:cxn ang="0">
                    <a:pos x="589" y="18"/>
                  </a:cxn>
                  <a:cxn ang="0">
                    <a:pos x="127" y="26"/>
                  </a:cxn>
                  <a:cxn ang="0">
                    <a:pos x="120" y="18"/>
                  </a:cxn>
                  <a:cxn ang="0">
                    <a:pos x="113" y="46"/>
                  </a:cxn>
                  <a:cxn ang="0">
                    <a:pos x="154" y="80"/>
                  </a:cxn>
                  <a:cxn ang="0">
                    <a:pos x="206" y="130"/>
                  </a:cxn>
                  <a:cxn ang="0">
                    <a:pos x="201" y="176"/>
                  </a:cxn>
                  <a:cxn ang="0">
                    <a:pos x="172" y="237"/>
                  </a:cxn>
                  <a:cxn ang="0">
                    <a:pos x="145" y="259"/>
                  </a:cxn>
                  <a:cxn ang="0">
                    <a:pos x="84" y="273"/>
                  </a:cxn>
                  <a:cxn ang="0">
                    <a:pos x="62" y="302"/>
                  </a:cxn>
                  <a:cxn ang="0">
                    <a:pos x="84" y="357"/>
                  </a:cxn>
                  <a:cxn ang="0">
                    <a:pos x="73" y="387"/>
                  </a:cxn>
                  <a:cxn ang="0">
                    <a:pos x="59" y="422"/>
                  </a:cxn>
                  <a:cxn ang="0">
                    <a:pos x="12" y="473"/>
                  </a:cxn>
                  <a:cxn ang="0">
                    <a:pos x="0" y="523"/>
                  </a:cxn>
                  <a:cxn ang="0">
                    <a:pos x="0" y="626"/>
                  </a:cxn>
                  <a:cxn ang="0">
                    <a:pos x="113" y="749"/>
                  </a:cxn>
                  <a:cxn ang="0">
                    <a:pos x="140" y="823"/>
                  </a:cxn>
                  <a:cxn ang="0">
                    <a:pos x="172" y="834"/>
                  </a:cxn>
                  <a:cxn ang="0">
                    <a:pos x="213" y="823"/>
                  </a:cxn>
                  <a:cxn ang="0">
                    <a:pos x="244" y="859"/>
                  </a:cxn>
                  <a:cxn ang="0">
                    <a:pos x="226" y="917"/>
                  </a:cxn>
                  <a:cxn ang="0">
                    <a:pos x="213" y="966"/>
                  </a:cxn>
                  <a:cxn ang="0">
                    <a:pos x="242" y="1021"/>
                  </a:cxn>
                  <a:cxn ang="0">
                    <a:pos x="292" y="1039"/>
                  </a:cxn>
                  <a:cxn ang="0">
                    <a:pos x="369" y="1101"/>
                  </a:cxn>
                  <a:cxn ang="0">
                    <a:pos x="385" y="1177"/>
                  </a:cxn>
                  <a:cxn ang="0">
                    <a:pos x="405" y="1221"/>
                  </a:cxn>
                  <a:cxn ang="0">
                    <a:pos x="417" y="1221"/>
                  </a:cxn>
                  <a:cxn ang="0">
                    <a:pos x="455" y="1213"/>
                  </a:cxn>
                </a:cxnLst>
                <a:rect l="0" t="0" r="r" b="b"/>
                <a:pathLst>
                  <a:path w="710" h="1243">
                    <a:moveTo>
                      <a:pt x="471" y="1202"/>
                    </a:moveTo>
                    <a:lnTo>
                      <a:pt x="481" y="1198"/>
                    </a:lnTo>
                    <a:lnTo>
                      <a:pt x="506" y="1206"/>
                    </a:lnTo>
                    <a:lnTo>
                      <a:pt x="530" y="1221"/>
                    </a:lnTo>
                    <a:lnTo>
                      <a:pt x="544" y="1221"/>
                    </a:lnTo>
                    <a:lnTo>
                      <a:pt x="562" y="1221"/>
                    </a:lnTo>
                    <a:lnTo>
                      <a:pt x="570" y="1214"/>
                    </a:lnTo>
                    <a:lnTo>
                      <a:pt x="563" y="1189"/>
                    </a:lnTo>
                    <a:lnTo>
                      <a:pt x="560" y="1166"/>
                    </a:lnTo>
                    <a:lnTo>
                      <a:pt x="574" y="1152"/>
                    </a:lnTo>
                    <a:lnTo>
                      <a:pt x="607" y="1139"/>
                    </a:lnTo>
                    <a:lnTo>
                      <a:pt x="624" y="1131"/>
                    </a:lnTo>
                    <a:lnTo>
                      <a:pt x="619" y="1117"/>
                    </a:lnTo>
                    <a:lnTo>
                      <a:pt x="613" y="1105"/>
                    </a:lnTo>
                    <a:lnTo>
                      <a:pt x="610" y="1092"/>
                    </a:lnTo>
                    <a:lnTo>
                      <a:pt x="614" y="1076"/>
                    </a:lnTo>
                    <a:lnTo>
                      <a:pt x="630" y="1066"/>
                    </a:lnTo>
                    <a:lnTo>
                      <a:pt x="630" y="1066"/>
                    </a:lnTo>
                    <a:lnTo>
                      <a:pt x="628" y="1062"/>
                    </a:lnTo>
                    <a:lnTo>
                      <a:pt x="624" y="1037"/>
                    </a:lnTo>
                    <a:lnTo>
                      <a:pt x="620" y="1008"/>
                    </a:lnTo>
                    <a:lnTo>
                      <a:pt x="631" y="990"/>
                    </a:lnTo>
                    <a:lnTo>
                      <a:pt x="641" y="980"/>
                    </a:lnTo>
                    <a:lnTo>
                      <a:pt x="644" y="949"/>
                    </a:lnTo>
                    <a:lnTo>
                      <a:pt x="666" y="930"/>
                    </a:lnTo>
                    <a:lnTo>
                      <a:pt x="678" y="919"/>
                    </a:lnTo>
                    <a:lnTo>
                      <a:pt x="682" y="894"/>
                    </a:lnTo>
                    <a:lnTo>
                      <a:pt x="692" y="872"/>
                    </a:lnTo>
                    <a:lnTo>
                      <a:pt x="705" y="856"/>
                    </a:lnTo>
                    <a:lnTo>
                      <a:pt x="710" y="840"/>
                    </a:lnTo>
                    <a:lnTo>
                      <a:pt x="702" y="804"/>
                    </a:lnTo>
                    <a:lnTo>
                      <a:pt x="682" y="767"/>
                    </a:lnTo>
                    <a:lnTo>
                      <a:pt x="678" y="745"/>
                    </a:lnTo>
                    <a:lnTo>
                      <a:pt x="675" y="722"/>
                    </a:lnTo>
                    <a:lnTo>
                      <a:pt x="678" y="704"/>
                    </a:lnTo>
                    <a:lnTo>
                      <a:pt x="684" y="690"/>
                    </a:lnTo>
                    <a:lnTo>
                      <a:pt x="664" y="189"/>
                    </a:lnTo>
                    <a:lnTo>
                      <a:pt x="667" y="189"/>
                    </a:lnTo>
                    <a:lnTo>
                      <a:pt x="650" y="172"/>
                    </a:lnTo>
                    <a:lnTo>
                      <a:pt x="637" y="143"/>
                    </a:lnTo>
                    <a:lnTo>
                      <a:pt x="628" y="129"/>
                    </a:lnTo>
                    <a:lnTo>
                      <a:pt x="620" y="94"/>
                    </a:lnTo>
                    <a:lnTo>
                      <a:pt x="599" y="75"/>
                    </a:lnTo>
                    <a:lnTo>
                      <a:pt x="589" y="18"/>
                    </a:lnTo>
                    <a:lnTo>
                      <a:pt x="584" y="0"/>
                    </a:lnTo>
                    <a:lnTo>
                      <a:pt x="127" y="26"/>
                    </a:lnTo>
                    <a:lnTo>
                      <a:pt x="120" y="18"/>
                    </a:lnTo>
                    <a:lnTo>
                      <a:pt x="120" y="18"/>
                    </a:lnTo>
                    <a:lnTo>
                      <a:pt x="113" y="33"/>
                    </a:lnTo>
                    <a:lnTo>
                      <a:pt x="113" y="46"/>
                    </a:lnTo>
                    <a:lnTo>
                      <a:pt x="133" y="61"/>
                    </a:lnTo>
                    <a:lnTo>
                      <a:pt x="154" y="80"/>
                    </a:lnTo>
                    <a:lnTo>
                      <a:pt x="181" y="103"/>
                    </a:lnTo>
                    <a:lnTo>
                      <a:pt x="206" y="130"/>
                    </a:lnTo>
                    <a:lnTo>
                      <a:pt x="206" y="143"/>
                    </a:lnTo>
                    <a:lnTo>
                      <a:pt x="201" y="176"/>
                    </a:lnTo>
                    <a:lnTo>
                      <a:pt x="183" y="196"/>
                    </a:lnTo>
                    <a:lnTo>
                      <a:pt x="172" y="237"/>
                    </a:lnTo>
                    <a:lnTo>
                      <a:pt x="155" y="251"/>
                    </a:lnTo>
                    <a:lnTo>
                      <a:pt x="145" y="259"/>
                    </a:lnTo>
                    <a:lnTo>
                      <a:pt x="113" y="273"/>
                    </a:lnTo>
                    <a:lnTo>
                      <a:pt x="84" y="273"/>
                    </a:lnTo>
                    <a:lnTo>
                      <a:pt x="63" y="283"/>
                    </a:lnTo>
                    <a:lnTo>
                      <a:pt x="62" y="302"/>
                    </a:lnTo>
                    <a:lnTo>
                      <a:pt x="62" y="321"/>
                    </a:lnTo>
                    <a:lnTo>
                      <a:pt x="84" y="357"/>
                    </a:lnTo>
                    <a:lnTo>
                      <a:pt x="91" y="372"/>
                    </a:lnTo>
                    <a:lnTo>
                      <a:pt x="73" y="387"/>
                    </a:lnTo>
                    <a:lnTo>
                      <a:pt x="68" y="422"/>
                    </a:lnTo>
                    <a:lnTo>
                      <a:pt x="59" y="422"/>
                    </a:lnTo>
                    <a:lnTo>
                      <a:pt x="43" y="443"/>
                    </a:lnTo>
                    <a:lnTo>
                      <a:pt x="12" y="473"/>
                    </a:lnTo>
                    <a:lnTo>
                      <a:pt x="16" y="509"/>
                    </a:lnTo>
                    <a:lnTo>
                      <a:pt x="0" y="523"/>
                    </a:lnTo>
                    <a:lnTo>
                      <a:pt x="0" y="575"/>
                    </a:lnTo>
                    <a:lnTo>
                      <a:pt x="0" y="626"/>
                    </a:lnTo>
                    <a:lnTo>
                      <a:pt x="29" y="680"/>
                    </a:lnTo>
                    <a:lnTo>
                      <a:pt x="113" y="749"/>
                    </a:lnTo>
                    <a:lnTo>
                      <a:pt x="140" y="780"/>
                    </a:lnTo>
                    <a:lnTo>
                      <a:pt x="140" y="823"/>
                    </a:lnTo>
                    <a:lnTo>
                      <a:pt x="159" y="849"/>
                    </a:lnTo>
                    <a:lnTo>
                      <a:pt x="172" y="834"/>
                    </a:lnTo>
                    <a:lnTo>
                      <a:pt x="183" y="823"/>
                    </a:lnTo>
                    <a:lnTo>
                      <a:pt x="213" y="823"/>
                    </a:lnTo>
                    <a:lnTo>
                      <a:pt x="231" y="841"/>
                    </a:lnTo>
                    <a:lnTo>
                      <a:pt x="244" y="859"/>
                    </a:lnTo>
                    <a:lnTo>
                      <a:pt x="231" y="892"/>
                    </a:lnTo>
                    <a:lnTo>
                      <a:pt x="226" y="917"/>
                    </a:lnTo>
                    <a:lnTo>
                      <a:pt x="220" y="937"/>
                    </a:lnTo>
                    <a:lnTo>
                      <a:pt x="213" y="966"/>
                    </a:lnTo>
                    <a:lnTo>
                      <a:pt x="213" y="992"/>
                    </a:lnTo>
                    <a:lnTo>
                      <a:pt x="242" y="1021"/>
                    </a:lnTo>
                    <a:lnTo>
                      <a:pt x="277" y="1046"/>
                    </a:lnTo>
                    <a:lnTo>
                      <a:pt x="292" y="1039"/>
                    </a:lnTo>
                    <a:lnTo>
                      <a:pt x="351" y="1078"/>
                    </a:lnTo>
                    <a:lnTo>
                      <a:pt x="369" y="1101"/>
                    </a:lnTo>
                    <a:lnTo>
                      <a:pt x="387" y="1149"/>
                    </a:lnTo>
                    <a:lnTo>
                      <a:pt x="385" y="1177"/>
                    </a:lnTo>
                    <a:lnTo>
                      <a:pt x="377" y="1195"/>
                    </a:lnTo>
                    <a:lnTo>
                      <a:pt x="405" y="1221"/>
                    </a:lnTo>
                    <a:lnTo>
                      <a:pt x="405" y="1243"/>
                    </a:lnTo>
                    <a:lnTo>
                      <a:pt x="417" y="1221"/>
                    </a:lnTo>
                    <a:lnTo>
                      <a:pt x="442" y="1221"/>
                    </a:lnTo>
                    <a:lnTo>
                      <a:pt x="455" y="1213"/>
                    </a:lnTo>
                    <a:lnTo>
                      <a:pt x="471" y="1202"/>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3" name="Freeform 55">
                <a:extLst>
                  <a:ext uri="{FF2B5EF4-FFF2-40B4-BE49-F238E27FC236}">
                    <a16:creationId xmlns:a16="http://schemas.microsoft.com/office/drawing/2014/main" id="{7E97FAE9-A3E7-20D0-5AB0-2E5173331509}"/>
                  </a:ext>
                </a:extLst>
              </p:cNvPr>
              <p:cNvSpPr>
                <a:spLocks/>
              </p:cNvSpPr>
              <p:nvPr/>
            </p:nvSpPr>
            <p:spPr bwMode="auto">
              <a:xfrm>
                <a:off x="4957763" y="1563688"/>
                <a:ext cx="568325" cy="419100"/>
              </a:xfrm>
              <a:custGeom>
                <a:avLst/>
                <a:gdLst/>
                <a:ahLst/>
                <a:cxnLst>
                  <a:cxn ang="0">
                    <a:pos x="911" y="717"/>
                  </a:cxn>
                  <a:cxn ang="0">
                    <a:pos x="936" y="696"/>
                  </a:cxn>
                  <a:cxn ang="0">
                    <a:pos x="959" y="646"/>
                  </a:cxn>
                  <a:cxn ang="0">
                    <a:pos x="930" y="595"/>
                  </a:cxn>
                  <a:cxn ang="0">
                    <a:pos x="931" y="557"/>
                  </a:cxn>
                  <a:cxn ang="0">
                    <a:pos x="981" y="547"/>
                  </a:cxn>
                  <a:cxn ang="0">
                    <a:pos x="1023" y="525"/>
                  </a:cxn>
                  <a:cxn ang="0">
                    <a:pos x="1051" y="470"/>
                  </a:cxn>
                  <a:cxn ang="0">
                    <a:pos x="1074" y="417"/>
                  </a:cxn>
                  <a:cxn ang="0">
                    <a:pos x="1049" y="377"/>
                  </a:cxn>
                  <a:cxn ang="0">
                    <a:pos x="1001" y="335"/>
                  </a:cxn>
                  <a:cxn ang="0">
                    <a:pos x="981" y="307"/>
                  </a:cxn>
                  <a:cxn ang="0">
                    <a:pos x="995" y="300"/>
                  </a:cxn>
                  <a:cxn ang="0">
                    <a:pos x="981" y="284"/>
                  </a:cxn>
                  <a:cxn ang="0">
                    <a:pos x="966" y="274"/>
                  </a:cxn>
                  <a:cxn ang="0">
                    <a:pos x="961" y="271"/>
                  </a:cxn>
                  <a:cxn ang="0">
                    <a:pos x="947" y="264"/>
                  </a:cxn>
                  <a:cxn ang="0">
                    <a:pos x="913" y="256"/>
                  </a:cxn>
                  <a:cxn ang="0">
                    <a:pos x="904" y="207"/>
                  </a:cxn>
                  <a:cxn ang="0">
                    <a:pos x="904" y="164"/>
                  </a:cxn>
                  <a:cxn ang="0">
                    <a:pos x="893" y="116"/>
                  </a:cxn>
                  <a:cxn ang="0">
                    <a:pos x="32" y="102"/>
                  </a:cxn>
                  <a:cxn ang="0">
                    <a:pos x="36" y="0"/>
                  </a:cxn>
                  <a:cxn ang="0">
                    <a:pos x="17" y="105"/>
                  </a:cxn>
                  <a:cxn ang="0">
                    <a:pos x="13" y="142"/>
                  </a:cxn>
                  <a:cxn ang="0">
                    <a:pos x="32" y="171"/>
                  </a:cxn>
                  <a:cxn ang="0">
                    <a:pos x="23" y="193"/>
                  </a:cxn>
                  <a:cxn ang="0">
                    <a:pos x="20" y="242"/>
                  </a:cxn>
                  <a:cxn ang="0">
                    <a:pos x="0" y="260"/>
                  </a:cxn>
                  <a:cxn ang="0">
                    <a:pos x="20" y="288"/>
                  </a:cxn>
                  <a:cxn ang="0">
                    <a:pos x="20" y="320"/>
                  </a:cxn>
                  <a:cxn ang="0">
                    <a:pos x="27" y="328"/>
                  </a:cxn>
                  <a:cxn ang="0">
                    <a:pos x="54" y="397"/>
                  </a:cxn>
                  <a:cxn ang="0">
                    <a:pos x="75" y="446"/>
                  </a:cxn>
                  <a:cxn ang="0">
                    <a:pos x="86" y="474"/>
                  </a:cxn>
                  <a:cxn ang="0">
                    <a:pos x="93" y="486"/>
                  </a:cxn>
                  <a:cxn ang="0">
                    <a:pos x="85" y="506"/>
                  </a:cxn>
                  <a:cxn ang="0">
                    <a:pos x="93" y="540"/>
                  </a:cxn>
                  <a:cxn ang="0">
                    <a:pos x="114" y="550"/>
                  </a:cxn>
                  <a:cxn ang="0">
                    <a:pos x="121" y="626"/>
                  </a:cxn>
                  <a:cxn ang="0">
                    <a:pos x="125" y="660"/>
                  </a:cxn>
                  <a:cxn ang="0">
                    <a:pos x="132" y="718"/>
                  </a:cxn>
                  <a:cxn ang="0">
                    <a:pos x="139" y="753"/>
                  </a:cxn>
                  <a:cxn ang="0">
                    <a:pos x="873" y="793"/>
                  </a:cxn>
                  <a:cxn ang="0">
                    <a:pos x="880" y="747"/>
                  </a:cxn>
                </a:cxnLst>
                <a:rect l="0" t="0" r="r" b="b"/>
                <a:pathLst>
                  <a:path w="1074" h="793">
                    <a:moveTo>
                      <a:pt x="880" y="747"/>
                    </a:moveTo>
                    <a:lnTo>
                      <a:pt x="911" y="717"/>
                    </a:lnTo>
                    <a:lnTo>
                      <a:pt x="927" y="696"/>
                    </a:lnTo>
                    <a:lnTo>
                      <a:pt x="936" y="696"/>
                    </a:lnTo>
                    <a:lnTo>
                      <a:pt x="941" y="661"/>
                    </a:lnTo>
                    <a:lnTo>
                      <a:pt x="959" y="646"/>
                    </a:lnTo>
                    <a:lnTo>
                      <a:pt x="952" y="631"/>
                    </a:lnTo>
                    <a:lnTo>
                      <a:pt x="930" y="595"/>
                    </a:lnTo>
                    <a:lnTo>
                      <a:pt x="930" y="576"/>
                    </a:lnTo>
                    <a:lnTo>
                      <a:pt x="931" y="557"/>
                    </a:lnTo>
                    <a:lnTo>
                      <a:pt x="952" y="547"/>
                    </a:lnTo>
                    <a:lnTo>
                      <a:pt x="981" y="547"/>
                    </a:lnTo>
                    <a:lnTo>
                      <a:pt x="1013" y="533"/>
                    </a:lnTo>
                    <a:lnTo>
                      <a:pt x="1023" y="525"/>
                    </a:lnTo>
                    <a:lnTo>
                      <a:pt x="1040" y="511"/>
                    </a:lnTo>
                    <a:lnTo>
                      <a:pt x="1051" y="470"/>
                    </a:lnTo>
                    <a:lnTo>
                      <a:pt x="1069" y="450"/>
                    </a:lnTo>
                    <a:lnTo>
                      <a:pt x="1074" y="417"/>
                    </a:lnTo>
                    <a:lnTo>
                      <a:pt x="1074" y="404"/>
                    </a:lnTo>
                    <a:lnTo>
                      <a:pt x="1049" y="377"/>
                    </a:lnTo>
                    <a:lnTo>
                      <a:pt x="1022" y="354"/>
                    </a:lnTo>
                    <a:lnTo>
                      <a:pt x="1001" y="335"/>
                    </a:lnTo>
                    <a:lnTo>
                      <a:pt x="981" y="320"/>
                    </a:lnTo>
                    <a:lnTo>
                      <a:pt x="981" y="307"/>
                    </a:lnTo>
                    <a:lnTo>
                      <a:pt x="988" y="292"/>
                    </a:lnTo>
                    <a:lnTo>
                      <a:pt x="995" y="300"/>
                    </a:lnTo>
                    <a:lnTo>
                      <a:pt x="981" y="284"/>
                    </a:lnTo>
                    <a:lnTo>
                      <a:pt x="981" y="284"/>
                    </a:lnTo>
                    <a:lnTo>
                      <a:pt x="973" y="278"/>
                    </a:lnTo>
                    <a:lnTo>
                      <a:pt x="966" y="274"/>
                    </a:lnTo>
                    <a:lnTo>
                      <a:pt x="961" y="271"/>
                    </a:lnTo>
                    <a:lnTo>
                      <a:pt x="961" y="271"/>
                    </a:lnTo>
                    <a:lnTo>
                      <a:pt x="955" y="270"/>
                    </a:lnTo>
                    <a:lnTo>
                      <a:pt x="947" y="264"/>
                    </a:lnTo>
                    <a:lnTo>
                      <a:pt x="937" y="256"/>
                    </a:lnTo>
                    <a:lnTo>
                      <a:pt x="913" y="256"/>
                    </a:lnTo>
                    <a:lnTo>
                      <a:pt x="913" y="235"/>
                    </a:lnTo>
                    <a:lnTo>
                      <a:pt x="904" y="207"/>
                    </a:lnTo>
                    <a:lnTo>
                      <a:pt x="904" y="181"/>
                    </a:lnTo>
                    <a:lnTo>
                      <a:pt x="904" y="164"/>
                    </a:lnTo>
                    <a:lnTo>
                      <a:pt x="904" y="132"/>
                    </a:lnTo>
                    <a:lnTo>
                      <a:pt x="893" y="116"/>
                    </a:lnTo>
                    <a:lnTo>
                      <a:pt x="882" y="85"/>
                    </a:lnTo>
                    <a:lnTo>
                      <a:pt x="32" y="102"/>
                    </a:lnTo>
                    <a:lnTo>
                      <a:pt x="36" y="0"/>
                    </a:lnTo>
                    <a:lnTo>
                      <a:pt x="36" y="0"/>
                    </a:lnTo>
                    <a:lnTo>
                      <a:pt x="32" y="105"/>
                    </a:lnTo>
                    <a:lnTo>
                      <a:pt x="17" y="105"/>
                    </a:lnTo>
                    <a:lnTo>
                      <a:pt x="17" y="118"/>
                    </a:lnTo>
                    <a:lnTo>
                      <a:pt x="13" y="142"/>
                    </a:lnTo>
                    <a:lnTo>
                      <a:pt x="21" y="148"/>
                    </a:lnTo>
                    <a:lnTo>
                      <a:pt x="32" y="171"/>
                    </a:lnTo>
                    <a:lnTo>
                      <a:pt x="32" y="189"/>
                    </a:lnTo>
                    <a:lnTo>
                      <a:pt x="23" y="193"/>
                    </a:lnTo>
                    <a:lnTo>
                      <a:pt x="20" y="210"/>
                    </a:lnTo>
                    <a:lnTo>
                      <a:pt x="20" y="242"/>
                    </a:lnTo>
                    <a:lnTo>
                      <a:pt x="7" y="246"/>
                    </a:lnTo>
                    <a:lnTo>
                      <a:pt x="0" y="260"/>
                    </a:lnTo>
                    <a:lnTo>
                      <a:pt x="0" y="275"/>
                    </a:lnTo>
                    <a:lnTo>
                      <a:pt x="20" y="288"/>
                    </a:lnTo>
                    <a:lnTo>
                      <a:pt x="20" y="309"/>
                    </a:lnTo>
                    <a:lnTo>
                      <a:pt x="20" y="320"/>
                    </a:lnTo>
                    <a:lnTo>
                      <a:pt x="13" y="311"/>
                    </a:lnTo>
                    <a:lnTo>
                      <a:pt x="27" y="328"/>
                    </a:lnTo>
                    <a:lnTo>
                      <a:pt x="42" y="370"/>
                    </a:lnTo>
                    <a:lnTo>
                      <a:pt x="54" y="397"/>
                    </a:lnTo>
                    <a:lnTo>
                      <a:pt x="66" y="425"/>
                    </a:lnTo>
                    <a:lnTo>
                      <a:pt x="75" y="446"/>
                    </a:lnTo>
                    <a:lnTo>
                      <a:pt x="82" y="460"/>
                    </a:lnTo>
                    <a:lnTo>
                      <a:pt x="86" y="474"/>
                    </a:lnTo>
                    <a:lnTo>
                      <a:pt x="93" y="479"/>
                    </a:lnTo>
                    <a:lnTo>
                      <a:pt x="93" y="486"/>
                    </a:lnTo>
                    <a:lnTo>
                      <a:pt x="81" y="489"/>
                    </a:lnTo>
                    <a:lnTo>
                      <a:pt x="85" y="506"/>
                    </a:lnTo>
                    <a:lnTo>
                      <a:pt x="89" y="528"/>
                    </a:lnTo>
                    <a:lnTo>
                      <a:pt x="93" y="540"/>
                    </a:lnTo>
                    <a:lnTo>
                      <a:pt x="102" y="540"/>
                    </a:lnTo>
                    <a:lnTo>
                      <a:pt x="114" y="550"/>
                    </a:lnTo>
                    <a:lnTo>
                      <a:pt x="121" y="581"/>
                    </a:lnTo>
                    <a:lnTo>
                      <a:pt x="121" y="626"/>
                    </a:lnTo>
                    <a:lnTo>
                      <a:pt x="118" y="644"/>
                    </a:lnTo>
                    <a:lnTo>
                      <a:pt x="125" y="660"/>
                    </a:lnTo>
                    <a:lnTo>
                      <a:pt x="132" y="669"/>
                    </a:lnTo>
                    <a:lnTo>
                      <a:pt x="132" y="718"/>
                    </a:lnTo>
                    <a:lnTo>
                      <a:pt x="138" y="750"/>
                    </a:lnTo>
                    <a:lnTo>
                      <a:pt x="139" y="753"/>
                    </a:lnTo>
                    <a:lnTo>
                      <a:pt x="819" y="743"/>
                    </a:lnTo>
                    <a:lnTo>
                      <a:pt x="873" y="793"/>
                    </a:lnTo>
                    <a:lnTo>
                      <a:pt x="884" y="783"/>
                    </a:lnTo>
                    <a:lnTo>
                      <a:pt x="880" y="747"/>
                    </a:lnTo>
                    <a:close/>
                  </a:path>
                </a:pathLst>
              </a:custGeom>
              <a:solidFill>
                <a:srgbClr val="DBA111"/>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4" name="Freeform 56">
                <a:extLst>
                  <a:ext uri="{FF2B5EF4-FFF2-40B4-BE49-F238E27FC236}">
                    <a16:creationId xmlns:a16="http://schemas.microsoft.com/office/drawing/2014/main" id="{02E245E8-04DB-A12B-CE6D-E53A1318CF5B}"/>
                  </a:ext>
                </a:extLst>
              </p:cNvPr>
              <p:cNvSpPr>
                <a:spLocks/>
              </p:cNvSpPr>
              <p:nvPr/>
            </p:nvSpPr>
            <p:spPr bwMode="auto">
              <a:xfrm>
                <a:off x="1272381" y="547372"/>
                <a:ext cx="1217612" cy="987425"/>
              </a:xfrm>
              <a:custGeom>
                <a:avLst/>
                <a:gdLst/>
                <a:ahLst/>
                <a:cxnLst>
                  <a:cxn ang="0">
                    <a:pos x="1213" y="159"/>
                  </a:cxn>
                  <a:cxn ang="0">
                    <a:pos x="1074" y="134"/>
                  </a:cxn>
                  <a:cxn ang="0">
                    <a:pos x="913" y="80"/>
                  </a:cxn>
                  <a:cxn ang="0">
                    <a:pos x="799" y="58"/>
                  </a:cxn>
                  <a:cxn ang="0">
                    <a:pos x="644" y="39"/>
                  </a:cxn>
                  <a:cxn ang="0">
                    <a:pos x="484" y="169"/>
                  </a:cxn>
                  <a:cxn ang="0">
                    <a:pos x="335" y="208"/>
                  </a:cxn>
                  <a:cxn ang="0">
                    <a:pos x="396" y="437"/>
                  </a:cxn>
                  <a:cxn ang="0">
                    <a:pos x="500" y="518"/>
                  </a:cxn>
                  <a:cxn ang="0">
                    <a:pos x="376" y="551"/>
                  </a:cxn>
                  <a:cxn ang="0">
                    <a:pos x="280" y="515"/>
                  </a:cxn>
                  <a:cxn ang="0">
                    <a:pos x="182" y="583"/>
                  </a:cxn>
                  <a:cxn ang="0">
                    <a:pos x="285" y="722"/>
                  </a:cxn>
                  <a:cxn ang="0">
                    <a:pos x="447" y="716"/>
                  </a:cxn>
                  <a:cxn ang="0">
                    <a:pos x="440" y="860"/>
                  </a:cxn>
                  <a:cxn ang="0">
                    <a:pos x="354" y="883"/>
                  </a:cxn>
                  <a:cxn ang="0">
                    <a:pos x="232" y="902"/>
                  </a:cxn>
                  <a:cxn ang="0">
                    <a:pos x="142" y="1064"/>
                  </a:cxn>
                  <a:cxn ang="0">
                    <a:pos x="233" y="1159"/>
                  </a:cxn>
                  <a:cxn ang="0">
                    <a:pos x="190" y="1231"/>
                  </a:cxn>
                  <a:cxn ang="0">
                    <a:pos x="301" y="1227"/>
                  </a:cxn>
                  <a:cxn ang="0">
                    <a:pos x="339" y="1427"/>
                  </a:cxn>
                  <a:cxn ang="0">
                    <a:pos x="480" y="1436"/>
                  </a:cxn>
                  <a:cxn ang="0">
                    <a:pos x="577" y="1449"/>
                  </a:cxn>
                  <a:cxn ang="0">
                    <a:pos x="457" y="1650"/>
                  </a:cxn>
                  <a:cxn ang="0">
                    <a:pos x="262" y="1738"/>
                  </a:cxn>
                  <a:cxn ang="0">
                    <a:pos x="28" y="1812"/>
                  </a:cxn>
                  <a:cxn ang="0">
                    <a:pos x="168" y="1836"/>
                  </a:cxn>
                  <a:cxn ang="0">
                    <a:pos x="235" y="1832"/>
                  </a:cxn>
                  <a:cxn ang="0">
                    <a:pos x="339" y="1786"/>
                  </a:cxn>
                  <a:cxn ang="0">
                    <a:pos x="498" y="1699"/>
                  </a:cxn>
                  <a:cxn ang="0">
                    <a:pos x="786" y="1496"/>
                  </a:cxn>
                  <a:cxn ang="0">
                    <a:pos x="854" y="1343"/>
                  </a:cxn>
                  <a:cxn ang="0">
                    <a:pos x="945" y="1203"/>
                  </a:cxn>
                  <a:cxn ang="0">
                    <a:pos x="923" y="1325"/>
                  </a:cxn>
                  <a:cxn ang="0">
                    <a:pos x="924" y="1422"/>
                  </a:cxn>
                  <a:cxn ang="0">
                    <a:pos x="1116" y="1314"/>
                  </a:cxn>
                  <a:cxn ang="0">
                    <a:pos x="1212" y="1199"/>
                  </a:cxn>
                  <a:cxn ang="0">
                    <a:pos x="1178" y="1328"/>
                  </a:cxn>
                  <a:cxn ang="0">
                    <a:pos x="1324" y="1295"/>
                  </a:cxn>
                  <a:cxn ang="0">
                    <a:pos x="1610" y="1318"/>
                  </a:cxn>
                  <a:cxn ang="0">
                    <a:pos x="1817" y="1468"/>
                  </a:cxn>
                  <a:cxn ang="0">
                    <a:pos x="1958" y="1602"/>
                  </a:cxn>
                  <a:cxn ang="0">
                    <a:pos x="2025" y="1510"/>
                  </a:cxn>
                  <a:cxn ang="0">
                    <a:pos x="2022" y="1567"/>
                  </a:cxn>
                  <a:cxn ang="0">
                    <a:pos x="2015" y="1607"/>
                  </a:cxn>
                  <a:cxn ang="0">
                    <a:pos x="2025" y="1651"/>
                  </a:cxn>
                  <a:cxn ang="0">
                    <a:pos x="2048" y="1628"/>
                  </a:cxn>
                  <a:cxn ang="0">
                    <a:pos x="2073" y="1711"/>
                  </a:cxn>
                  <a:cxn ang="0">
                    <a:pos x="2158" y="1803"/>
                  </a:cxn>
                  <a:cxn ang="0">
                    <a:pos x="2186" y="1726"/>
                  </a:cxn>
                  <a:cxn ang="0">
                    <a:pos x="2172" y="1664"/>
                  </a:cxn>
                  <a:cxn ang="0">
                    <a:pos x="2241" y="1722"/>
                  </a:cxn>
                  <a:cxn ang="0">
                    <a:pos x="2294" y="1618"/>
                  </a:cxn>
                  <a:cxn ang="0">
                    <a:pos x="1996" y="1377"/>
                  </a:cxn>
                  <a:cxn ang="0">
                    <a:pos x="1707" y="1323"/>
                  </a:cxn>
                  <a:cxn ang="0">
                    <a:pos x="1461" y="755"/>
                  </a:cxn>
                </a:cxnLst>
                <a:rect l="0" t="0" r="r" b="b"/>
                <a:pathLst>
                  <a:path w="2302" h="1865">
                    <a:moveTo>
                      <a:pt x="1384" y="183"/>
                    </a:moveTo>
                    <a:lnTo>
                      <a:pt x="1343" y="177"/>
                    </a:lnTo>
                    <a:lnTo>
                      <a:pt x="1321" y="158"/>
                    </a:lnTo>
                    <a:lnTo>
                      <a:pt x="1296" y="134"/>
                    </a:lnTo>
                    <a:lnTo>
                      <a:pt x="1288" y="134"/>
                    </a:lnTo>
                    <a:lnTo>
                      <a:pt x="1268" y="134"/>
                    </a:lnTo>
                    <a:lnTo>
                      <a:pt x="1248" y="151"/>
                    </a:lnTo>
                    <a:lnTo>
                      <a:pt x="1213" y="159"/>
                    </a:lnTo>
                    <a:lnTo>
                      <a:pt x="1178" y="148"/>
                    </a:lnTo>
                    <a:lnTo>
                      <a:pt x="1144" y="134"/>
                    </a:lnTo>
                    <a:lnTo>
                      <a:pt x="1123" y="134"/>
                    </a:lnTo>
                    <a:lnTo>
                      <a:pt x="1095" y="143"/>
                    </a:lnTo>
                    <a:lnTo>
                      <a:pt x="1074" y="159"/>
                    </a:lnTo>
                    <a:lnTo>
                      <a:pt x="1074" y="169"/>
                    </a:lnTo>
                    <a:lnTo>
                      <a:pt x="1074" y="147"/>
                    </a:lnTo>
                    <a:lnTo>
                      <a:pt x="1074" y="134"/>
                    </a:lnTo>
                    <a:lnTo>
                      <a:pt x="1067" y="121"/>
                    </a:lnTo>
                    <a:lnTo>
                      <a:pt x="1044" y="108"/>
                    </a:lnTo>
                    <a:lnTo>
                      <a:pt x="1027" y="108"/>
                    </a:lnTo>
                    <a:lnTo>
                      <a:pt x="1010" y="116"/>
                    </a:lnTo>
                    <a:lnTo>
                      <a:pt x="999" y="116"/>
                    </a:lnTo>
                    <a:lnTo>
                      <a:pt x="948" y="116"/>
                    </a:lnTo>
                    <a:lnTo>
                      <a:pt x="924" y="97"/>
                    </a:lnTo>
                    <a:lnTo>
                      <a:pt x="913" y="80"/>
                    </a:lnTo>
                    <a:lnTo>
                      <a:pt x="913" y="64"/>
                    </a:lnTo>
                    <a:lnTo>
                      <a:pt x="876" y="54"/>
                    </a:lnTo>
                    <a:lnTo>
                      <a:pt x="852" y="62"/>
                    </a:lnTo>
                    <a:lnTo>
                      <a:pt x="834" y="41"/>
                    </a:lnTo>
                    <a:lnTo>
                      <a:pt x="826" y="33"/>
                    </a:lnTo>
                    <a:lnTo>
                      <a:pt x="816" y="43"/>
                    </a:lnTo>
                    <a:lnTo>
                      <a:pt x="816" y="55"/>
                    </a:lnTo>
                    <a:lnTo>
                      <a:pt x="799" y="58"/>
                    </a:lnTo>
                    <a:lnTo>
                      <a:pt x="786" y="44"/>
                    </a:lnTo>
                    <a:lnTo>
                      <a:pt x="786" y="33"/>
                    </a:lnTo>
                    <a:lnTo>
                      <a:pt x="794" y="33"/>
                    </a:lnTo>
                    <a:lnTo>
                      <a:pt x="786" y="18"/>
                    </a:lnTo>
                    <a:lnTo>
                      <a:pt x="765" y="0"/>
                    </a:lnTo>
                    <a:lnTo>
                      <a:pt x="730" y="18"/>
                    </a:lnTo>
                    <a:lnTo>
                      <a:pt x="720" y="43"/>
                    </a:lnTo>
                    <a:lnTo>
                      <a:pt x="644" y="39"/>
                    </a:lnTo>
                    <a:lnTo>
                      <a:pt x="630" y="51"/>
                    </a:lnTo>
                    <a:lnTo>
                      <a:pt x="613" y="62"/>
                    </a:lnTo>
                    <a:lnTo>
                      <a:pt x="593" y="84"/>
                    </a:lnTo>
                    <a:lnTo>
                      <a:pt x="544" y="93"/>
                    </a:lnTo>
                    <a:lnTo>
                      <a:pt x="515" y="118"/>
                    </a:lnTo>
                    <a:lnTo>
                      <a:pt x="500" y="129"/>
                    </a:lnTo>
                    <a:lnTo>
                      <a:pt x="484" y="133"/>
                    </a:lnTo>
                    <a:lnTo>
                      <a:pt x="484" y="169"/>
                    </a:lnTo>
                    <a:lnTo>
                      <a:pt x="473" y="193"/>
                    </a:lnTo>
                    <a:lnTo>
                      <a:pt x="459" y="205"/>
                    </a:lnTo>
                    <a:lnTo>
                      <a:pt x="418" y="219"/>
                    </a:lnTo>
                    <a:lnTo>
                      <a:pt x="396" y="219"/>
                    </a:lnTo>
                    <a:lnTo>
                      <a:pt x="382" y="219"/>
                    </a:lnTo>
                    <a:lnTo>
                      <a:pt x="364" y="219"/>
                    </a:lnTo>
                    <a:lnTo>
                      <a:pt x="346" y="209"/>
                    </a:lnTo>
                    <a:lnTo>
                      <a:pt x="335" y="208"/>
                    </a:lnTo>
                    <a:lnTo>
                      <a:pt x="326" y="232"/>
                    </a:lnTo>
                    <a:lnTo>
                      <a:pt x="326" y="252"/>
                    </a:lnTo>
                    <a:lnTo>
                      <a:pt x="305" y="252"/>
                    </a:lnTo>
                    <a:lnTo>
                      <a:pt x="305" y="264"/>
                    </a:lnTo>
                    <a:lnTo>
                      <a:pt x="294" y="264"/>
                    </a:lnTo>
                    <a:lnTo>
                      <a:pt x="359" y="334"/>
                    </a:lnTo>
                    <a:lnTo>
                      <a:pt x="394" y="369"/>
                    </a:lnTo>
                    <a:lnTo>
                      <a:pt x="396" y="437"/>
                    </a:lnTo>
                    <a:lnTo>
                      <a:pt x="462" y="458"/>
                    </a:lnTo>
                    <a:lnTo>
                      <a:pt x="468" y="479"/>
                    </a:lnTo>
                    <a:lnTo>
                      <a:pt x="468" y="497"/>
                    </a:lnTo>
                    <a:lnTo>
                      <a:pt x="480" y="509"/>
                    </a:lnTo>
                    <a:lnTo>
                      <a:pt x="480" y="509"/>
                    </a:lnTo>
                    <a:lnTo>
                      <a:pt x="487" y="513"/>
                    </a:lnTo>
                    <a:lnTo>
                      <a:pt x="500" y="518"/>
                    </a:lnTo>
                    <a:lnTo>
                      <a:pt x="500" y="518"/>
                    </a:lnTo>
                    <a:lnTo>
                      <a:pt x="514" y="523"/>
                    </a:lnTo>
                    <a:lnTo>
                      <a:pt x="522" y="527"/>
                    </a:lnTo>
                    <a:lnTo>
                      <a:pt x="500" y="541"/>
                    </a:lnTo>
                    <a:lnTo>
                      <a:pt x="480" y="559"/>
                    </a:lnTo>
                    <a:lnTo>
                      <a:pt x="452" y="572"/>
                    </a:lnTo>
                    <a:lnTo>
                      <a:pt x="418" y="562"/>
                    </a:lnTo>
                    <a:lnTo>
                      <a:pt x="389" y="563"/>
                    </a:lnTo>
                    <a:lnTo>
                      <a:pt x="376" y="551"/>
                    </a:lnTo>
                    <a:lnTo>
                      <a:pt x="361" y="538"/>
                    </a:lnTo>
                    <a:lnTo>
                      <a:pt x="364" y="530"/>
                    </a:lnTo>
                    <a:lnTo>
                      <a:pt x="369" y="509"/>
                    </a:lnTo>
                    <a:lnTo>
                      <a:pt x="355" y="498"/>
                    </a:lnTo>
                    <a:lnTo>
                      <a:pt x="323" y="499"/>
                    </a:lnTo>
                    <a:lnTo>
                      <a:pt x="294" y="501"/>
                    </a:lnTo>
                    <a:lnTo>
                      <a:pt x="280" y="506"/>
                    </a:lnTo>
                    <a:lnTo>
                      <a:pt x="280" y="515"/>
                    </a:lnTo>
                    <a:lnTo>
                      <a:pt x="261" y="520"/>
                    </a:lnTo>
                    <a:lnTo>
                      <a:pt x="253" y="515"/>
                    </a:lnTo>
                    <a:lnTo>
                      <a:pt x="215" y="537"/>
                    </a:lnTo>
                    <a:lnTo>
                      <a:pt x="190" y="541"/>
                    </a:lnTo>
                    <a:lnTo>
                      <a:pt x="172" y="541"/>
                    </a:lnTo>
                    <a:lnTo>
                      <a:pt x="156" y="554"/>
                    </a:lnTo>
                    <a:lnTo>
                      <a:pt x="162" y="563"/>
                    </a:lnTo>
                    <a:lnTo>
                      <a:pt x="182" y="583"/>
                    </a:lnTo>
                    <a:lnTo>
                      <a:pt x="204" y="597"/>
                    </a:lnTo>
                    <a:lnTo>
                      <a:pt x="235" y="611"/>
                    </a:lnTo>
                    <a:lnTo>
                      <a:pt x="222" y="619"/>
                    </a:lnTo>
                    <a:lnTo>
                      <a:pt x="197" y="630"/>
                    </a:lnTo>
                    <a:lnTo>
                      <a:pt x="204" y="676"/>
                    </a:lnTo>
                    <a:lnTo>
                      <a:pt x="221" y="698"/>
                    </a:lnTo>
                    <a:lnTo>
                      <a:pt x="253" y="713"/>
                    </a:lnTo>
                    <a:lnTo>
                      <a:pt x="285" y="722"/>
                    </a:lnTo>
                    <a:lnTo>
                      <a:pt x="326" y="722"/>
                    </a:lnTo>
                    <a:lnTo>
                      <a:pt x="366" y="722"/>
                    </a:lnTo>
                    <a:lnTo>
                      <a:pt x="380" y="748"/>
                    </a:lnTo>
                    <a:lnTo>
                      <a:pt x="394" y="748"/>
                    </a:lnTo>
                    <a:lnTo>
                      <a:pt x="405" y="731"/>
                    </a:lnTo>
                    <a:lnTo>
                      <a:pt x="416" y="722"/>
                    </a:lnTo>
                    <a:lnTo>
                      <a:pt x="432" y="716"/>
                    </a:lnTo>
                    <a:lnTo>
                      <a:pt x="447" y="716"/>
                    </a:lnTo>
                    <a:lnTo>
                      <a:pt x="473" y="723"/>
                    </a:lnTo>
                    <a:lnTo>
                      <a:pt x="479" y="748"/>
                    </a:lnTo>
                    <a:lnTo>
                      <a:pt x="459" y="769"/>
                    </a:lnTo>
                    <a:lnTo>
                      <a:pt x="440" y="769"/>
                    </a:lnTo>
                    <a:lnTo>
                      <a:pt x="451" y="805"/>
                    </a:lnTo>
                    <a:lnTo>
                      <a:pt x="461" y="830"/>
                    </a:lnTo>
                    <a:lnTo>
                      <a:pt x="452" y="860"/>
                    </a:lnTo>
                    <a:lnTo>
                      <a:pt x="440" y="860"/>
                    </a:lnTo>
                    <a:lnTo>
                      <a:pt x="426" y="873"/>
                    </a:lnTo>
                    <a:lnTo>
                      <a:pt x="408" y="873"/>
                    </a:lnTo>
                    <a:lnTo>
                      <a:pt x="400" y="873"/>
                    </a:lnTo>
                    <a:lnTo>
                      <a:pt x="384" y="873"/>
                    </a:lnTo>
                    <a:lnTo>
                      <a:pt x="379" y="862"/>
                    </a:lnTo>
                    <a:lnTo>
                      <a:pt x="369" y="873"/>
                    </a:lnTo>
                    <a:lnTo>
                      <a:pt x="365" y="883"/>
                    </a:lnTo>
                    <a:lnTo>
                      <a:pt x="354" y="883"/>
                    </a:lnTo>
                    <a:lnTo>
                      <a:pt x="337" y="902"/>
                    </a:lnTo>
                    <a:lnTo>
                      <a:pt x="328" y="902"/>
                    </a:lnTo>
                    <a:lnTo>
                      <a:pt x="312" y="902"/>
                    </a:lnTo>
                    <a:lnTo>
                      <a:pt x="301" y="902"/>
                    </a:lnTo>
                    <a:lnTo>
                      <a:pt x="287" y="883"/>
                    </a:lnTo>
                    <a:lnTo>
                      <a:pt x="271" y="877"/>
                    </a:lnTo>
                    <a:lnTo>
                      <a:pt x="255" y="880"/>
                    </a:lnTo>
                    <a:lnTo>
                      <a:pt x="232" y="902"/>
                    </a:lnTo>
                    <a:lnTo>
                      <a:pt x="225" y="926"/>
                    </a:lnTo>
                    <a:lnTo>
                      <a:pt x="208" y="952"/>
                    </a:lnTo>
                    <a:lnTo>
                      <a:pt x="180" y="967"/>
                    </a:lnTo>
                    <a:lnTo>
                      <a:pt x="156" y="995"/>
                    </a:lnTo>
                    <a:lnTo>
                      <a:pt x="143" y="1019"/>
                    </a:lnTo>
                    <a:lnTo>
                      <a:pt x="131" y="1028"/>
                    </a:lnTo>
                    <a:lnTo>
                      <a:pt x="131" y="1037"/>
                    </a:lnTo>
                    <a:lnTo>
                      <a:pt x="142" y="1064"/>
                    </a:lnTo>
                    <a:lnTo>
                      <a:pt x="150" y="1087"/>
                    </a:lnTo>
                    <a:lnTo>
                      <a:pt x="161" y="1105"/>
                    </a:lnTo>
                    <a:lnTo>
                      <a:pt x="187" y="1121"/>
                    </a:lnTo>
                    <a:lnTo>
                      <a:pt x="203" y="1121"/>
                    </a:lnTo>
                    <a:lnTo>
                      <a:pt x="224" y="1121"/>
                    </a:lnTo>
                    <a:lnTo>
                      <a:pt x="232" y="1121"/>
                    </a:lnTo>
                    <a:lnTo>
                      <a:pt x="244" y="1138"/>
                    </a:lnTo>
                    <a:lnTo>
                      <a:pt x="233" y="1159"/>
                    </a:lnTo>
                    <a:lnTo>
                      <a:pt x="211" y="1143"/>
                    </a:lnTo>
                    <a:lnTo>
                      <a:pt x="190" y="1143"/>
                    </a:lnTo>
                    <a:lnTo>
                      <a:pt x="171" y="1143"/>
                    </a:lnTo>
                    <a:lnTo>
                      <a:pt x="153" y="1159"/>
                    </a:lnTo>
                    <a:lnTo>
                      <a:pt x="157" y="1191"/>
                    </a:lnTo>
                    <a:lnTo>
                      <a:pt x="161" y="1205"/>
                    </a:lnTo>
                    <a:lnTo>
                      <a:pt x="172" y="1218"/>
                    </a:lnTo>
                    <a:lnTo>
                      <a:pt x="190" y="1231"/>
                    </a:lnTo>
                    <a:lnTo>
                      <a:pt x="203" y="1243"/>
                    </a:lnTo>
                    <a:lnTo>
                      <a:pt x="222" y="1255"/>
                    </a:lnTo>
                    <a:lnTo>
                      <a:pt x="229" y="1255"/>
                    </a:lnTo>
                    <a:lnTo>
                      <a:pt x="243" y="1266"/>
                    </a:lnTo>
                    <a:lnTo>
                      <a:pt x="260" y="1266"/>
                    </a:lnTo>
                    <a:lnTo>
                      <a:pt x="271" y="1257"/>
                    </a:lnTo>
                    <a:lnTo>
                      <a:pt x="290" y="1236"/>
                    </a:lnTo>
                    <a:lnTo>
                      <a:pt x="301" y="1227"/>
                    </a:lnTo>
                    <a:lnTo>
                      <a:pt x="308" y="1266"/>
                    </a:lnTo>
                    <a:lnTo>
                      <a:pt x="315" y="1304"/>
                    </a:lnTo>
                    <a:lnTo>
                      <a:pt x="316" y="1327"/>
                    </a:lnTo>
                    <a:lnTo>
                      <a:pt x="301" y="1348"/>
                    </a:lnTo>
                    <a:lnTo>
                      <a:pt x="297" y="1366"/>
                    </a:lnTo>
                    <a:lnTo>
                      <a:pt x="292" y="1427"/>
                    </a:lnTo>
                    <a:lnTo>
                      <a:pt x="319" y="1427"/>
                    </a:lnTo>
                    <a:lnTo>
                      <a:pt x="339" y="1427"/>
                    </a:lnTo>
                    <a:lnTo>
                      <a:pt x="371" y="1400"/>
                    </a:lnTo>
                    <a:lnTo>
                      <a:pt x="380" y="1400"/>
                    </a:lnTo>
                    <a:lnTo>
                      <a:pt x="418" y="1427"/>
                    </a:lnTo>
                    <a:lnTo>
                      <a:pt x="441" y="1447"/>
                    </a:lnTo>
                    <a:lnTo>
                      <a:pt x="457" y="1467"/>
                    </a:lnTo>
                    <a:lnTo>
                      <a:pt x="461" y="1479"/>
                    </a:lnTo>
                    <a:lnTo>
                      <a:pt x="473" y="1464"/>
                    </a:lnTo>
                    <a:lnTo>
                      <a:pt x="480" y="1436"/>
                    </a:lnTo>
                    <a:lnTo>
                      <a:pt x="498" y="1420"/>
                    </a:lnTo>
                    <a:lnTo>
                      <a:pt x="519" y="1417"/>
                    </a:lnTo>
                    <a:lnTo>
                      <a:pt x="498" y="1441"/>
                    </a:lnTo>
                    <a:lnTo>
                      <a:pt x="505" y="1450"/>
                    </a:lnTo>
                    <a:lnTo>
                      <a:pt x="530" y="1452"/>
                    </a:lnTo>
                    <a:lnTo>
                      <a:pt x="544" y="1452"/>
                    </a:lnTo>
                    <a:lnTo>
                      <a:pt x="566" y="1449"/>
                    </a:lnTo>
                    <a:lnTo>
                      <a:pt x="577" y="1449"/>
                    </a:lnTo>
                    <a:lnTo>
                      <a:pt x="555" y="1479"/>
                    </a:lnTo>
                    <a:lnTo>
                      <a:pt x="552" y="1492"/>
                    </a:lnTo>
                    <a:lnTo>
                      <a:pt x="543" y="1520"/>
                    </a:lnTo>
                    <a:lnTo>
                      <a:pt x="536" y="1557"/>
                    </a:lnTo>
                    <a:lnTo>
                      <a:pt x="530" y="1589"/>
                    </a:lnTo>
                    <a:lnTo>
                      <a:pt x="508" y="1602"/>
                    </a:lnTo>
                    <a:lnTo>
                      <a:pt x="475" y="1625"/>
                    </a:lnTo>
                    <a:lnTo>
                      <a:pt x="457" y="1650"/>
                    </a:lnTo>
                    <a:lnTo>
                      <a:pt x="437" y="1667"/>
                    </a:lnTo>
                    <a:lnTo>
                      <a:pt x="389" y="1676"/>
                    </a:lnTo>
                    <a:lnTo>
                      <a:pt x="366" y="1689"/>
                    </a:lnTo>
                    <a:lnTo>
                      <a:pt x="343" y="1711"/>
                    </a:lnTo>
                    <a:lnTo>
                      <a:pt x="322" y="1740"/>
                    </a:lnTo>
                    <a:lnTo>
                      <a:pt x="305" y="1754"/>
                    </a:lnTo>
                    <a:lnTo>
                      <a:pt x="286" y="1738"/>
                    </a:lnTo>
                    <a:lnTo>
                      <a:pt x="262" y="1738"/>
                    </a:lnTo>
                    <a:lnTo>
                      <a:pt x="221" y="1740"/>
                    </a:lnTo>
                    <a:lnTo>
                      <a:pt x="193" y="1754"/>
                    </a:lnTo>
                    <a:lnTo>
                      <a:pt x="180" y="1778"/>
                    </a:lnTo>
                    <a:lnTo>
                      <a:pt x="164" y="1790"/>
                    </a:lnTo>
                    <a:lnTo>
                      <a:pt x="131" y="1800"/>
                    </a:lnTo>
                    <a:lnTo>
                      <a:pt x="111" y="1812"/>
                    </a:lnTo>
                    <a:lnTo>
                      <a:pt x="86" y="1812"/>
                    </a:lnTo>
                    <a:lnTo>
                      <a:pt x="28" y="1812"/>
                    </a:lnTo>
                    <a:lnTo>
                      <a:pt x="0" y="1847"/>
                    </a:lnTo>
                    <a:lnTo>
                      <a:pt x="0" y="1865"/>
                    </a:lnTo>
                    <a:lnTo>
                      <a:pt x="46" y="1865"/>
                    </a:lnTo>
                    <a:lnTo>
                      <a:pt x="97" y="1865"/>
                    </a:lnTo>
                    <a:lnTo>
                      <a:pt x="125" y="1840"/>
                    </a:lnTo>
                    <a:lnTo>
                      <a:pt x="149" y="1833"/>
                    </a:lnTo>
                    <a:lnTo>
                      <a:pt x="168" y="1836"/>
                    </a:lnTo>
                    <a:lnTo>
                      <a:pt x="168" y="1836"/>
                    </a:lnTo>
                    <a:lnTo>
                      <a:pt x="172" y="1836"/>
                    </a:lnTo>
                    <a:lnTo>
                      <a:pt x="176" y="1837"/>
                    </a:lnTo>
                    <a:lnTo>
                      <a:pt x="179" y="1840"/>
                    </a:lnTo>
                    <a:lnTo>
                      <a:pt x="179" y="1840"/>
                    </a:lnTo>
                    <a:lnTo>
                      <a:pt x="180" y="1844"/>
                    </a:lnTo>
                    <a:lnTo>
                      <a:pt x="205" y="1846"/>
                    </a:lnTo>
                    <a:lnTo>
                      <a:pt x="208" y="1832"/>
                    </a:lnTo>
                    <a:lnTo>
                      <a:pt x="235" y="1832"/>
                    </a:lnTo>
                    <a:lnTo>
                      <a:pt x="233" y="1793"/>
                    </a:lnTo>
                    <a:lnTo>
                      <a:pt x="240" y="1782"/>
                    </a:lnTo>
                    <a:lnTo>
                      <a:pt x="257" y="1812"/>
                    </a:lnTo>
                    <a:lnTo>
                      <a:pt x="280" y="1821"/>
                    </a:lnTo>
                    <a:lnTo>
                      <a:pt x="305" y="1835"/>
                    </a:lnTo>
                    <a:lnTo>
                      <a:pt x="314" y="1832"/>
                    </a:lnTo>
                    <a:lnTo>
                      <a:pt x="307" y="1804"/>
                    </a:lnTo>
                    <a:lnTo>
                      <a:pt x="339" y="1786"/>
                    </a:lnTo>
                    <a:lnTo>
                      <a:pt x="364" y="1779"/>
                    </a:lnTo>
                    <a:lnTo>
                      <a:pt x="386" y="1779"/>
                    </a:lnTo>
                    <a:lnTo>
                      <a:pt x="416" y="1771"/>
                    </a:lnTo>
                    <a:lnTo>
                      <a:pt x="439" y="1763"/>
                    </a:lnTo>
                    <a:lnTo>
                      <a:pt x="448" y="1738"/>
                    </a:lnTo>
                    <a:lnTo>
                      <a:pt x="462" y="1724"/>
                    </a:lnTo>
                    <a:lnTo>
                      <a:pt x="482" y="1708"/>
                    </a:lnTo>
                    <a:lnTo>
                      <a:pt x="498" y="1699"/>
                    </a:lnTo>
                    <a:lnTo>
                      <a:pt x="540" y="1688"/>
                    </a:lnTo>
                    <a:lnTo>
                      <a:pt x="570" y="1665"/>
                    </a:lnTo>
                    <a:lnTo>
                      <a:pt x="604" y="1654"/>
                    </a:lnTo>
                    <a:lnTo>
                      <a:pt x="609" y="1615"/>
                    </a:lnTo>
                    <a:lnTo>
                      <a:pt x="694" y="1574"/>
                    </a:lnTo>
                    <a:lnTo>
                      <a:pt x="736" y="1545"/>
                    </a:lnTo>
                    <a:lnTo>
                      <a:pt x="761" y="1510"/>
                    </a:lnTo>
                    <a:lnTo>
                      <a:pt x="786" y="1496"/>
                    </a:lnTo>
                    <a:lnTo>
                      <a:pt x="801" y="1474"/>
                    </a:lnTo>
                    <a:lnTo>
                      <a:pt x="795" y="1446"/>
                    </a:lnTo>
                    <a:lnTo>
                      <a:pt x="762" y="1436"/>
                    </a:lnTo>
                    <a:lnTo>
                      <a:pt x="767" y="1411"/>
                    </a:lnTo>
                    <a:lnTo>
                      <a:pt x="788" y="1388"/>
                    </a:lnTo>
                    <a:lnTo>
                      <a:pt x="809" y="1371"/>
                    </a:lnTo>
                    <a:lnTo>
                      <a:pt x="840" y="1356"/>
                    </a:lnTo>
                    <a:lnTo>
                      <a:pt x="854" y="1343"/>
                    </a:lnTo>
                    <a:lnTo>
                      <a:pt x="856" y="1328"/>
                    </a:lnTo>
                    <a:lnTo>
                      <a:pt x="849" y="1307"/>
                    </a:lnTo>
                    <a:lnTo>
                      <a:pt x="852" y="1299"/>
                    </a:lnTo>
                    <a:lnTo>
                      <a:pt x="867" y="1299"/>
                    </a:lnTo>
                    <a:lnTo>
                      <a:pt x="874" y="1274"/>
                    </a:lnTo>
                    <a:lnTo>
                      <a:pt x="885" y="1250"/>
                    </a:lnTo>
                    <a:lnTo>
                      <a:pt x="915" y="1224"/>
                    </a:lnTo>
                    <a:lnTo>
                      <a:pt x="945" y="1203"/>
                    </a:lnTo>
                    <a:lnTo>
                      <a:pt x="977" y="1189"/>
                    </a:lnTo>
                    <a:lnTo>
                      <a:pt x="1019" y="1205"/>
                    </a:lnTo>
                    <a:lnTo>
                      <a:pt x="1041" y="1210"/>
                    </a:lnTo>
                    <a:lnTo>
                      <a:pt x="1053" y="1230"/>
                    </a:lnTo>
                    <a:lnTo>
                      <a:pt x="971" y="1218"/>
                    </a:lnTo>
                    <a:lnTo>
                      <a:pt x="947" y="1248"/>
                    </a:lnTo>
                    <a:lnTo>
                      <a:pt x="934" y="1296"/>
                    </a:lnTo>
                    <a:lnTo>
                      <a:pt x="923" y="1325"/>
                    </a:lnTo>
                    <a:lnTo>
                      <a:pt x="903" y="1360"/>
                    </a:lnTo>
                    <a:lnTo>
                      <a:pt x="908" y="1374"/>
                    </a:lnTo>
                    <a:lnTo>
                      <a:pt x="934" y="1374"/>
                    </a:lnTo>
                    <a:lnTo>
                      <a:pt x="915" y="1396"/>
                    </a:lnTo>
                    <a:lnTo>
                      <a:pt x="892" y="1406"/>
                    </a:lnTo>
                    <a:lnTo>
                      <a:pt x="895" y="1417"/>
                    </a:lnTo>
                    <a:lnTo>
                      <a:pt x="905" y="1429"/>
                    </a:lnTo>
                    <a:lnTo>
                      <a:pt x="924" y="1422"/>
                    </a:lnTo>
                    <a:lnTo>
                      <a:pt x="956" y="1416"/>
                    </a:lnTo>
                    <a:lnTo>
                      <a:pt x="990" y="1391"/>
                    </a:lnTo>
                    <a:lnTo>
                      <a:pt x="995" y="1381"/>
                    </a:lnTo>
                    <a:lnTo>
                      <a:pt x="1031" y="1367"/>
                    </a:lnTo>
                    <a:lnTo>
                      <a:pt x="1039" y="1335"/>
                    </a:lnTo>
                    <a:lnTo>
                      <a:pt x="1070" y="1336"/>
                    </a:lnTo>
                    <a:lnTo>
                      <a:pt x="1091" y="1335"/>
                    </a:lnTo>
                    <a:lnTo>
                      <a:pt x="1116" y="1314"/>
                    </a:lnTo>
                    <a:lnTo>
                      <a:pt x="1123" y="1274"/>
                    </a:lnTo>
                    <a:lnTo>
                      <a:pt x="1105" y="1255"/>
                    </a:lnTo>
                    <a:lnTo>
                      <a:pt x="1114" y="1223"/>
                    </a:lnTo>
                    <a:lnTo>
                      <a:pt x="1127" y="1210"/>
                    </a:lnTo>
                    <a:lnTo>
                      <a:pt x="1155" y="1214"/>
                    </a:lnTo>
                    <a:lnTo>
                      <a:pt x="1188" y="1214"/>
                    </a:lnTo>
                    <a:lnTo>
                      <a:pt x="1195" y="1210"/>
                    </a:lnTo>
                    <a:lnTo>
                      <a:pt x="1212" y="1199"/>
                    </a:lnTo>
                    <a:lnTo>
                      <a:pt x="1213" y="1231"/>
                    </a:lnTo>
                    <a:lnTo>
                      <a:pt x="1230" y="1241"/>
                    </a:lnTo>
                    <a:lnTo>
                      <a:pt x="1241" y="1241"/>
                    </a:lnTo>
                    <a:lnTo>
                      <a:pt x="1225" y="1256"/>
                    </a:lnTo>
                    <a:lnTo>
                      <a:pt x="1207" y="1277"/>
                    </a:lnTo>
                    <a:lnTo>
                      <a:pt x="1178" y="1306"/>
                    </a:lnTo>
                    <a:lnTo>
                      <a:pt x="1155" y="1320"/>
                    </a:lnTo>
                    <a:lnTo>
                      <a:pt x="1178" y="1328"/>
                    </a:lnTo>
                    <a:lnTo>
                      <a:pt x="1188" y="1317"/>
                    </a:lnTo>
                    <a:lnTo>
                      <a:pt x="1207" y="1296"/>
                    </a:lnTo>
                    <a:lnTo>
                      <a:pt x="1225" y="1286"/>
                    </a:lnTo>
                    <a:lnTo>
                      <a:pt x="1248" y="1270"/>
                    </a:lnTo>
                    <a:lnTo>
                      <a:pt x="1262" y="1270"/>
                    </a:lnTo>
                    <a:lnTo>
                      <a:pt x="1282" y="1270"/>
                    </a:lnTo>
                    <a:lnTo>
                      <a:pt x="1302" y="1278"/>
                    </a:lnTo>
                    <a:lnTo>
                      <a:pt x="1324" y="1295"/>
                    </a:lnTo>
                    <a:lnTo>
                      <a:pt x="1339" y="1286"/>
                    </a:lnTo>
                    <a:lnTo>
                      <a:pt x="1331" y="1324"/>
                    </a:lnTo>
                    <a:lnTo>
                      <a:pt x="1370" y="1313"/>
                    </a:lnTo>
                    <a:lnTo>
                      <a:pt x="1434" y="1299"/>
                    </a:lnTo>
                    <a:lnTo>
                      <a:pt x="1492" y="1304"/>
                    </a:lnTo>
                    <a:lnTo>
                      <a:pt x="1525" y="1314"/>
                    </a:lnTo>
                    <a:lnTo>
                      <a:pt x="1554" y="1317"/>
                    </a:lnTo>
                    <a:lnTo>
                      <a:pt x="1610" y="1318"/>
                    </a:lnTo>
                    <a:lnTo>
                      <a:pt x="1622" y="1307"/>
                    </a:lnTo>
                    <a:lnTo>
                      <a:pt x="1622" y="1341"/>
                    </a:lnTo>
                    <a:lnTo>
                      <a:pt x="1649" y="1370"/>
                    </a:lnTo>
                    <a:lnTo>
                      <a:pt x="1693" y="1377"/>
                    </a:lnTo>
                    <a:lnTo>
                      <a:pt x="1710" y="1371"/>
                    </a:lnTo>
                    <a:lnTo>
                      <a:pt x="1742" y="1411"/>
                    </a:lnTo>
                    <a:lnTo>
                      <a:pt x="1793" y="1459"/>
                    </a:lnTo>
                    <a:lnTo>
                      <a:pt x="1817" y="1468"/>
                    </a:lnTo>
                    <a:lnTo>
                      <a:pt x="1829" y="1447"/>
                    </a:lnTo>
                    <a:lnTo>
                      <a:pt x="1829" y="1479"/>
                    </a:lnTo>
                    <a:lnTo>
                      <a:pt x="1872" y="1532"/>
                    </a:lnTo>
                    <a:lnTo>
                      <a:pt x="1892" y="1547"/>
                    </a:lnTo>
                    <a:lnTo>
                      <a:pt x="1904" y="1581"/>
                    </a:lnTo>
                    <a:lnTo>
                      <a:pt x="1914" y="1585"/>
                    </a:lnTo>
                    <a:lnTo>
                      <a:pt x="1923" y="1554"/>
                    </a:lnTo>
                    <a:lnTo>
                      <a:pt x="1958" y="1602"/>
                    </a:lnTo>
                    <a:lnTo>
                      <a:pt x="1985" y="1658"/>
                    </a:lnTo>
                    <a:lnTo>
                      <a:pt x="2004" y="1660"/>
                    </a:lnTo>
                    <a:lnTo>
                      <a:pt x="1985" y="1613"/>
                    </a:lnTo>
                    <a:lnTo>
                      <a:pt x="1979" y="1575"/>
                    </a:lnTo>
                    <a:lnTo>
                      <a:pt x="1982" y="1564"/>
                    </a:lnTo>
                    <a:lnTo>
                      <a:pt x="1994" y="1554"/>
                    </a:lnTo>
                    <a:lnTo>
                      <a:pt x="2014" y="1532"/>
                    </a:lnTo>
                    <a:lnTo>
                      <a:pt x="2025" y="1510"/>
                    </a:lnTo>
                    <a:lnTo>
                      <a:pt x="2033" y="1503"/>
                    </a:lnTo>
                    <a:lnTo>
                      <a:pt x="2048" y="1535"/>
                    </a:lnTo>
                    <a:lnTo>
                      <a:pt x="2033" y="1554"/>
                    </a:lnTo>
                    <a:lnTo>
                      <a:pt x="2033" y="1554"/>
                    </a:lnTo>
                    <a:lnTo>
                      <a:pt x="2030" y="1560"/>
                    </a:lnTo>
                    <a:lnTo>
                      <a:pt x="2026" y="1564"/>
                    </a:lnTo>
                    <a:lnTo>
                      <a:pt x="2022" y="1567"/>
                    </a:lnTo>
                    <a:lnTo>
                      <a:pt x="2022" y="1567"/>
                    </a:lnTo>
                    <a:lnTo>
                      <a:pt x="2012" y="1574"/>
                    </a:lnTo>
                    <a:lnTo>
                      <a:pt x="2007" y="1577"/>
                    </a:lnTo>
                    <a:lnTo>
                      <a:pt x="2007" y="1577"/>
                    </a:lnTo>
                    <a:lnTo>
                      <a:pt x="2008" y="1581"/>
                    </a:lnTo>
                    <a:lnTo>
                      <a:pt x="2010" y="1592"/>
                    </a:lnTo>
                    <a:lnTo>
                      <a:pt x="2010" y="1592"/>
                    </a:lnTo>
                    <a:lnTo>
                      <a:pt x="2012" y="1603"/>
                    </a:lnTo>
                    <a:lnTo>
                      <a:pt x="2015" y="1607"/>
                    </a:lnTo>
                    <a:lnTo>
                      <a:pt x="2015" y="1607"/>
                    </a:lnTo>
                    <a:lnTo>
                      <a:pt x="2018" y="1611"/>
                    </a:lnTo>
                    <a:lnTo>
                      <a:pt x="2019" y="1615"/>
                    </a:lnTo>
                    <a:lnTo>
                      <a:pt x="2021" y="1622"/>
                    </a:lnTo>
                    <a:lnTo>
                      <a:pt x="2021" y="1622"/>
                    </a:lnTo>
                    <a:lnTo>
                      <a:pt x="2022" y="1646"/>
                    </a:lnTo>
                    <a:lnTo>
                      <a:pt x="2022" y="1646"/>
                    </a:lnTo>
                    <a:lnTo>
                      <a:pt x="2025" y="1651"/>
                    </a:lnTo>
                    <a:lnTo>
                      <a:pt x="2026" y="1657"/>
                    </a:lnTo>
                    <a:lnTo>
                      <a:pt x="2026" y="1661"/>
                    </a:lnTo>
                    <a:lnTo>
                      <a:pt x="2026" y="1661"/>
                    </a:lnTo>
                    <a:lnTo>
                      <a:pt x="2028" y="1671"/>
                    </a:lnTo>
                    <a:lnTo>
                      <a:pt x="2028" y="1676"/>
                    </a:lnTo>
                    <a:lnTo>
                      <a:pt x="2036" y="1667"/>
                    </a:lnTo>
                    <a:lnTo>
                      <a:pt x="2048" y="1656"/>
                    </a:lnTo>
                    <a:lnTo>
                      <a:pt x="2048" y="1628"/>
                    </a:lnTo>
                    <a:lnTo>
                      <a:pt x="2048" y="1618"/>
                    </a:lnTo>
                    <a:lnTo>
                      <a:pt x="2058" y="1608"/>
                    </a:lnTo>
                    <a:lnTo>
                      <a:pt x="2084" y="1613"/>
                    </a:lnTo>
                    <a:lnTo>
                      <a:pt x="2066" y="1640"/>
                    </a:lnTo>
                    <a:lnTo>
                      <a:pt x="2064" y="1654"/>
                    </a:lnTo>
                    <a:lnTo>
                      <a:pt x="2068" y="1665"/>
                    </a:lnTo>
                    <a:lnTo>
                      <a:pt x="2084" y="1685"/>
                    </a:lnTo>
                    <a:lnTo>
                      <a:pt x="2073" y="1711"/>
                    </a:lnTo>
                    <a:lnTo>
                      <a:pt x="2104" y="1701"/>
                    </a:lnTo>
                    <a:lnTo>
                      <a:pt x="2114" y="1726"/>
                    </a:lnTo>
                    <a:lnTo>
                      <a:pt x="2087" y="1733"/>
                    </a:lnTo>
                    <a:lnTo>
                      <a:pt x="2079" y="1758"/>
                    </a:lnTo>
                    <a:lnTo>
                      <a:pt x="2094" y="1758"/>
                    </a:lnTo>
                    <a:lnTo>
                      <a:pt x="2114" y="1751"/>
                    </a:lnTo>
                    <a:lnTo>
                      <a:pt x="2132" y="1778"/>
                    </a:lnTo>
                    <a:lnTo>
                      <a:pt x="2158" y="1803"/>
                    </a:lnTo>
                    <a:lnTo>
                      <a:pt x="2172" y="1804"/>
                    </a:lnTo>
                    <a:lnTo>
                      <a:pt x="2180" y="1789"/>
                    </a:lnTo>
                    <a:lnTo>
                      <a:pt x="2180" y="1764"/>
                    </a:lnTo>
                    <a:lnTo>
                      <a:pt x="2189" y="1789"/>
                    </a:lnTo>
                    <a:lnTo>
                      <a:pt x="2204" y="1785"/>
                    </a:lnTo>
                    <a:lnTo>
                      <a:pt x="2204" y="1772"/>
                    </a:lnTo>
                    <a:lnTo>
                      <a:pt x="2195" y="1740"/>
                    </a:lnTo>
                    <a:lnTo>
                      <a:pt x="2186" y="1726"/>
                    </a:lnTo>
                    <a:lnTo>
                      <a:pt x="2173" y="1713"/>
                    </a:lnTo>
                    <a:lnTo>
                      <a:pt x="2170" y="1701"/>
                    </a:lnTo>
                    <a:lnTo>
                      <a:pt x="2152" y="1682"/>
                    </a:lnTo>
                    <a:lnTo>
                      <a:pt x="2121" y="1660"/>
                    </a:lnTo>
                    <a:lnTo>
                      <a:pt x="2114" y="1654"/>
                    </a:lnTo>
                    <a:lnTo>
                      <a:pt x="2100" y="1638"/>
                    </a:lnTo>
                    <a:lnTo>
                      <a:pt x="2134" y="1636"/>
                    </a:lnTo>
                    <a:lnTo>
                      <a:pt x="2172" y="1664"/>
                    </a:lnTo>
                    <a:lnTo>
                      <a:pt x="2182" y="1679"/>
                    </a:lnTo>
                    <a:lnTo>
                      <a:pt x="2193" y="1692"/>
                    </a:lnTo>
                    <a:lnTo>
                      <a:pt x="2204" y="1715"/>
                    </a:lnTo>
                    <a:lnTo>
                      <a:pt x="2204" y="1733"/>
                    </a:lnTo>
                    <a:lnTo>
                      <a:pt x="2233" y="1740"/>
                    </a:lnTo>
                    <a:lnTo>
                      <a:pt x="2245" y="1750"/>
                    </a:lnTo>
                    <a:lnTo>
                      <a:pt x="2255" y="1749"/>
                    </a:lnTo>
                    <a:lnTo>
                      <a:pt x="2241" y="1722"/>
                    </a:lnTo>
                    <a:lnTo>
                      <a:pt x="2255" y="1715"/>
                    </a:lnTo>
                    <a:lnTo>
                      <a:pt x="2270" y="1739"/>
                    </a:lnTo>
                    <a:lnTo>
                      <a:pt x="2281" y="1753"/>
                    </a:lnTo>
                    <a:lnTo>
                      <a:pt x="2302" y="1740"/>
                    </a:lnTo>
                    <a:lnTo>
                      <a:pt x="2302" y="1701"/>
                    </a:lnTo>
                    <a:lnTo>
                      <a:pt x="2302" y="1679"/>
                    </a:lnTo>
                    <a:lnTo>
                      <a:pt x="2302" y="1661"/>
                    </a:lnTo>
                    <a:lnTo>
                      <a:pt x="2294" y="1618"/>
                    </a:lnTo>
                    <a:lnTo>
                      <a:pt x="2294" y="1604"/>
                    </a:lnTo>
                    <a:lnTo>
                      <a:pt x="2269" y="1588"/>
                    </a:lnTo>
                    <a:lnTo>
                      <a:pt x="2212" y="1567"/>
                    </a:lnTo>
                    <a:lnTo>
                      <a:pt x="2182" y="1564"/>
                    </a:lnTo>
                    <a:lnTo>
                      <a:pt x="2152" y="1561"/>
                    </a:lnTo>
                    <a:lnTo>
                      <a:pt x="2107" y="1495"/>
                    </a:lnTo>
                    <a:lnTo>
                      <a:pt x="2033" y="1420"/>
                    </a:lnTo>
                    <a:lnTo>
                      <a:pt x="1996" y="1377"/>
                    </a:lnTo>
                    <a:lnTo>
                      <a:pt x="1944" y="1327"/>
                    </a:lnTo>
                    <a:lnTo>
                      <a:pt x="1893" y="1288"/>
                    </a:lnTo>
                    <a:lnTo>
                      <a:pt x="1851" y="1271"/>
                    </a:lnTo>
                    <a:lnTo>
                      <a:pt x="1826" y="1285"/>
                    </a:lnTo>
                    <a:lnTo>
                      <a:pt x="1806" y="1307"/>
                    </a:lnTo>
                    <a:lnTo>
                      <a:pt x="1786" y="1354"/>
                    </a:lnTo>
                    <a:lnTo>
                      <a:pt x="1758" y="1379"/>
                    </a:lnTo>
                    <a:lnTo>
                      <a:pt x="1707" y="1323"/>
                    </a:lnTo>
                    <a:lnTo>
                      <a:pt x="1645" y="1282"/>
                    </a:lnTo>
                    <a:lnTo>
                      <a:pt x="1631" y="1263"/>
                    </a:lnTo>
                    <a:lnTo>
                      <a:pt x="1631" y="1246"/>
                    </a:lnTo>
                    <a:lnTo>
                      <a:pt x="1593" y="1248"/>
                    </a:lnTo>
                    <a:lnTo>
                      <a:pt x="1585" y="1274"/>
                    </a:lnTo>
                    <a:lnTo>
                      <a:pt x="1540" y="1274"/>
                    </a:lnTo>
                    <a:lnTo>
                      <a:pt x="1524" y="1248"/>
                    </a:lnTo>
                    <a:lnTo>
                      <a:pt x="1461" y="755"/>
                    </a:lnTo>
                    <a:lnTo>
                      <a:pt x="1404" y="343"/>
                    </a:lnTo>
                    <a:lnTo>
                      <a:pt x="1384" y="183"/>
                    </a:lnTo>
                    <a:close/>
                  </a:path>
                </a:pathLst>
              </a:custGeom>
              <a:solidFill>
                <a:schemeClr val="accent2"/>
              </a:solid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5" name="Freeform 57">
                <a:extLst>
                  <a:ext uri="{FF2B5EF4-FFF2-40B4-BE49-F238E27FC236}">
                    <a16:creationId xmlns:a16="http://schemas.microsoft.com/office/drawing/2014/main" id="{CCEE2D47-CA93-7CB6-7AAE-3DED6A162150}"/>
                  </a:ext>
                </a:extLst>
              </p:cNvPr>
              <p:cNvSpPr>
                <a:spLocks/>
              </p:cNvSpPr>
              <p:nvPr/>
            </p:nvSpPr>
            <p:spPr bwMode="auto">
              <a:xfrm>
                <a:off x="2782888" y="3762375"/>
                <a:ext cx="101600" cy="125412"/>
              </a:xfrm>
              <a:custGeom>
                <a:avLst/>
                <a:gdLst/>
                <a:ahLst/>
                <a:cxnLst>
                  <a:cxn ang="0">
                    <a:pos x="0" y="236"/>
                  </a:cxn>
                  <a:cxn ang="0">
                    <a:pos x="44" y="236"/>
                  </a:cxn>
                  <a:cxn ang="0">
                    <a:pos x="51" y="215"/>
                  </a:cxn>
                  <a:cxn ang="0">
                    <a:pos x="51" y="207"/>
                  </a:cxn>
                  <a:cxn ang="0">
                    <a:pos x="61" y="189"/>
                  </a:cxn>
                  <a:cxn ang="0">
                    <a:pos x="76" y="169"/>
                  </a:cxn>
                  <a:cxn ang="0">
                    <a:pos x="82" y="160"/>
                  </a:cxn>
                  <a:cxn ang="0">
                    <a:pos x="85" y="155"/>
                  </a:cxn>
                  <a:cxn ang="0">
                    <a:pos x="98" y="176"/>
                  </a:cxn>
                  <a:cxn ang="0">
                    <a:pos x="112" y="165"/>
                  </a:cxn>
                  <a:cxn ang="0">
                    <a:pos x="112" y="160"/>
                  </a:cxn>
                  <a:cxn ang="0">
                    <a:pos x="112" y="143"/>
                  </a:cxn>
                  <a:cxn ang="0">
                    <a:pos x="125" y="132"/>
                  </a:cxn>
                  <a:cxn ang="0">
                    <a:pos x="129" y="132"/>
                  </a:cxn>
                  <a:cxn ang="0">
                    <a:pos x="146" y="125"/>
                  </a:cxn>
                  <a:cxn ang="0">
                    <a:pos x="154" y="125"/>
                  </a:cxn>
                  <a:cxn ang="0">
                    <a:pos x="165" y="117"/>
                  </a:cxn>
                  <a:cxn ang="0">
                    <a:pos x="165" y="108"/>
                  </a:cxn>
                  <a:cxn ang="0">
                    <a:pos x="147" y="79"/>
                  </a:cxn>
                  <a:cxn ang="0">
                    <a:pos x="140" y="79"/>
                  </a:cxn>
                  <a:cxn ang="0">
                    <a:pos x="136" y="79"/>
                  </a:cxn>
                  <a:cxn ang="0">
                    <a:pos x="136" y="64"/>
                  </a:cxn>
                  <a:cxn ang="0">
                    <a:pos x="137" y="58"/>
                  </a:cxn>
                  <a:cxn ang="0">
                    <a:pos x="157" y="44"/>
                  </a:cxn>
                  <a:cxn ang="0">
                    <a:pos x="165" y="44"/>
                  </a:cxn>
                  <a:cxn ang="0">
                    <a:pos x="191" y="39"/>
                  </a:cxn>
                  <a:cxn ang="0">
                    <a:pos x="161" y="14"/>
                  </a:cxn>
                  <a:cxn ang="0">
                    <a:pos x="143" y="0"/>
                  </a:cxn>
                  <a:cxn ang="0">
                    <a:pos x="123" y="14"/>
                  </a:cxn>
                  <a:cxn ang="0">
                    <a:pos x="104" y="35"/>
                  </a:cxn>
                  <a:cxn ang="0">
                    <a:pos x="105" y="44"/>
                  </a:cxn>
                  <a:cxn ang="0">
                    <a:pos x="111" y="60"/>
                  </a:cxn>
                  <a:cxn ang="0">
                    <a:pos x="112" y="69"/>
                  </a:cxn>
                  <a:cxn ang="0">
                    <a:pos x="112" y="76"/>
                  </a:cxn>
                  <a:cxn ang="0">
                    <a:pos x="105" y="83"/>
                  </a:cxn>
                  <a:cxn ang="0">
                    <a:pos x="96" y="87"/>
                  </a:cxn>
                  <a:cxn ang="0">
                    <a:pos x="78" y="76"/>
                  </a:cxn>
                  <a:cxn ang="0">
                    <a:pos x="61" y="79"/>
                  </a:cxn>
                  <a:cxn ang="0">
                    <a:pos x="72" y="99"/>
                  </a:cxn>
                  <a:cxn ang="0">
                    <a:pos x="76" y="118"/>
                  </a:cxn>
                  <a:cxn ang="0">
                    <a:pos x="75" y="139"/>
                  </a:cxn>
                  <a:cxn ang="0">
                    <a:pos x="65" y="118"/>
                  </a:cxn>
                  <a:cxn ang="0">
                    <a:pos x="51" y="103"/>
                  </a:cxn>
                  <a:cxn ang="0">
                    <a:pos x="43" y="99"/>
                  </a:cxn>
                  <a:cxn ang="0">
                    <a:pos x="28" y="110"/>
                  </a:cxn>
                  <a:cxn ang="0">
                    <a:pos x="25" y="118"/>
                  </a:cxn>
                  <a:cxn ang="0">
                    <a:pos x="11" y="129"/>
                  </a:cxn>
                  <a:cxn ang="0">
                    <a:pos x="14" y="164"/>
                  </a:cxn>
                  <a:cxn ang="0">
                    <a:pos x="19" y="169"/>
                  </a:cxn>
                  <a:cxn ang="0">
                    <a:pos x="26" y="176"/>
                  </a:cxn>
                  <a:cxn ang="0">
                    <a:pos x="33" y="182"/>
                  </a:cxn>
                  <a:cxn ang="0">
                    <a:pos x="43" y="186"/>
                  </a:cxn>
                  <a:cxn ang="0">
                    <a:pos x="44" y="200"/>
                  </a:cxn>
                  <a:cxn ang="0">
                    <a:pos x="42" y="214"/>
                  </a:cxn>
                  <a:cxn ang="0">
                    <a:pos x="35" y="223"/>
                  </a:cxn>
                  <a:cxn ang="0">
                    <a:pos x="0" y="236"/>
                  </a:cxn>
                </a:cxnLst>
                <a:rect l="0" t="0" r="r" b="b"/>
                <a:pathLst>
                  <a:path w="191" h="236">
                    <a:moveTo>
                      <a:pt x="0" y="236"/>
                    </a:moveTo>
                    <a:lnTo>
                      <a:pt x="44" y="236"/>
                    </a:lnTo>
                    <a:lnTo>
                      <a:pt x="51" y="215"/>
                    </a:lnTo>
                    <a:lnTo>
                      <a:pt x="51" y="207"/>
                    </a:lnTo>
                    <a:lnTo>
                      <a:pt x="61" y="189"/>
                    </a:lnTo>
                    <a:lnTo>
                      <a:pt x="76" y="169"/>
                    </a:lnTo>
                    <a:lnTo>
                      <a:pt x="82" y="160"/>
                    </a:lnTo>
                    <a:lnTo>
                      <a:pt x="85" y="155"/>
                    </a:lnTo>
                    <a:lnTo>
                      <a:pt x="98" y="176"/>
                    </a:lnTo>
                    <a:lnTo>
                      <a:pt x="112" y="165"/>
                    </a:lnTo>
                    <a:lnTo>
                      <a:pt x="112" y="160"/>
                    </a:lnTo>
                    <a:lnTo>
                      <a:pt x="112" y="143"/>
                    </a:lnTo>
                    <a:lnTo>
                      <a:pt x="125" y="132"/>
                    </a:lnTo>
                    <a:lnTo>
                      <a:pt x="129" y="132"/>
                    </a:lnTo>
                    <a:lnTo>
                      <a:pt x="146" y="125"/>
                    </a:lnTo>
                    <a:lnTo>
                      <a:pt x="154" y="125"/>
                    </a:lnTo>
                    <a:lnTo>
                      <a:pt x="165" y="117"/>
                    </a:lnTo>
                    <a:lnTo>
                      <a:pt x="165" y="108"/>
                    </a:lnTo>
                    <a:lnTo>
                      <a:pt x="147" y="79"/>
                    </a:lnTo>
                    <a:lnTo>
                      <a:pt x="140" y="79"/>
                    </a:lnTo>
                    <a:lnTo>
                      <a:pt x="136" y="79"/>
                    </a:lnTo>
                    <a:lnTo>
                      <a:pt x="136" y="64"/>
                    </a:lnTo>
                    <a:lnTo>
                      <a:pt x="137" y="58"/>
                    </a:lnTo>
                    <a:lnTo>
                      <a:pt x="157" y="44"/>
                    </a:lnTo>
                    <a:lnTo>
                      <a:pt x="165" y="44"/>
                    </a:lnTo>
                    <a:lnTo>
                      <a:pt x="191" y="39"/>
                    </a:lnTo>
                    <a:lnTo>
                      <a:pt x="161" y="14"/>
                    </a:lnTo>
                    <a:lnTo>
                      <a:pt x="143" y="0"/>
                    </a:lnTo>
                    <a:lnTo>
                      <a:pt x="123" y="14"/>
                    </a:lnTo>
                    <a:lnTo>
                      <a:pt x="104" y="35"/>
                    </a:lnTo>
                    <a:lnTo>
                      <a:pt x="105" y="44"/>
                    </a:lnTo>
                    <a:lnTo>
                      <a:pt x="111" y="60"/>
                    </a:lnTo>
                    <a:lnTo>
                      <a:pt x="112" y="69"/>
                    </a:lnTo>
                    <a:lnTo>
                      <a:pt x="112" y="76"/>
                    </a:lnTo>
                    <a:lnTo>
                      <a:pt x="105" y="83"/>
                    </a:lnTo>
                    <a:lnTo>
                      <a:pt x="96" y="87"/>
                    </a:lnTo>
                    <a:lnTo>
                      <a:pt x="78" y="76"/>
                    </a:lnTo>
                    <a:lnTo>
                      <a:pt x="61" y="79"/>
                    </a:lnTo>
                    <a:lnTo>
                      <a:pt x="72" y="99"/>
                    </a:lnTo>
                    <a:lnTo>
                      <a:pt x="76" y="118"/>
                    </a:lnTo>
                    <a:lnTo>
                      <a:pt x="75" y="139"/>
                    </a:lnTo>
                    <a:lnTo>
                      <a:pt x="65" y="118"/>
                    </a:lnTo>
                    <a:lnTo>
                      <a:pt x="51" y="103"/>
                    </a:lnTo>
                    <a:lnTo>
                      <a:pt x="43" y="99"/>
                    </a:lnTo>
                    <a:lnTo>
                      <a:pt x="28" y="110"/>
                    </a:lnTo>
                    <a:lnTo>
                      <a:pt x="25" y="118"/>
                    </a:lnTo>
                    <a:lnTo>
                      <a:pt x="11" y="129"/>
                    </a:lnTo>
                    <a:lnTo>
                      <a:pt x="14" y="164"/>
                    </a:lnTo>
                    <a:lnTo>
                      <a:pt x="19" y="169"/>
                    </a:lnTo>
                    <a:lnTo>
                      <a:pt x="26" y="176"/>
                    </a:lnTo>
                    <a:lnTo>
                      <a:pt x="33" y="182"/>
                    </a:lnTo>
                    <a:lnTo>
                      <a:pt x="43" y="186"/>
                    </a:lnTo>
                    <a:lnTo>
                      <a:pt x="44" y="200"/>
                    </a:lnTo>
                    <a:lnTo>
                      <a:pt x="42" y="214"/>
                    </a:lnTo>
                    <a:lnTo>
                      <a:pt x="35" y="223"/>
                    </a:lnTo>
                    <a:lnTo>
                      <a:pt x="0" y="236"/>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6" name="Freeform 58">
                <a:extLst>
                  <a:ext uri="{FF2B5EF4-FFF2-40B4-BE49-F238E27FC236}">
                    <a16:creationId xmlns:a16="http://schemas.microsoft.com/office/drawing/2014/main" id="{686E50CC-DCF8-1951-551A-9987DF4EFB1D}"/>
                  </a:ext>
                </a:extLst>
              </p:cNvPr>
              <p:cNvSpPr>
                <a:spLocks/>
              </p:cNvSpPr>
              <p:nvPr/>
            </p:nvSpPr>
            <p:spPr bwMode="auto">
              <a:xfrm>
                <a:off x="2419350" y="3582988"/>
                <a:ext cx="46037" cy="38100"/>
              </a:xfrm>
              <a:custGeom>
                <a:avLst/>
                <a:gdLst/>
                <a:ahLst/>
                <a:cxnLst>
                  <a:cxn ang="0">
                    <a:pos x="0" y="29"/>
                  </a:cxn>
                  <a:cxn ang="0">
                    <a:pos x="24" y="52"/>
                  </a:cxn>
                  <a:cxn ang="0">
                    <a:pos x="49" y="70"/>
                  </a:cxn>
                  <a:cxn ang="0">
                    <a:pos x="64" y="70"/>
                  </a:cxn>
                  <a:cxn ang="0">
                    <a:pos x="78" y="70"/>
                  </a:cxn>
                  <a:cxn ang="0">
                    <a:pos x="86" y="50"/>
                  </a:cxn>
                  <a:cxn ang="0">
                    <a:pos x="86" y="39"/>
                  </a:cxn>
                  <a:cxn ang="0">
                    <a:pos x="67" y="0"/>
                  </a:cxn>
                  <a:cxn ang="0">
                    <a:pos x="57" y="0"/>
                  </a:cxn>
                  <a:cxn ang="0">
                    <a:pos x="43" y="11"/>
                  </a:cxn>
                  <a:cxn ang="0">
                    <a:pos x="24" y="11"/>
                  </a:cxn>
                  <a:cxn ang="0">
                    <a:pos x="0" y="29"/>
                  </a:cxn>
                </a:cxnLst>
                <a:rect l="0" t="0" r="r" b="b"/>
                <a:pathLst>
                  <a:path w="86" h="70">
                    <a:moveTo>
                      <a:pt x="0" y="29"/>
                    </a:moveTo>
                    <a:lnTo>
                      <a:pt x="24" y="52"/>
                    </a:lnTo>
                    <a:lnTo>
                      <a:pt x="49" y="70"/>
                    </a:lnTo>
                    <a:lnTo>
                      <a:pt x="64" y="70"/>
                    </a:lnTo>
                    <a:lnTo>
                      <a:pt x="78" y="70"/>
                    </a:lnTo>
                    <a:lnTo>
                      <a:pt x="86" y="50"/>
                    </a:lnTo>
                    <a:lnTo>
                      <a:pt x="86" y="39"/>
                    </a:lnTo>
                    <a:lnTo>
                      <a:pt x="67" y="0"/>
                    </a:lnTo>
                    <a:lnTo>
                      <a:pt x="57" y="0"/>
                    </a:lnTo>
                    <a:lnTo>
                      <a:pt x="43" y="11"/>
                    </a:lnTo>
                    <a:lnTo>
                      <a:pt x="24" y="11"/>
                    </a:lnTo>
                    <a:lnTo>
                      <a:pt x="0" y="29"/>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7" name="Freeform 59">
                <a:extLst>
                  <a:ext uri="{FF2B5EF4-FFF2-40B4-BE49-F238E27FC236}">
                    <a16:creationId xmlns:a16="http://schemas.microsoft.com/office/drawing/2014/main" id="{5F454A21-9177-BE9C-0F50-294D6769176B}"/>
                  </a:ext>
                </a:extLst>
              </p:cNvPr>
              <p:cNvSpPr>
                <a:spLocks/>
              </p:cNvSpPr>
              <p:nvPr/>
            </p:nvSpPr>
            <p:spPr bwMode="auto">
              <a:xfrm>
                <a:off x="2359025" y="3336925"/>
                <a:ext cx="73025" cy="68262"/>
              </a:xfrm>
              <a:custGeom>
                <a:avLst/>
                <a:gdLst/>
                <a:ahLst/>
                <a:cxnLst>
                  <a:cxn ang="0">
                    <a:pos x="101" y="118"/>
                  </a:cxn>
                  <a:cxn ang="0">
                    <a:pos x="126" y="118"/>
                  </a:cxn>
                  <a:cxn ang="0">
                    <a:pos x="139" y="118"/>
                  </a:cxn>
                  <a:cxn ang="0">
                    <a:pos x="119" y="85"/>
                  </a:cxn>
                  <a:cxn ang="0">
                    <a:pos x="101" y="67"/>
                  </a:cxn>
                  <a:cxn ang="0">
                    <a:pos x="87" y="55"/>
                  </a:cxn>
                  <a:cxn ang="0">
                    <a:pos x="87" y="43"/>
                  </a:cxn>
                  <a:cxn ang="0">
                    <a:pos x="77" y="35"/>
                  </a:cxn>
                  <a:cxn ang="0">
                    <a:pos x="51" y="35"/>
                  </a:cxn>
                  <a:cxn ang="0">
                    <a:pos x="26" y="26"/>
                  </a:cxn>
                  <a:cxn ang="0">
                    <a:pos x="19" y="17"/>
                  </a:cxn>
                  <a:cxn ang="0">
                    <a:pos x="14" y="0"/>
                  </a:cxn>
                  <a:cxn ang="0">
                    <a:pos x="1" y="18"/>
                  </a:cxn>
                  <a:cxn ang="0">
                    <a:pos x="1" y="18"/>
                  </a:cxn>
                  <a:cxn ang="0">
                    <a:pos x="0" y="26"/>
                  </a:cxn>
                  <a:cxn ang="0">
                    <a:pos x="0" y="32"/>
                  </a:cxn>
                  <a:cxn ang="0">
                    <a:pos x="1" y="35"/>
                  </a:cxn>
                  <a:cxn ang="0">
                    <a:pos x="1" y="35"/>
                  </a:cxn>
                  <a:cxn ang="0">
                    <a:pos x="4" y="40"/>
                  </a:cxn>
                  <a:cxn ang="0">
                    <a:pos x="5" y="47"/>
                  </a:cxn>
                  <a:cxn ang="0">
                    <a:pos x="5" y="47"/>
                  </a:cxn>
                  <a:cxn ang="0">
                    <a:pos x="8" y="54"/>
                  </a:cxn>
                  <a:cxn ang="0">
                    <a:pos x="8" y="54"/>
                  </a:cxn>
                  <a:cxn ang="0">
                    <a:pos x="9" y="57"/>
                  </a:cxn>
                  <a:cxn ang="0">
                    <a:pos x="9" y="57"/>
                  </a:cxn>
                  <a:cxn ang="0">
                    <a:pos x="5" y="58"/>
                  </a:cxn>
                  <a:cxn ang="0">
                    <a:pos x="5" y="58"/>
                  </a:cxn>
                  <a:cxn ang="0">
                    <a:pos x="7" y="58"/>
                  </a:cxn>
                  <a:cxn ang="0">
                    <a:pos x="14" y="60"/>
                  </a:cxn>
                  <a:cxn ang="0">
                    <a:pos x="14" y="60"/>
                  </a:cxn>
                  <a:cxn ang="0">
                    <a:pos x="29" y="61"/>
                  </a:cxn>
                  <a:cxn ang="0">
                    <a:pos x="29" y="61"/>
                  </a:cxn>
                  <a:cxn ang="0">
                    <a:pos x="30" y="60"/>
                  </a:cxn>
                  <a:cxn ang="0">
                    <a:pos x="30" y="60"/>
                  </a:cxn>
                  <a:cxn ang="0">
                    <a:pos x="33" y="60"/>
                  </a:cxn>
                  <a:cxn ang="0">
                    <a:pos x="33" y="60"/>
                  </a:cxn>
                  <a:cxn ang="0">
                    <a:pos x="44" y="62"/>
                  </a:cxn>
                  <a:cxn ang="0">
                    <a:pos x="50" y="62"/>
                  </a:cxn>
                  <a:cxn ang="0">
                    <a:pos x="53" y="62"/>
                  </a:cxn>
                  <a:cxn ang="0">
                    <a:pos x="61" y="69"/>
                  </a:cxn>
                  <a:cxn ang="0">
                    <a:pos x="66" y="79"/>
                  </a:cxn>
                  <a:cxn ang="0">
                    <a:pos x="75" y="108"/>
                  </a:cxn>
                  <a:cxn ang="0">
                    <a:pos x="93" y="128"/>
                  </a:cxn>
                  <a:cxn ang="0">
                    <a:pos x="101" y="118"/>
                  </a:cxn>
                </a:cxnLst>
                <a:rect l="0" t="0" r="r" b="b"/>
                <a:pathLst>
                  <a:path w="139" h="128">
                    <a:moveTo>
                      <a:pt x="101" y="118"/>
                    </a:moveTo>
                    <a:lnTo>
                      <a:pt x="126" y="118"/>
                    </a:lnTo>
                    <a:lnTo>
                      <a:pt x="139" y="118"/>
                    </a:lnTo>
                    <a:lnTo>
                      <a:pt x="119" y="85"/>
                    </a:lnTo>
                    <a:lnTo>
                      <a:pt x="101" y="67"/>
                    </a:lnTo>
                    <a:lnTo>
                      <a:pt x="87" y="55"/>
                    </a:lnTo>
                    <a:lnTo>
                      <a:pt x="87" y="43"/>
                    </a:lnTo>
                    <a:lnTo>
                      <a:pt x="77" y="35"/>
                    </a:lnTo>
                    <a:lnTo>
                      <a:pt x="51" y="35"/>
                    </a:lnTo>
                    <a:lnTo>
                      <a:pt x="26" y="26"/>
                    </a:lnTo>
                    <a:lnTo>
                      <a:pt x="19" y="17"/>
                    </a:lnTo>
                    <a:lnTo>
                      <a:pt x="14" y="0"/>
                    </a:lnTo>
                    <a:lnTo>
                      <a:pt x="1" y="18"/>
                    </a:lnTo>
                    <a:lnTo>
                      <a:pt x="1" y="18"/>
                    </a:lnTo>
                    <a:lnTo>
                      <a:pt x="0" y="26"/>
                    </a:lnTo>
                    <a:lnTo>
                      <a:pt x="0" y="32"/>
                    </a:lnTo>
                    <a:lnTo>
                      <a:pt x="1" y="35"/>
                    </a:lnTo>
                    <a:lnTo>
                      <a:pt x="1" y="35"/>
                    </a:lnTo>
                    <a:lnTo>
                      <a:pt x="4" y="40"/>
                    </a:lnTo>
                    <a:lnTo>
                      <a:pt x="5" y="47"/>
                    </a:lnTo>
                    <a:lnTo>
                      <a:pt x="5" y="47"/>
                    </a:lnTo>
                    <a:lnTo>
                      <a:pt x="8" y="54"/>
                    </a:lnTo>
                    <a:lnTo>
                      <a:pt x="8" y="54"/>
                    </a:lnTo>
                    <a:lnTo>
                      <a:pt x="9" y="57"/>
                    </a:lnTo>
                    <a:lnTo>
                      <a:pt x="9" y="57"/>
                    </a:lnTo>
                    <a:lnTo>
                      <a:pt x="5" y="58"/>
                    </a:lnTo>
                    <a:lnTo>
                      <a:pt x="5" y="58"/>
                    </a:lnTo>
                    <a:lnTo>
                      <a:pt x="7" y="58"/>
                    </a:lnTo>
                    <a:lnTo>
                      <a:pt x="14" y="60"/>
                    </a:lnTo>
                    <a:lnTo>
                      <a:pt x="14" y="60"/>
                    </a:lnTo>
                    <a:lnTo>
                      <a:pt x="29" y="61"/>
                    </a:lnTo>
                    <a:lnTo>
                      <a:pt x="29" y="61"/>
                    </a:lnTo>
                    <a:lnTo>
                      <a:pt x="30" y="60"/>
                    </a:lnTo>
                    <a:lnTo>
                      <a:pt x="30" y="60"/>
                    </a:lnTo>
                    <a:lnTo>
                      <a:pt x="33" y="60"/>
                    </a:lnTo>
                    <a:lnTo>
                      <a:pt x="33" y="60"/>
                    </a:lnTo>
                    <a:lnTo>
                      <a:pt x="44" y="62"/>
                    </a:lnTo>
                    <a:lnTo>
                      <a:pt x="50" y="62"/>
                    </a:lnTo>
                    <a:lnTo>
                      <a:pt x="53" y="62"/>
                    </a:lnTo>
                    <a:lnTo>
                      <a:pt x="61" y="69"/>
                    </a:lnTo>
                    <a:lnTo>
                      <a:pt x="66" y="79"/>
                    </a:lnTo>
                    <a:lnTo>
                      <a:pt x="75" y="108"/>
                    </a:lnTo>
                    <a:lnTo>
                      <a:pt x="93" y="128"/>
                    </a:lnTo>
                    <a:lnTo>
                      <a:pt x="101" y="11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8" name="Freeform 60">
                <a:extLst>
                  <a:ext uri="{FF2B5EF4-FFF2-40B4-BE49-F238E27FC236}">
                    <a16:creationId xmlns:a16="http://schemas.microsoft.com/office/drawing/2014/main" id="{0FD54658-CD37-2D95-A11F-BFE7D2AA641A}"/>
                  </a:ext>
                </a:extLst>
              </p:cNvPr>
              <p:cNvSpPr>
                <a:spLocks/>
              </p:cNvSpPr>
              <p:nvPr/>
            </p:nvSpPr>
            <p:spPr bwMode="auto">
              <a:xfrm>
                <a:off x="3822700" y="3432175"/>
                <a:ext cx="63500" cy="49212"/>
              </a:xfrm>
              <a:custGeom>
                <a:avLst/>
                <a:gdLst/>
                <a:ahLst/>
                <a:cxnLst>
                  <a:cxn ang="0">
                    <a:pos x="0" y="56"/>
                  </a:cxn>
                  <a:cxn ang="0">
                    <a:pos x="26" y="73"/>
                  </a:cxn>
                  <a:cxn ang="0">
                    <a:pos x="34" y="73"/>
                  </a:cxn>
                  <a:cxn ang="0">
                    <a:pos x="59" y="92"/>
                  </a:cxn>
                  <a:cxn ang="0">
                    <a:pos x="70" y="92"/>
                  </a:cxn>
                  <a:cxn ang="0">
                    <a:pos x="83" y="92"/>
                  </a:cxn>
                  <a:cxn ang="0">
                    <a:pos x="98" y="92"/>
                  </a:cxn>
                  <a:cxn ang="0">
                    <a:pos x="109" y="74"/>
                  </a:cxn>
                  <a:cxn ang="0">
                    <a:pos x="109" y="66"/>
                  </a:cxn>
                  <a:cxn ang="0">
                    <a:pos x="120" y="56"/>
                  </a:cxn>
                  <a:cxn ang="0">
                    <a:pos x="120" y="36"/>
                  </a:cxn>
                  <a:cxn ang="0">
                    <a:pos x="120" y="30"/>
                  </a:cxn>
                  <a:cxn ang="0">
                    <a:pos x="102" y="0"/>
                  </a:cxn>
                  <a:cxn ang="0">
                    <a:pos x="83" y="0"/>
                  </a:cxn>
                  <a:cxn ang="0">
                    <a:pos x="44" y="0"/>
                  </a:cxn>
                  <a:cxn ang="0">
                    <a:pos x="29" y="0"/>
                  </a:cxn>
                  <a:cxn ang="0">
                    <a:pos x="0" y="14"/>
                  </a:cxn>
                  <a:cxn ang="0">
                    <a:pos x="0" y="25"/>
                  </a:cxn>
                  <a:cxn ang="0">
                    <a:pos x="0" y="56"/>
                  </a:cxn>
                </a:cxnLst>
                <a:rect l="0" t="0" r="r" b="b"/>
                <a:pathLst>
                  <a:path w="120" h="92">
                    <a:moveTo>
                      <a:pt x="0" y="56"/>
                    </a:moveTo>
                    <a:lnTo>
                      <a:pt x="26" y="73"/>
                    </a:lnTo>
                    <a:lnTo>
                      <a:pt x="34" y="73"/>
                    </a:lnTo>
                    <a:lnTo>
                      <a:pt x="59" y="92"/>
                    </a:lnTo>
                    <a:lnTo>
                      <a:pt x="70" y="92"/>
                    </a:lnTo>
                    <a:lnTo>
                      <a:pt x="83" y="92"/>
                    </a:lnTo>
                    <a:lnTo>
                      <a:pt x="98" y="92"/>
                    </a:lnTo>
                    <a:lnTo>
                      <a:pt x="109" y="74"/>
                    </a:lnTo>
                    <a:lnTo>
                      <a:pt x="109" y="66"/>
                    </a:lnTo>
                    <a:lnTo>
                      <a:pt x="120" y="56"/>
                    </a:lnTo>
                    <a:lnTo>
                      <a:pt x="120" y="36"/>
                    </a:lnTo>
                    <a:lnTo>
                      <a:pt x="120" y="30"/>
                    </a:lnTo>
                    <a:lnTo>
                      <a:pt x="102" y="0"/>
                    </a:lnTo>
                    <a:lnTo>
                      <a:pt x="83" y="0"/>
                    </a:lnTo>
                    <a:lnTo>
                      <a:pt x="44" y="0"/>
                    </a:lnTo>
                    <a:lnTo>
                      <a:pt x="29" y="0"/>
                    </a:lnTo>
                    <a:lnTo>
                      <a:pt x="0" y="14"/>
                    </a:lnTo>
                    <a:lnTo>
                      <a:pt x="0" y="25"/>
                    </a:lnTo>
                    <a:lnTo>
                      <a:pt x="0" y="56"/>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69" name="Freeform 61">
                <a:extLst>
                  <a:ext uri="{FF2B5EF4-FFF2-40B4-BE49-F238E27FC236}">
                    <a16:creationId xmlns:a16="http://schemas.microsoft.com/office/drawing/2014/main" id="{1251851F-4962-A2C5-D88D-9F7D5AB6F8FA}"/>
                  </a:ext>
                </a:extLst>
              </p:cNvPr>
              <p:cNvSpPr>
                <a:spLocks/>
              </p:cNvSpPr>
              <p:nvPr/>
            </p:nvSpPr>
            <p:spPr bwMode="auto">
              <a:xfrm>
                <a:off x="3738563" y="3460750"/>
                <a:ext cx="22225" cy="34925"/>
              </a:xfrm>
              <a:custGeom>
                <a:avLst/>
                <a:gdLst/>
                <a:ahLst/>
                <a:cxnLst>
                  <a:cxn ang="0">
                    <a:pos x="25" y="68"/>
                  </a:cxn>
                  <a:cxn ang="0">
                    <a:pos x="25" y="51"/>
                  </a:cxn>
                  <a:cxn ang="0">
                    <a:pos x="33" y="39"/>
                  </a:cxn>
                  <a:cxn ang="0">
                    <a:pos x="44" y="27"/>
                  </a:cxn>
                  <a:cxn ang="0">
                    <a:pos x="44" y="13"/>
                  </a:cxn>
                  <a:cxn ang="0">
                    <a:pos x="44" y="0"/>
                  </a:cxn>
                  <a:cxn ang="0">
                    <a:pos x="25" y="14"/>
                  </a:cxn>
                  <a:cxn ang="0">
                    <a:pos x="0" y="39"/>
                  </a:cxn>
                  <a:cxn ang="0">
                    <a:pos x="0" y="51"/>
                  </a:cxn>
                  <a:cxn ang="0">
                    <a:pos x="0" y="63"/>
                  </a:cxn>
                  <a:cxn ang="0">
                    <a:pos x="25" y="68"/>
                  </a:cxn>
                </a:cxnLst>
                <a:rect l="0" t="0" r="r" b="b"/>
                <a:pathLst>
                  <a:path w="44" h="68">
                    <a:moveTo>
                      <a:pt x="25" y="68"/>
                    </a:moveTo>
                    <a:lnTo>
                      <a:pt x="25" y="51"/>
                    </a:lnTo>
                    <a:lnTo>
                      <a:pt x="33" y="39"/>
                    </a:lnTo>
                    <a:lnTo>
                      <a:pt x="44" y="27"/>
                    </a:lnTo>
                    <a:lnTo>
                      <a:pt x="44" y="13"/>
                    </a:lnTo>
                    <a:lnTo>
                      <a:pt x="44" y="0"/>
                    </a:lnTo>
                    <a:lnTo>
                      <a:pt x="25" y="14"/>
                    </a:lnTo>
                    <a:lnTo>
                      <a:pt x="0" y="39"/>
                    </a:lnTo>
                    <a:lnTo>
                      <a:pt x="0" y="51"/>
                    </a:lnTo>
                    <a:lnTo>
                      <a:pt x="0" y="63"/>
                    </a:lnTo>
                    <a:lnTo>
                      <a:pt x="25" y="68"/>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0" name="Freeform 62">
                <a:extLst>
                  <a:ext uri="{FF2B5EF4-FFF2-40B4-BE49-F238E27FC236}">
                    <a16:creationId xmlns:a16="http://schemas.microsoft.com/office/drawing/2014/main" id="{71A2EA8E-5F50-F21D-9ABC-12AA12BCD40C}"/>
                  </a:ext>
                </a:extLst>
              </p:cNvPr>
              <p:cNvSpPr>
                <a:spLocks/>
              </p:cNvSpPr>
              <p:nvPr/>
            </p:nvSpPr>
            <p:spPr bwMode="auto">
              <a:xfrm>
                <a:off x="4021138" y="3516313"/>
                <a:ext cx="77787" cy="58737"/>
              </a:xfrm>
              <a:custGeom>
                <a:avLst/>
                <a:gdLst/>
                <a:ahLst/>
                <a:cxnLst>
                  <a:cxn ang="0">
                    <a:pos x="0" y="21"/>
                  </a:cxn>
                  <a:cxn ang="0">
                    <a:pos x="17" y="21"/>
                  </a:cxn>
                  <a:cxn ang="0">
                    <a:pos x="32" y="21"/>
                  </a:cxn>
                  <a:cxn ang="0">
                    <a:pos x="32" y="8"/>
                  </a:cxn>
                  <a:cxn ang="0">
                    <a:pos x="54" y="0"/>
                  </a:cxn>
                  <a:cxn ang="0">
                    <a:pos x="74" y="0"/>
                  </a:cxn>
                  <a:cxn ang="0">
                    <a:pos x="85" y="0"/>
                  </a:cxn>
                  <a:cxn ang="0">
                    <a:pos x="96" y="10"/>
                  </a:cxn>
                  <a:cxn ang="0">
                    <a:pos x="106" y="21"/>
                  </a:cxn>
                  <a:cxn ang="0">
                    <a:pos x="118" y="44"/>
                  </a:cxn>
                  <a:cxn ang="0">
                    <a:pos x="136" y="44"/>
                  </a:cxn>
                  <a:cxn ang="0">
                    <a:pos x="149" y="74"/>
                  </a:cxn>
                  <a:cxn ang="0">
                    <a:pos x="149" y="96"/>
                  </a:cxn>
                  <a:cxn ang="0">
                    <a:pos x="149" y="111"/>
                  </a:cxn>
                  <a:cxn ang="0">
                    <a:pos x="131" y="111"/>
                  </a:cxn>
                  <a:cxn ang="0">
                    <a:pos x="115" y="94"/>
                  </a:cxn>
                  <a:cxn ang="0">
                    <a:pos x="101" y="82"/>
                  </a:cxn>
                  <a:cxn ang="0">
                    <a:pos x="74" y="94"/>
                  </a:cxn>
                  <a:cxn ang="0">
                    <a:pos x="57" y="103"/>
                  </a:cxn>
                  <a:cxn ang="0">
                    <a:pos x="38" y="89"/>
                  </a:cxn>
                  <a:cxn ang="0">
                    <a:pos x="27" y="76"/>
                  </a:cxn>
                  <a:cxn ang="0">
                    <a:pos x="0" y="56"/>
                  </a:cxn>
                  <a:cxn ang="0">
                    <a:pos x="0" y="43"/>
                  </a:cxn>
                  <a:cxn ang="0">
                    <a:pos x="0" y="21"/>
                  </a:cxn>
                </a:cxnLst>
                <a:rect l="0" t="0" r="r" b="b"/>
                <a:pathLst>
                  <a:path w="149" h="111">
                    <a:moveTo>
                      <a:pt x="0" y="21"/>
                    </a:moveTo>
                    <a:lnTo>
                      <a:pt x="17" y="21"/>
                    </a:lnTo>
                    <a:lnTo>
                      <a:pt x="32" y="21"/>
                    </a:lnTo>
                    <a:lnTo>
                      <a:pt x="32" y="8"/>
                    </a:lnTo>
                    <a:lnTo>
                      <a:pt x="54" y="0"/>
                    </a:lnTo>
                    <a:lnTo>
                      <a:pt x="74" y="0"/>
                    </a:lnTo>
                    <a:lnTo>
                      <a:pt x="85" y="0"/>
                    </a:lnTo>
                    <a:lnTo>
                      <a:pt x="96" y="10"/>
                    </a:lnTo>
                    <a:lnTo>
                      <a:pt x="106" y="21"/>
                    </a:lnTo>
                    <a:lnTo>
                      <a:pt x="118" y="44"/>
                    </a:lnTo>
                    <a:lnTo>
                      <a:pt x="136" y="44"/>
                    </a:lnTo>
                    <a:lnTo>
                      <a:pt x="149" y="74"/>
                    </a:lnTo>
                    <a:lnTo>
                      <a:pt x="149" y="96"/>
                    </a:lnTo>
                    <a:lnTo>
                      <a:pt x="149" y="111"/>
                    </a:lnTo>
                    <a:lnTo>
                      <a:pt x="131" y="111"/>
                    </a:lnTo>
                    <a:lnTo>
                      <a:pt x="115" y="94"/>
                    </a:lnTo>
                    <a:lnTo>
                      <a:pt x="101" y="82"/>
                    </a:lnTo>
                    <a:lnTo>
                      <a:pt x="74" y="94"/>
                    </a:lnTo>
                    <a:lnTo>
                      <a:pt x="57" y="103"/>
                    </a:lnTo>
                    <a:lnTo>
                      <a:pt x="38" y="89"/>
                    </a:lnTo>
                    <a:lnTo>
                      <a:pt x="27" y="76"/>
                    </a:lnTo>
                    <a:lnTo>
                      <a:pt x="0" y="56"/>
                    </a:lnTo>
                    <a:lnTo>
                      <a:pt x="0" y="43"/>
                    </a:lnTo>
                    <a:lnTo>
                      <a:pt x="0" y="2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1" name="Freeform 63">
                <a:extLst>
                  <a:ext uri="{FF2B5EF4-FFF2-40B4-BE49-F238E27FC236}">
                    <a16:creationId xmlns:a16="http://schemas.microsoft.com/office/drawing/2014/main" id="{244F77D5-021A-0020-1616-CE0364A40701}"/>
                  </a:ext>
                </a:extLst>
              </p:cNvPr>
              <p:cNvSpPr>
                <a:spLocks/>
              </p:cNvSpPr>
              <p:nvPr/>
            </p:nvSpPr>
            <p:spPr bwMode="auto">
              <a:xfrm>
                <a:off x="4165600" y="3589338"/>
                <a:ext cx="74612" cy="22225"/>
              </a:xfrm>
              <a:custGeom>
                <a:avLst/>
                <a:gdLst/>
                <a:ahLst/>
                <a:cxnLst>
                  <a:cxn ang="0">
                    <a:pos x="22" y="33"/>
                  </a:cxn>
                  <a:cxn ang="0">
                    <a:pos x="36" y="33"/>
                  </a:cxn>
                  <a:cxn ang="0">
                    <a:pos x="52" y="33"/>
                  </a:cxn>
                  <a:cxn ang="0">
                    <a:pos x="62" y="33"/>
                  </a:cxn>
                  <a:cxn ang="0">
                    <a:pos x="77" y="33"/>
                  </a:cxn>
                  <a:cxn ang="0">
                    <a:pos x="88" y="33"/>
                  </a:cxn>
                  <a:cxn ang="0">
                    <a:pos x="99" y="33"/>
                  </a:cxn>
                  <a:cxn ang="0">
                    <a:pos x="99" y="43"/>
                  </a:cxn>
                  <a:cxn ang="0">
                    <a:pos x="111" y="38"/>
                  </a:cxn>
                  <a:cxn ang="0">
                    <a:pos x="140" y="19"/>
                  </a:cxn>
                  <a:cxn ang="0">
                    <a:pos x="80" y="19"/>
                  </a:cxn>
                  <a:cxn ang="0">
                    <a:pos x="68" y="0"/>
                  </a:cxn>
                  <a:cxn ang="0">
                    <a:pos x="47" y="0"/>
                  </a:cxn>
                  <a:cxn ang="0">
                    <a:pos x="7" y="0"/>
                  </a:cxn>
                  <a:cxn ang="0">
                    <a:pos x="0" y="0"/>
                  </a:cxn>
                  <a:cxn ang="0">
                    <a:pos x="0" y="11"/>
                  </a:cxn>
                  <a:cxn ang="0">
                    <a:pos x="0" y="21"/>
                  </a:cxn>
                  <a:cxn ang="0">
                    <a:pos x="0" y="29"/>
                  </a:cxn>
                  <a:cxn ang="0">
                    <a:pos x="22" y="33"/>
                  </a:cxn>
                </a:cxnLst>
                <a:rect l="0" t="0" r="r" b="b"/>
                <a:pathLst>
                  <a:path w="140" h="43">
                    <a:moveTo>
                      <a:pt x="22" y="33"/>
                    </a:moveTo>
                    <a:lnTo>
                      <a:pt x="36" y="33"/>
                    </a:lnTo>
                    <a:lnTo>
                      <a:pt x="52" y="33"/>
                    </a:lnTo>
                    <a:lnTo>
                      <a:pt x="62" y="33"/>
                    </a:lnTo>
                    <a:lnTo>
                      <a:pt x="77" y="33"/>
                    </a:lnTo>
                    <a:lnTo>
                      <a:pt x="88" y="33"/>
                    </a:lnTo>
                    <a:lnTo>
                      <a:pt x="99" y="33"/>
                    </a:lnTo>
                    <a:lnTo>
                      <a:pt x="99" y="43"/>
                    </a:lnTo>
                    <a:lnTo>
                      <a:pt x="111" y="38"/>
                    </a:lnTo>
                    <a:lnTo>
                      <a:pt x="140" y="19"/>
                    </a:lnTo>
                    <a:lnTo>
                      <a:pt x="80" y="19"/>
                    </a:lnTo>
                    <a:lnTo>
                      <a:pt x="68" y="0"/>
                    </a:lnTo>
                    <a:lnTo>
                      <a:pt x="47" y="0"/>
                    </a:lnTo>
                    <a:lnTo>
                      <a:pt x="7" y="0"/>
                    </a:lnTo>
                    <a:lnTo>
                      <a:pt x="0" y="0"/>
                    </a:lnTo>
                    <a:lnTo>
                      <a:pt x="0" y="11"/>
                    </a:lnTo>
                    <a:lnTo>
                      <a:pt x="0" y="21"/>
                    </a:lnTo>
                    <a:lnTo>
                      <a:pt x="0" y="29"/>
                    </a:lnTo>
                    <a:lnTo>
                      <a:pt x="22" y="33"/>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2" name="Freeform 64">
                <a:extLst>
                  <a:ext uri="{FF2B5EF4-FFF2-40B4-BE49-F238E27FC236}">
                    <a16:creationId xmlns:a16="http://schemas.microsoft.com/office/drawing/2014/main" id="{66DB0C13-87C2-B8B8-14FA-8AD0D986FDA5}"/>
                  </a:ext>
                </a:extLst>
              </p:cNvPr>
              <p:cNvSpPr>
                <a:spLocks/>
              </p:cNvSpPr>
              <p:nvPr/>
            </p:nvSpPr>
            <p:spPr bwMode="auto">
              <a:xfrm>
                <a:off x="4195763" y="3625850"/>
                <a:ext cx="25400" cy="30162"/>
              </a:xfrm>
              <a:custGeom>
                <a:avLst/>
                <a:gdLst/>
                <a:ahLst/>
                <a:cxnLst>
                  <a:cxn ang="0">
                    <a:pos x="28" y="57"/>
                  </a:cxn>
                  <a:cxn ang="0">
                    <a:pos x="48" y="43"/>
                  </a:cxn>
                  <a:cxn ang="0">
                    <a:pos x="48" y="31"/>
                  </a:cxn>
                  <a:cxn ang="0">
                    <a:pos x="38" y="16"/>
                  </a:cxn>
                  <a:cxn ang="0">
                    <a:pos x="28" y="0"/>
                  </a:cxn>
                  <a:cxn ang="0">
                    <a:pos x="13" y="0"/>
                  </a:cxn>
                  <a:cxn ang="0">
                    <a:pos x="0" y="0"/>
                  </a:cxn>
                  <a:cxn ang="0">
                    <a:pos x="0" y="7"/>
                  </a:cxn>
                  <a:cxn ang="0">
                    <a:pos x="0" y="17"/>
                  </a:cxn>
                  <a:cxn ang="0">
                    <a:pos x="13" y="28"/>
                  </a:cxn>
                  <a:cxn ang="0">
                    <a:pos x="13" y="48"/>
                  </a:cxn>
                  <a:cxn ang="0">
                    <a:pos x="28" y="57"/>
                  </a:cxn>
                </a:cxnLst>
                <a:rect l="0" t="0" r="r" b="b"/>
                <a:pathLst>
                  <a:path w="48" h="57">
                    <a:moveTo>
                      <a:pt x="28" y="57"/>
                    </a:moveTo>
                    <a:lnTo>
                      <a:pt x="48" y="43"/>
                    </a:lnTo>
                    <a:lnTo>
                      <a:pt x="48" y="31"/>
                    </a:lnTo>
                    <a:lnTo>
                      <a:pt x="38" y="16"/>
                    </a:lnTo>
                    <a:lnTo>
                      <a:pt x="28" y="0"/>
                    </a:lnTo>
                    <a:lnTo>
                      <a:pt x="13" y="0"/>
                    </a:lnTo>
                    <a:lnTo>
                      <a:pt x="0" y="0"/>
                    </a:lnTo>
                    <a:lnTo>
                      <a:pt x="0" y="7"/>
                    </a:lnTo>
                    <a:lnTo>
                      <a:pt x="0" y="17"/>
                    </a:lnTo>
                    <a:lnTo>
                      <a:pt x="13" y="28"/>
                    </a:lnTo>
                    <a:lnTo>
                      <a:pt x="13" y="48"/>
                    </a:lnTo>
                    <a:lnTo>
                      <a:pt x="28" y="57"/>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3" name="Freeform 65">
                <a:extLst>
                  <a:ext uri="{FF2B5EF4-FFF2-40B4-BE49-F238E27FC236}">
                    <a16:creationId xmlns:a16="http://schemas.microsoft.com/office/drawing/2014/main" id="{EC20ABBE-5E4C-752F-531A-1F156260E655}"/>
                  </a:ext>
                </a:extLst>
              </p:cNvPr>
              <p:cNvSpPr>
                <a:spLocks/>
              </p:cNvSpPr>
              <p:nvPr/>
            </p:nvSpPr>
            <p:spPr bwMode="auto">
              <a:xfrm>
                <a:off x="4248150" y="3611563"/>
                <a:ext cx="92075" cy="63500"/>
              </a:xfrm>
              <a:custGeom>
                <a:avLst/>
                <a:gdLst/>
                <a:ahLst/>
                <a:cxnLst>
                  <a:cxn ang="0">
                    <a:pos x="68" y="121"/>
                  </a:cxn>
                  <a:cxn ang="0">
                    <a:pos x="84" y="121"/>
                  </a:cxn>
                  <a:cxn ang="0">
                    <a:pos x="123" y="121"/>
                  </a:cxn>
                  <a:cxn ang="0">
                    <a:pos x="123" y="112"/>
                  </a:cxn>
                  <a:cxn ang="0">
                    <a:pos x="142" y="112"/>
                  </a:cxn>
                  <a:cxn ang="0">
                    <a:pos x="157" y="112"/>
                  </a:cxn>
                  <a:cxn ang="0">
                    <a:pos x="175" y="94"/>
                  </a:cxn>
                  <a:cxn ang="0">
                    <a:pos x="175" y="65"/>
                  </a:cxn>
                  <a:cxn ang="0">
                    <a:pos x="136" y="43"/>
                  </a:cxn>
                  <a:cxn ang="0">
                    <a:pos x="111" y="26"/>
                  </a:cxn>
                  <a:cxn ang="0">
                    <a:pos x="95" y="26"/>
                  </a:cxn>
                  <a:cxn ang="0">
                    <a:pos x="68" y="26"/>
                  </a:cxn>
                  <a:cxn ang="0">
                    <a:pos x="68" y="33"/>
                  </a:cxn>
                  <a:cxn ang="0">
                    <a:pos x="49" y="26"/>
                  </a:cxn>
                  <a:cxn ang="0">
                    <a:pos x="36" y="17"/>
                  </a:cxn>
                  <a:cxn ang="0">
                    <a:pos x="18" y="0"/>
                  </a:cxn>
                  <a:cxn ang="0">
                    <a:pos x="0" y="0"/>
                  </a:cxn>
                  <a:cxn ang="0">
                    <a:pos x="0" y="13"/>
                  </a:cxn>
                  <a:cxn ang="0">
                    <a:pos x="0" y="26"/>
                  </a:cxn>
                  <a:cxn ang="0">
                    <a:pos x="0" y="39"/>
                  </a:cxn>
                  <a:cxn ang="0">
                    <a:pos x="0" y="54"/>
                  </a:cxn>
                  <a:cxn ang="0">
                    <a:pos x="23" y="60"/>
                  </a:cxn>
                  <a:cxn ang="0">
                    <a:pos x="53" y="60"/>
                  </a:cxn>
                  <a:cxn ang="0">
                    <a:pos x="49" y="83"/>
                  </a:cxn>
                  <a:cxn ang="0">
                    <a:pos x="52" y="107"/>
                  </a:cxn>
                  <a:cxn ang="0">
                    <a:pos x="60" y="121"/>
                  </a:cxn>
                  <a:cxn ang="0">
                    <a:pos x="68" y="121"/>
                  </a:cxn>
                </a:cxnLst>
                <a:rect l="0" t="0" r="r" b="b"/>
                <a:pathLst>
                  <a:path w="175" h="121">
                    <a:moveTo>
                      <a:pt x="68" y="121"/>
                    </a:moveTo>
                    <a:lnTo>
                      <a:pt x="84" y="121"/>
                    </a:lnTo>
                    <a:lnTo>
                      <a:pt x="123" y="121"/>
                    </a:lnTo>
                    <a:lnTo>
                      <a:pt x="123" y="112"/>
                    </a:lnTo>
                    <a:lnTo>
                      <a:pt x="142" y="112"/>
                    </a:lnTo>
                    <a:lnTo>
                      <a:pt x="157" y="112"/>
                    </a:lnTo>
                    <a:lnTo>
                      <a:pt x="175" y="94"/>
                    </a:lnTo>
                    <a:lnTo>
                      <a:pt x="175" y="65"/>
                    </a:lnTo>
                    <a:lnTo>
                      <a:pt x="136" y="43"/>
                    </a:lnTo>
                    <a:lnTo>
                      <a:pt x="111" y="26"/>
                    </a:lnTo>
                    <a:lnTo>
                      <a:pt x="95" y="26"/>
                    </a:lnTo>
                    <a:lnTo>
                      <a:pt x="68" y="26"/>
                    </a:lnTo>
                    <a:lnTo>
                      <a:pt x="68" y="33"/>
                    </a:lnTo>
                    <a:lnTo>
                      <a:pt x="49" y="26"/>
                    </a:lnTo>
                    <a:lnTo>
                      <a:pt x="36" y="17"/>
                    </a:lnTo>
                    <a:lnTo>
                      <a:pt x="18" y="0"/>
                    </a:lnTo>
                    <a:lnTo>
                      <a:pt x="0" y="0"/>
                    </a:lnTo>
                    <a:lnTo>
                      <a:pt x="0" y="13"/>
                    </a:lnTo>
                    <a:lnTo>
                      <a:pt x="0" y="26"/>
                    </a:lnTo>
                    <a:lnTo>
                      <a:pt x="0" y="39"/>
                    </a:lnTo>
                    <a:lnTo>
                      <a:pt x="0" y="54"/>
                    </a:lnTo>
                    <a:lnTo>
                      <a:pt x="23" y="60"/>
                    </a:lnTo>
                    <a:lnTo>
                      <a:pt x="53" y="60"/>
                    </a:lnTo>
                    <a:lnTo>
                      <a:pt x="49" y="83"/>
                    </a:lnTo>
                    <a:lnTo>
                      <a:pt x="52" y="107"/>
                    </a:lnTo>
                    <a:lnTo>
                      <a:pt x="60" y="121"/>
                    </a:lnTo>
                    <a:lnTo>
                      <a:pt x="68" y="12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sp>
            <p:nvSpPr>
              <p:cNvPr id="74" name="Freeform 66">
                <a:extLst>
                  <a:ext uri="{FF2B5EF4-FFF2-40B4-BE49-F238E27FC236}">
                    <a16:creationId xmlns:a16="http://schemas.microsoft.com/office/drawing/2014/main" id="{51368EEC-8967-BCBD-9AFE-EC32391504A8}"/>
                  </a:ext>
                </a:extLst>
              </p:cNvPr>
              <p:cNvSpPr>
                <a:spLocks/>
              </p:cNvSpPr>
              <p:nvPr/>
            </p:nvSpPr>
            <p:spPr bwMode="auto">
              <a:xfrm>
                <a:off x="4332288" y="3727450"/>
                <a:ext cx="184150" cy="198437"/>
              </a:xfrm>
              <a:custGeom>
                <a:avLst/>
                <a:gdLst/>
                <a:ahLst/>
                <a:cxnLst>
                  <a:cxn ang="0">
                    <a:pos x="57" y="61"/>
                  </a:cxn>
                  <a:cxn ang="0">
                    <a:pos x="47" y="23"/>
                  </a:cxn>
                  <a:cxn ang="0">
                    <a:pos x="47" y="11"/>
                  </a:cxn>
                  <a:cxn ang="0">
                    <a:pos x="47" y="0"/>
                  </a:cxn>
                  <a:cxn ang="0">
                    <a:pos x="57" y="0"/>
                  </a:cxn>
                  <a:cxn ang="0">
                    <a:pos x="76" y="0"/>
                  </a:cxn>
                  <a:cxn ang="0">
                    <a:pos x="104" y="18"/>
                  </a:cxn>
                  <a:cxn ang="0">
                    <a:pos x="128" y="41"/>
                  </a:cxn>
                  <a:cxn ang="0">
                    <a:pos x="128" y="41"/>
                  </a:cxn>
                  <a:cxn ang="0">
                    <a:pos x="133" y="42"/>
                  </a:cxn>
                  <a:cxn ang="0">
                    <a:pos x="144" y="43"/>
                  </a:cxn>
                  <a:cxn ang="0">
                    <a:pos x="144" y="43"/>
                  </a:cxn>
                  <a:cxn ang="0">
                    <a:pos x="160" y="43"/>
                  </a:cxn>
                  <a:cxn ang="0">
                    <a:pos x="160" y="43"/>
                  </a:cxn>
                  <a:cxn ang="0">
                    <a:pos x="183" y="43"/>
                  </a:cxn>
                  <a:cxn ang="0">
                    <a:pos x="229" y="61"/>
                  </a:cxn>
                  <a:cxn ang="0">
                    <a:pos x="255" y="88"/>
                  </a:cxn>
                  <a:cxn ang="0">
                    <a:pos x="255" y="107"/>
                  </a:cxn>
                  <a:cxn ang="0">
                    <a:pos x="265" y="149"/>
                  </a:cxn>
                  <a:cxn ang="0">
                    <a:pos x="278" y="149"/>
                  </a:cxn>
                  <a:cxn ang="0">
                    <a:pos x="287" y="149"/>
                  </a:cxn>
                  <a:cxn ang="0">
                    <a:pos x="287" y="174"/>
                  </a:cxn>
                  <a:cxn ang="0">
                    <a:pos x="301" y="174"/>
                  </a:cxn>
                  <a:cxn ang="0">
                    <a:pos x="319" y="192"/>
                  </a:cxn>
                  <a:cxn ang="0">
                    <a:pos x="346" y="192"/>
                  </a:cxn>
                  <a:cxn ang="0">
                    <a:pos x="319" y="227"/>
                  </a:cxn>
                  <a:cxn ang="0">
                    <a:pos x="302" y="238"/>
                  </a:cxn>
                  <a:cxn ang="0">
                    <a:pos x="278" y="275"/>
                  </a:cxn>
                  <a:cxn ang="0">
                    <a:pos x="250" y="286"/>
                  </a:cxn>
                  <a:cxn ang="0">
                    <a:pos x="197" y="286"/>
                  </a:cxn>
                  <a:cxn ang="0">
                    <a:pos x="186" y="302"/>
                  </a:cxn>
                  <a:cxn ang="0">
                    <a:pos x="150" y="302"/>
                  </a:cxn>
                  <a:cxn ang="0">
                    <a:pos x="139" y="333"/>
                  </a:cxn>
                  <a:cxn ang="0">
                    <a:pos x="133" y="354"/>
                  </a:cxn>
                  <a:cxn ang="0">
                    <a:pos x="123" y="365"/>
                  </a:cxn>
                  <a:cxn ang="0">
                    <a:pos x="115" y="375"/>
                  </a:cxn>
                  <a:cxn ang="0">
                    <a:pos x="100" y="375"/>
                  </a:cxn>
                  <a:cxn ang="0">
                    <a:pos x="87" y="353"/>
                  </a:cxn>
                  <a:cxn ang="0">
                    <a:pos x="55" y="336"/>
                  </a:cxn>
                  <a:cxn ang="0">
                    <a:pos x="36" y="321"/>
                  </a:cxn>
                  <a:cxn ang="0">
                    <a:pos x="36" y="310"/>
                  </a:cxn>
                  <a:cxn ang="0">
                    <a:pos x="36" y="296"/>
                  </a:cxn>
                  <a:cxn ang="0">
                    <a:pos x="36" y="279"/>
                  </a:cxn>
                  <a:cxn ang="0">
                    <a:pos x="36" y="265"/>
                  </a:cxn>
                  <a:cxn ang="0">
                    <a:pos x="36" y="231"/>
                  </a:cxn>
                  <a:cxn ang="0">
                    <a:pos x="36" y="221"/>
                  </a:cxn>
                  <a:cxn ang="0">
                    <a:pos x="36" y="200"/>
                  </a:cxn>
                  <a:cxn ang="0">
                    <a:pos x="15" y="164"/>
                  </a:cxn>
                  <a:cxn ang="0">
                    <a:pos x="0" y="153"/>
                  </a:cxn>
                  <a:cxn ang="0">
                    <a:pos x="0" y="135"/>
                  </a:cxn>
                  <a:cxn ang="0">
                    <a:pos x="0" y="127"/>
                  </a:cxn>
                  <a:cxn ang="0">
                    <a:pos x="15" y="111"/>
                  </a:cxn>
                  <a:cxn ang="0">
                    <a:pos x="36" y="103"/>
                  </a:cxn>
                  <a:cxn ang="0">
                    <a:pos x="57" y="88"/>
                  </a:cxn>
                  <a:cxn ang="0">
                    <a:pos x="57" y="61"/>
                  </a:cxn>
                </a:cxnLst>
                <a:rect l="0" t="0" r="r" b="b"/>
                <a:pathLst>
                  <a:path w="346" h="375">
                    <a:moveTo>
                      <a:pt x="57" y="61"/>
                    </a:moveTo>
                    <a:lnTo>
                      <a:pt x="47" y="23"/>
                    </a:lnTo>
                    <a:lnTo>
                      <a:pt x="47" y="11"/>
                    </a:lnTo>
                    <a:lnTo>
                      <a:pt x="47" y="0"/>
                    </a:lnTo>
                    <a:lnTo>
                      <a:pt x="57" y="0"/>
                    </a:lnTo>
                    <a:lnTo>
                      <a:pt x="76" y="0"/>
                    </a:lnTo>
                    <a:lnTo>
                      <a:pt x="104" y="18"/>
                    </a:lnTo>
                    <a:lnTo>
                      <a:pt x="128" y="41"/>
                    </a:lnTo>
                    <a:lnTo>
                      <a:pt x="128" y="41"/>
                    </a:lnTo>
                    <a:lnTo>
                      <a:pt x="133" y="42"/>
                    </a:lnTo>
                    <a:lnTo>
                      <a:pt x="144" y="43"/>
                    </a:lnTo>
                    <a:lnTo>
                      <a:pt x="144" y="43"/>
                    </a:lnTo>
                    <a:lnTo>
                      <a:pt x="160" y="43"/>
                    </a:lnTo>
                    <a:lnTo>
                      <a:pt x="160" y="43"/>
                    </a:lnTo>
                    <a:lnTo>
                      <a:pt x="183" y="43"/>
                    </a:lnTo>
                    <a:lnTo>
                      <a:pt x="229" y="61"/>
                    </a:lnTo>
                    <a:lnTo>
                      <a:pt x="255" y="88"/>
                    </a:lnTo>
                    <a:lnTo>
                      <a:pt x="255" y="107"/>
                    </a:lnTo>
                    <a:lnTo>
                      <a:pt x="265" y="149"/>
                    </a:lnTo>
                    <a:lnTo>
                      <a:pt x="278" y="149"/>
                    </a:lnTo>
                    <a:lnTo>
                      <a:pt x="287" y="149"/>
                    </a:lnTo>
                    <a:lnTo>
                      <a:pt x="287" y="174"/>
                    </a:lnTo>
                    <a:lnTo>
                      <a:pt x="301" y="174"/>
                    </a:lnTo>
                    <a:lnTo>
                      <a:pt x="319" y="192"/>
                    </a:lnTo>
                    <a:lnTo>
                      <a:pt x="346" y="192"/>
                    </a:lnTo>
                    <a:lnTo>
                      <a:pt x="319" y="227"/>
                    </a:lnTo>
                    <a:lnTo>
                      <a:pt x="302" y="238"/>
                    </a:lnTo>
                    <a:lnTo>
                      <a:pt x="278" y="275"/>
                    </a:lnTo>
                    <a:lnTo>
                      <a:pt x="250" y="286"/>
                    </a:lnTo>
                    <a:lnTo>
                      <a:pt x="197" y="286"/>
                    </a:lnTo>
                    <a:lnTo>
                      <a:pt x="186" y="302"/>
                    </a:lnTo>
                    <a:lnTo>
                      <a:pt x="150" y="302"/>
                    </a:lnTo>
                    <a:lnTo>
                      <a:pt x="139" y="333"/>
                    </a:lnTo>
                    <a:lnTo>
                      <a:pt x="133" y="354"/>
                    </a:lnTo>
                    <a:lnTo>
                      <a:pt x="123" y="365"/>
                    </a:lnTo>
                    <a:lnTo>
                      <a:pt x="115" y="375"/>
                    </a:lnTo>
                    <a:lnTo>
                      <a:pt x="100" y="375"/>
                    </a:lnTo>
                    <a:lnTo>
                      <a:pt x="87" y="353"/>
                    </a:lnTo>
                    <a:lnTo>
                      <a:pt x="55" y="336"/>
                    </a:lnTo>
                    <a:lnTo>
                      <a:pt x="36" y="321"/>
                    </a:lnTo>
                    <a:lnTo>
                      <a:pt x="36" y="310"/>
                    </a:lnTo>
                    <a:lnTo>
                      <a:pt x="36" y="296"/>
                    </a:lnTo>
                    <a:lnTo>
                      <a:pt x="36" y="279"/>
                    </a:lnTo>
                    <a:lnTo>
                      <a:pt x="36" y="265"/>
                    </a:lnTo>
                    <a:lnTo>
                      <a:pt x="36" y="231"/>
                    </a:lnTo>
                    <a:lnTo>
                      <a:pt x="36" y="221"/>
                    </a:lnTo>
                    <a:lnTo>
                      <a:pt x="36" y="200"/>
                    </a:lnTo>
                    <a:lnTo>
                      <a:pt x="15" y="164"/>
                    </a:lnTo>
                    <a:lnTo>
                      <a:pt x="0" y="153"/>
                    </a:lnTo>
                    <a:lnTo>
                      <a:pt x="0" y="135"/>
                    </a:lnTo>
                    <a:lnTo>
                      <a:pt x="0" y="127"/>
                    </a:lnTo>
                    <a:lnTo>
                      <a:pt x="15" y="111"/>
                    </a:lnTo>
                    <a:lnTo>
                      <a:pt x="36" y="103"/>
                    </a:lnTo>
                    <a:lnTo>
                      <a:pt x="57" y="88"/>
                    </a:lnTo>
                    <a:lnTo>
                      <a:pt x="57" y="61"/>
                    </a:lnTo>
                    <a:close/>
                  </a:path>
                </a:pathLst>
              </a:custGeom>
              <a:grpFill/>
              <a:ln w="6350">
                <a:solidFill>
                  <a:schemeClr val="bg1"/>
                </a:solidFill>
                <a:prstDash val="solid"/>
                <a:round/>
                <a:headEnd/>
                <a:tailEnd/>
              </a:ln>
            </p:spPr>
            <p:txBody>
              <a:bodyPr lIns="237744" tIns="118872" rIns="237744" bIns="118872"/>
              <a:lstStyle/>
              <a:p>
                <a:pPr eaLnBrk="1" fontAlgn="auto" hangingPunct="1">
                  <a:spcBef>
                    <a:spcPts val="0"/>
                  </a:spcBef>
                  <a:spcAft>
                    <a:spcPts val="0"/>
                  </a:spcAft>
                  <a:defRPr/>
                </a:pPr>
                <a:endParaRPr lang="ar-SA" sz="6240">
                  <a:latin typeface="+mn-lt"/>
                </a:endParaRPr>
              </a:p>
            </p:txBody>
          </p:sp>
        </p:grpSp>
        <p:sp>
          <p:nvSpPr>
            <p:cNvPr id="9" name="Rectangle 8">
              <a:extLst>
                <a:ext uri="{FF2B5EF4-FFF2-40B4-BE49-F238E27FC236}">
                  <a16:creationId xmlns:a16="http://schemas.microsoft.com/office/drawing/2014/main" id="{2344137D-0664-DDF4-F9BA-35753E59B6DD}"/>
                </a:ext>
              </a:extLst>
            </p:cNvPr>
            <p:cNvSpPr/>
            <p:nvPr/>
          </p:nvSpPr>
          <p:spPr>
            <a:xfrm>
              <a:off x="17901793" y="6434025"/>
              <a:ext cx="3986026" cy="1082033"/>
            </a:xfrm>
            <a:prstGeom prst="rect">
              <a:avLst/>
            </a:prstGeom>
          </p:spPr>
          <p:txBody>
            <a:bodyPr wrap="square">
              <a:spAutoFit/>
            </a:bodyPr>
            <a:lstStyle/>
            <a:p>
              <a:pPr lvl="0">
                <a:lnSpc>
                  <a:spcPct val="114000"/>
                </a:lnSpc>
                <a:defRPr/>
              </a:pPr>
              <a:r>
                <a:rPr lang="id-ID" sz="2800" b="1" spc="585">
                  <a:solidFill>
                    <a:schemeClr val="accent1">
                      <a:lumMod val="75000"/>
                    </a:schemeClr>
                  </a:solidFill>
                  <a:latin typeface="Arial" panose="020B0604020202020204" pitchFamily="34" charset="0"/>
                  <a:cs typeface="Arial" panose="020B0604020202020204" pitchFamily="34" charset="0"/>
                </a:rPr>
                <a:t>NORTHEAST/ MID-ATLANTIC</a:t>
              </a:r>
            </a:p>
          </p:txBody>
        </p:sp>
        <p:sp>
          <p:nvSpPr>
            <p:cNvPr id="10" name="Rectangle 9">
              <a:extLst>
                <a:ext uri="{FF2B5EF4-FFF2-40B4-BE49-F238E27FC236}">
                  <a16:creationId xmlns:a16="http://schemas.microsoft.com/office/drawing/2014/main" id="{08B3D07F-C0E8-68FB-00B3-B14D35EA42CA}"/>
                </a:ext>
              </a:extLst>
            </p:cNvPr>
            <p:cNvSpPr/>
            <p:nvPr/>
          </p:nvSpPr>
          <p:spPr>
            <a:xfrm>
              <a:off x="11995328" y="11998543"/>
              <a:ext cx="3137564" cy="567863"/>
            </a:xfrm>
            <a:prstGeom prst="rect">
              <a:avLst/>
            </a:prstGeom>
          </p:spPr>
          <p:txBody>
            <a:bodyPr wrap="square">
              <a:spAutoFit/>
            </a:bodyPr>
            <a:lstStyle/>
            <a:p>
              <a:pPr lvl="0" algn="ctr">
                <a:lnSpc>
                  <a:spcPct val="114000"/>
                </a:lnSpc>
                <a:defRPr/>
              </a:pPr>
              <a:r>
                <a:rPr lang="id-ID" sz="2800" b="1" spc="585">
                  <a:solidFill>
                    <a:schemeClr val="tx2"/>
                  </a:solidFill>
                  <a:latin typeface="Arial" panose="020B0604020202020204" pitchFamily="34" charset="0"/>
                  <a:cs typeface="Arial" panose="020B0604020202020204" pitchFamily="34" charset="0"/>
                </a:rPr>
                <a:t>SOUTH</a:t>
              </a:r>
            </a:p>
          </p:txBody>
        </p:sp>
        <p:sp>
          <p:nvSpPr>
            <p:cNvPr id="11" name="Rectangle 10">
              <a:extLst>
                <a:ext uri="{FF2B5EF4-FFF2-40B4-BE49-F238E27FC236}">
                  <a16:creationId xmlns:a16="http://schemas.microsoft.com/office/drawing/2014/main" id="{49F79454-4BC6-7ABA-D98B-77E1658C5C37}"/>
                </a:ext>
              </a:extLst>
            </p:cNvPr>
            <p:cNvSpPr/>
            <p:nvPr/>
          </p:nvSpPr>
          <p:spPr>
            <a:xfrm>
              <a:off x="745487" y="6068114"/>
              <a:ext cx="2802776" cy="567863"/>
            </a:xfrm>
            <a:prstGeom prst="rect">
              <a:avLst/>
            </a:prstGeom>
          </p:spPr>
          <p:txBody>
            <a:bodyPr wrap="square">
              <a:spAutoFit/>
            </a:bodyPr>
            <a:lstStyle/>
            <a:p>
              <a:pPr lvl="0" algn="ctr">
                <a:lnSpc>
                  <a:spcPct val="114000"/>
                </a:lnSpc>
                <a:defRPr/>
              </a:pPr>
              <a:r>
                <a:rPr lang="id-ID" sz="2800" b="1" spc="585">
                  <a:solidFill>
                    <a:schemeClr val="accent2"/>
                  </a:solidFill>
                  <a:latin typeface="Arial" panose="020B0604020202020204" pitchFamily="34" charset="0"/>
                  <a:cs typeface="Arial" panose="020B0604020202020204" pitchFamily="34" charset="0"/>
                </a:rPr>
                <a:t>WEST</a:t>
              </a:r>
            </a:p>
          </p:txBody>
        </p:sp>
        <p:sp>
          <p:nvSpPr>
            <p:cNvPr id="12" name="Rectangle 11">
              <a:extLst>
                <a:ext uri="{FF2B5EF4-FFF2-40B4-BE49-F238E27FC236}">
                  <a16:creationId xmlns:a16="http://schemas.microsoft.com/office/drawing/2014/main" id="{FC25006D-906F-A337-4E5F-C1C5D19BADE6}"/>
                </a:ext>
              </a:extLst>
            </p:cNvPr>
            <p:cNvSpPr/>
            <p:nvPr/>
          </p:nvSpPr>
          <p:spPr>
            <a:xfrm>
              <a:off x="12871180" y="3587794"/>
              <a:ext cx="4271946" cy="567863"/>
            </a:xfrm>
            <a:prstGeom prst="rect">
              <a:avLst/>
            </a:prstGeom>
          </p:spPr>
          <p:txBody>
            <a:bodyPr wrap="square">
              <a:spAutoFit/>
            </a:bodyPr>
            <a:lstStyle/>
            <a:p>
              <a:pPr lvl="0" algn="ctr">
                <a:lnSpc>
                  <a:spcPct val="114000"/>
                </a:lnSpc>
                <a:defRPr/>
              </a:pPr>
              <a:r>
                <a:rPr lang="id-ID" sz="2800" b="1" spc="585">
                  <a:solidFill>
                    <a:schemeClr val="accent3"/>
                  </a:solidFill>
                  <a:latin typeface="Arial" panose="020B0604020202020204" pitchFamily="34" charset="0"/>
                  <a:cs typeface="Arial" panose="020B0604020202020204" pitchFamily="34" charset="0"/>
                </a:rPr>
                <a:t>MIDWEST</a:t>
              </a:r>
            </a:p>
          </p:txBody>
        </p:sp>
      </p:grpSp>
      <p:sp>
        <p:nvSpPr>
          <p:cNvPr id="75" name="Title 1">
            <a:extLst>
              <a:ext uri="{FF2B5EF4-FFF2-40B4-BE49-F238E27FC236}">
                <a16:creationId xmlns:a16="http://schemas.microsoft.com/office/drawing/2014/main" id="{BA16AC54-1270-5D2D-0ED6-B36725AD3905}"/>
              </a:ext>
            </a:extLst>
          </p:cNvPr>
          <p:cNvSpPr txBox="1">
            <a:spLocks/>
          </p:cNvSpPr>
          <p:nvPr userDrawn="1"/>
        </p:nvSpPr>
        <p:spPr>
          <a:xfrm>
            <a:off x="1633851" y="552858"/>
            <a:ext cx="20505420" cy="1950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a:solidFill>
                  <a:srgbClr val="0066AB"/>
                </a:solidFill>
              </a:rPr>
              <a:t>Click to edit Master title style</a:t>
            </a:r>
          </a:p>
        </p:txBody>
      </p:sp>
    </p:spTree>
    <p:extLst>
      <p:ext uri="{BB962C8B-B14F-4D97-AF65-F5344CB8AC3E}">
        <p14:creationId xmlns:p14="http://schemas.microsoft.com/office/powerpoint/2010/main" val="271029914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3481134-2EEC-4EF9-A570-79D0704BC3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4" t="6317" r="55" b="7644"/>
          <a:stretch/>
        </p:blipFill>
        <p:spPr>
          <a:xfrm>
            <a:off x="-34528" y="-8780"/>
            <a:ext cx="23843456" cy="13724780"/>
          </a:xfrm>
          <a:prstGeom prst="rect">
            <a:avLst/>
          </a:prstGeom>
        </p:spPr>
      </p:pic>
      <p:sp>
        <p:nvSpPr>
          <p:cNvPr id="8" name="Rectangle 7">
            <a:extLst>
              <a:ext uri="{FF2B5EF4-FFF2-40B4-BE49-F238E27FC236}">
                <a16:creationId xmlns:a16="http://schemas.microsoft.com/office/drawing/2014/main" id="{96259B44-E567-1EA4-0278-8D7C67F2DFDB}"/>
              </a:ext>
            </a:extLst>
          </p:cNvPr>
          <p:cNvSpPr/>
          <p:nvPr userDrawn="1"/>
        </p:nvSpPr>
        <p:spPr>
          <a:xfrm>
            <a:off x="-98612" y="-8780"/>
            <a:ext cx="23971624" cy="13784046"/>
          </a:xfrm>
          <a:prstGeom prst="rect">
            <a:avLst/>
          </a:prstGeom>
          <a:gradFill flip="none" rotWithShape="1">
            <a:gsLst>
              <a:gs pos="0">
                <a:schemeClr val="tx2">
                  <a:lumMod val="50000"/>
                  <a:alpha val="94025"/>
                </a:schemeClr>
              </a:gs>
              <a:gs pos="100000">
                <a:srgbClr val="0057B8">
                  <a:alpha val="83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22" name="Picture Placeholder 21">
            <a:extLst>
              <a:ext uri="{FF2B5EF4-FFF2-40B4-BE49-F238E27FC236}">
                <a16:creationId xmlns:a16="http://schemas.microsoft.com/office/drawing/2014/main" id="{B1A537EA-02D0-4FBB-63B1-3FBDB44B9EA4}"/>
              </a:ext>
            </a:extLst>
          </p:cNvPr>
          <p:cNvSpPr>
            <a:spLocks noGrp="1"/>
          </p:cNvSpPr>
          <p:nvPr>
            <p:ph type="pic" sz="quarter" idx="14" hasCustomPrompt="1"/>
          </p:nvPr>
        </p:nvSpPr>
        <p:spPr>
          <a:xfrm>
            <a:off x="6639492" y="10632163"/>
            <a:ext cx="1438142" cy="1398472"/>
          </a:xfrm>
          <a:prstGeom prst="rect">
            <a:avLst/>
          </a:prstGeom>
        </p:spPr>
        <p:txBody>
          <a:bodyPr>
            <a:normAutofit/>
          </a:bodyPr>
          <a:lstStyle>
            <a:lvl1pPr marL="0" indent="0" algn="ctr">
              <a:buNone/>
              <a:defRPr sz="2400">
                <a:solidFill>
                  <a:schemeClr val="bg1"/>
                </a:solidFill>
              </a:defRPr>
            </a:lvl1pPr>
          </a:lstStyle>
          <a:p>
            <a:r>
              <a:rPr lang="en-US"/>
              <a:t>Insert Your photo</a:t>
            </a:r>
          </a:p>
        </p:txBody>
      </p:sp>
      <p:sp>
        <p:nvSpPr>
          <p:cNvPr id="12" name="Text Placeholder 11">
            <a:extLst>
              <a:ext uri="{FF2B5EF4-FFF2-40B4-BE49-F238E27FC236}">
                <a16:creationId xmlns:a16="http://schemas.microsoft.com/office/drawing/2014/main" id="{5A385C41-E650-EDA2-0E0F-037E3090B8A2}"/>
              </a:ext>
            </a:extLst>
          </p:cNvPr>
          <p:cNvSpPr>
            <a:spLocks noGrp="1"/>
          </p:cNvSpPr>
          <p:nvPr>
            <p:ph type="body" sz="quarter" idx="15" hasCustomPrompt="1"/>
          </p:nvPr>
        </p:nvSpPr>
        <p:spPr>
          <a:xfrm>
            <a:off x="6469535" y="5135885"/>
            <a:ext cx="15839507" cy="1206467"/>
          </a:xfrm>
          <a:prstGeom prst="rect">
            <a:avLst/>
          </a:prstGeom>
        </p:spPr>
        <p:txBody>
          <a:bodyPr/>
          <a:lstStyle>
            <a:lvl1pPr marL="0" indent="0">
              <a:buNone/>
              <a:defRPr b="1" spc="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PRE-TITLE TEXT STYLE</a:t>
            </a:r>
          </a:p>
        </p:txBody>
      </p:sp>
      <p:sp>
        <p:nvSpPr>
          <p:cNvPr id="24" name="Text Placeholder 23">
            <a:extLst>
              <a:ext uri="{FF2B5EF4-FFF2-40B4-BE49-F238E27FC236}">
                <a16:creationId xmlns:a16="http://schemas.microsoft.com/office/drawing/2014/main" id="{92C07EFC-BBFF-9801-92B9-25C2228AC492}"/>
              </a:ext>
            </a:extLst>
          </p:cNvPr>
          <p:cNvSpPr>
            <a:spLocks noGrp="1"/>
          </p:cNvSpPr>
          <p:nvPr>
            <p:ph type="body" sz="quarter" idx="16" hasCustomPrompt="1"/>
          </p:nvPr>
        </p:nvSpPr>
        <p:spPr>
          <a:xfrm>
            <a:off x="8240330" y="10587378"/>
            <a:ext cx="14238669" cy="745846"/>
          </a:xfrm>
          <a:prstGeom prst="rect">
            <a:avLst/>
          </a:prstGeom>
        </p:spPr>
        <p:txBody>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BY: PRESENTER’S NAME HERE</a:t>
            </a:r>
          </a:p>
        </p:txBody>
      </p:sp>
      <p:sp>
        <p:nvSpPr>
          <p:cNvPr id="26" name="Text Placeholder 25">
            <a:extLst>
              <a:ext uri="{FF2B5EF4-FFF2-40B4-BE49-F238E27FC236}">
                <a16:creationId xmlns:a16="http://schemas.microsoft.com/office/drawing/2014/main" id="{A1CDB7B4-4B67-5FF4-C8F8-544913254B67}"/>
              </a:ext>
            </a:extLst>
          </p:cNvPr>
          <p:cNvSpPr>
            <a:spLocks noGrp="1"/>
          </p:cNvSpPr>
          <p:nvPr>
            <p:ph type="body" sz="quarter" idx="17" hasCustomPrompt="1"/>
          </p:nvPr>
        </p:nvSpPr>
        <p:spPr>
          <a:xfrm>
            <a:off x="8240331" y="11392490"/>
            <a:ext cx="14238670" cy="990010"/>
          </a:xfrm>
          <a:prstGeom prst="rect">
            <a:avLst/>
          </a:prstGeom>
        </p:spPr>
        <p:txBody>
          <a:bodyPr/>
          <a:lstStyle>
            <a:lvl1pPr marL="0" indent="0">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add your title and company name</a:t>
            </a:r>
          </a:p>
        </p:txBody>
      </p:sp>
      <p:pic>
        <p:nvPicPr>
          <p:cNvPr id="3" name="Picture 2">
            <a:extLst>
              <a:ext uri="{FF2B5EF4-FFF2-40B4-BE49-F238E27FC236}">
                <a16:creationId xmlns:a16="http://schemas.microsoft.com/office/drawing/2014/main" id="{57D53E13-41BD-C137-CEEA-6FEAB8EABC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0006" y="662866"/>
            <a:ext cx="6289120" cy="2558773"/>
          </a:xfrm>
          <a:prstGeom prst="rect">
            <a:avLst/>
          </a:prstGeom>
        </p:spPr>
      </p:pic>
      <p:sp>
        <p:nvSpPr>
          <p:cNvPr id="5" name="TextBox 4">
            <a:extLst>
              <a:ext uri="{FF2B5EF4-FFF2-40B4-BE49-F238E27FC236}">
                <a16:creationId xmlns:a16="http://schemas.microsoft.com/office/drawing/2014/main" id="{08AC53D1-6FD3-93B1-ABB2-4143DB885B32}"/>
              </a:ext>
            </a:extLst>
          </p:cNvPr>
          <p:cNvSpPr txBox="1"/>
          <p:nvPr userDrawn="1"/>
        </p:nvSpPr>
        <p:spPr>
          <a:xfrm>
            <a:off x="6469535" y="6537620"/>
            <a:ext cx="16009464" cy="3170099"/>
          </a:xfrm>
          <a:prstGeom prst="rect">
            <a:avLst/>
          </a:prstGeom>
          <a:noFill/>
        </p:spPr>
        <p:txBody>
          <a:bodyPr wrap="square">
            <a:spAutoFit/>
          </a:bodyPr>
          <a:lstStyle/>
          <a:p>
            <a:r>
              <a:rPr lang="en-US" sz="10000">
                <a:solidFill>
                  <a:schemeClr val="accent4">
                    <a:lumMod val="20000"/>
                    <a:lumOff val="80000"/>
                  </a:schemeClr>
                </a:solidFill>
              </a:rPr>
              <a:t>Click to edit master title style</a:t>
            </a:r>
          </a:p>
        </p:txBody>
      </p:sp>
    </p:spTree>
    <p:extLst>
      <p:ext uri="{BB962C8B-B14F-4D97-AF65-F5344CB8AC3E}">
        <p14:creationId xmlns:p14="http://schemas.microsoft.com/office/powerpoint/2010/main" val="38548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78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ppt_x"/>
                                          </p:val>
                                        </p:tav>
                                        <p:tav tm="100000">
                                          <p:val>
                                            <p:strVal val="#ppt_x"/>
                                          </p:val>
                                        </p:tav>
                                      </p:tavLst>
                                    </p:anim>
                                    <p:anim calcmode="lin" valueType="num">
                                      <p:cBhvr additive="base">
                                        <p:cTn id="8"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7488" userDrawn="1">
          <p15:clr>
            <a:srgbClr val="FBAE40"/>
          </p15:clr>
        </p15:guide>
        <p15:guide id="2" pos="4200" userDrawn="1">
          <p15:clr>
            <a:srgbClr val="FBAE40"/>
          </p15:clr>
        </p15:guide>
        <p15:guide id="3" pos="107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17" name="Picture 16" descr="A large white building with a flag on top&#10;&#10;Description automatically generated with low confidence">
            <a:extLst>
              <a:ext uri="{FF2B5EF4-FFF2-40B4-BE49-F238E27FC236}">
                <a16:creationId xmlns:a16="http://schemas.microsoft.com/office/drawing/2014/main" id="{8DE1055B-9890-9388-6E11-6001F8368A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877" t="4814" b="21355"/>
          <a:stretch/>
        </p:blipFill>
        <p:spPr>
          <a:xfrm>
            <a:off x="-17929" y="-17929"/>
            <a:ext cx="23846172" cy="13841506"/>
          </a:xfrm>
          <a:prstGeom prst="rect">
            <a:avLst/>
          </a:prstGeom>
        </p:spPr>
      </p:pic>
      <p:sp>
        <p:nvSpPr>
          <p:cNvPr id="5" name="Date Placeholder 4">
            <a:extLst>
              <a:ext uri="{FF2B5EF4-FFF2-40B4-BE49-F238E27FC236}">
                <a16:creationId xmlns:a16="http://schemas.microsoft.com/office/drawing/2014/main" id="{57CD829D-71D9-E53C-4D08-D3331763E6C7}"/>
              </a:ext>
            </a:extLst>
          </p:cNvPr>
          <p:cNvSpPr>
            <a:spLocks noGrp="1"/>
          </p:cNvSpPr>
          <p:nvPr>
            <p:ph type="dt" sz="half" idx="10"/>
          </p:nvPr>
        </p:nvSpPr>
        <p:spPr/>
        <p:txBody>
          <a:bodyPr/>
          <a:lstStyle/>
          <a:p>
            <a:fld id="{8D8E8EE6-837A-794A-8FF2-1DED840A7F96}" type="datetimeFigureOut">
              <a:rPr lang="en-US" smtClean="0"/>
              <a:t>10/28/2025</a:t>
            </a:fld>
            <a:endParaRPr lang="en-US"/>
          </a:p>
        </p:txBody>
      </p:sp>
      <p:sp>
        <p:nvSpPr>
          <p:cNvPr id="6" name="Footer Placeholder 5">
            <a:extLst>
              <a:ext uri="{FF2B5EF4-FFF2-40B4-BE49-F238E27FC236}">
                <a16:creationId xmlns:a16="http://schemas.microsoft.com/office/drawing/2014/main" id="{763A94AB-1525-207C-4A9C-BEB515241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9D76D-47E0-A4E1-1E3A-2CBFAEB07D6C}"/>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9" name="Rectangle 8">
            <a:extLst>
              <a:ext uri="{FF2B5EF4-FFF2-40B4-BE49-F238E27FC236}">
                <a16:creationId xmlns:a16="http://schemas.microsoft.com/office/drawing/2014/main" id="{DDE493CD-6014-2E2A-CC8C-D19C40399B7D}"/>
              </a:ext>
            </a:extLst>
          </p:cNvPr>
          <p:cNvSpPr/>
          <p:nvPr userDrawn="1"/>
        </p:nvSpPr>
        <p:spPr>
          <a:xfrm>
            <a:off x="0" y="-62753"/>
            <a:ext cx="23864129" cy="13886330"/>
          </a:xfrm>
          <a:prstGeom prst="rect">
            <a:avLst/>
          </a:prstGeom>
          <a:gradFill flip="none" rotWithShape="1">
            <a:gsLst>
              <a:gs pos="17000">
                <a:srgbClr val="005E9B">
                  <a:alpha val="85662"/>
                </a:srgbClr>
              </a:gs>
              <a:gs pos="0">
                <a:schemeClr val="tx2">
                  <a:alpha val="82753"/>
                </a:schemeClr>
              </a:gs>
              <a:gs pos="50000">
                <a:schemeClr val="tx2">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907"/>
              <a:t>       </a:t>
            </a:r>
          </a:p>
        </p:txBody>
      </p:sp>
      <p:sp>
        <p:nvSpPr>
          <p:cNvPr id="26" name="Subtitle 2">
            <a:extLst>
              <a:ext uri="{FF2B5EF4-FFF2-40B4-BE49-F238E27FC236}">
                <a16:creationId xmlns:a16="http://schemas.microsoft.com/office/drawing/2014/main" id="{5E5062F9-02B5-8F06-A50D-AC59D8706076}"/>
              </a:ext>
            </a:extLst>
          </p:cNvPr>
          <p:cNvSpPr>
            <a:spLocks noGrp="1"/>
          </p:cNvSpPr>
          <p:nvPr>
            <p:ph type="subTitle" idx="13" hasCustomPrompt="1"/>
          </p:nvPr>
        </p:nvSpPr>
        <p:spPr>
          <a:xfrm>
            <a:off x="6595876" y="6700678"/>
            <a:ext cx="16008630" cy="3479226"/>
          </a:xfrm>
          <a:prstGeom prst="rect">
            <a:avLst/>
          </a:prstGeom>
        </p:spPr>
        <p:txBody>
          <a:bodyPr>
            <a:noAutofit/>
          </a:bodyPr>
          <a:lstStyle>
            <a:lvl1pPr marL="0" indent="0" algn="l">
              <a:buNone/>
              <a:defRPr sz="10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title style</a:t>
            </a:r>
          </a:p>
        </p:txBody>
      </p:sp>
      <p:sp>
        <p:nvSpPr>
          <p:cNvPr id="27" name="Title 1">
            <a:extLst>
              <a:ext uri="{FF2B5EF4-FFF2-40B4-BE49-F238E27FC236}">
                <a16:creationId xmlns:a16="http://schemas.microsoft.com/office/drawing/2014/main" id="{D8649712-3BE4-9C36-B827-6A05D7FFFFAF}"/>
              </a:ext>
            </a:extLst>
          </p:cNvPr>
          <p:cNvSpPr txBox="1">
            <a:spLocks/>
          </p:cNvSpPr>
          <p:nvPr userDrawn="1"/>
        </p:nvSpPr>
        <p:spPr>
          <a:xfrm>
            <a:off x="9008066" y="10991192"/>
            <a:ext cx="13470934" cy="7458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r>
              <a:rPr lang="en-US" sz="3600">
                <a:solidFill>
                  <a:schemeClr val="accent1"/>
                </a:solidFill>
              </a:rPr>
              <a:t>BY: PRESENTER’S NAME HERE</a:t>
            </a:r>
          </a:p>
        </p:txBody>
      </p:sp>
      <p:sp>
        <p:nvSpPr>
          <p:cNvPr id="28" name="Title 1">
            <a:extLst>
              <a:ext uri="{FF2B5EF4-FFF2-40B4-BE49-F238E27FC236}">
                <a16:creationId xmlns:a16="http://schemas.microsoft.com/office/drawing/2014/main" id="{D8FB7383-8021-97D9-2270-6705E7467A61}"/>
              </a:ext>
            </a:extLst>
          </p:cNvPr>
          <p:cNvSpPr txBox="1">
            <a:spLocks/>
          </p:cNvSpPr>
          <p:nvPr userDrawn="1"/>
        </p:nvSpPr>
        <p:spPr>
          <a:xfrm>
            <a:off x="9008066" y="11948925"/>
            <a:ext cx="13470934" cy="7458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accent1">
                    <a:lumMod val="60000"/>
                    <a:lumOff val="40000"/>
                  </a:schemeClr>
                </a:solidFill>
                <a:latin typeface="Arial" panose="020B0604020202020204" pitchFamily="34" charset="0"/>
                <a:ea typeface="+mj-ea"/>
                <a:cs typeface="Arial" panose="020B0604020202020204" pitchFamily="34" charset="0"/>
              </a:defRPr>
            </a:lvl1pPr>
          </a:lstStyle>
          <a:p>
            <a:r>
              <a:rPr lang="en-US" sz="3200" b="0" spc="300">
                <a:solidFill>
                  <a:schemeClr val="accent1"/>
                </a:solidFill>
              </a:rPr>
              <a:t>Presenter’s Title</a:t>
            </a:r>
          </a:p>
        </p:txBody>
      </p:sp>
      <p:sp>
        <p:nvSpPr>
          <p:cNvPr id="30" name="Title 1">
            <a:extLst>
              <a:ext uri="{FF2B5EF4-FFF2-40B4-BE49-F238E27FC236}">
                <a16:creationId xmlns:a16="http://schemas.microsoft.com/office/drawing/2014/main" id="{E88621C7-F1DA-28F0-716E-95B5FDB4913C}"/>
              </a:ext>
            </a:extLst>
          </p:cNvPr>
          <p:cNvSpPr txBox="1">
            <a:spLocks/>
          </p:cNvSpPr>
          <p:nvPr userDrawn="1"/>
        </p:nvSpPr>
        <p:spPr>
          <a:xfrm>
            <a:off x="6591300" y="5571413"/>
            <a:ext cx="15887699" cy="10665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spc="300">
                <a:solidFill>
                  <a:schemeClr val="accent1">
                    <a:lumMod val="60000"/>
                    <a:lumOff val="40000"/>
                  </a:schemeClr>
                </a:solidFill>
                <a:latin typeface="Arial" panose="020B0604020202020204" pitchFamily="34" charset="0"/>
                <a:ea typeface="+mj-ea"/>
                <a:cs typeface="Arial" panose="020B0604020202020204" pitchFamily="34" charset="0"/>
              </a:defRPr>
            </a:lvl1pPr>
          </a:lstStyle>
          <a:p>
            <a:r>
              <a:rPr lang="en-US" b="1">
                <a:solidFill>
                  <a:schemeClr val="accent1">
                    <a:lumMod val="60000"/>
                    <a:lumOff val="40000"/>
                  </a:schemeClr>
                </a:solidFill>
              </a:rPr>
              <a:t>TYPE YOUR PRE-TITLE HERE</a:t>
            </a:r>
          </a:p>
        </p:txBody>
      </p:sp>
      <p:sp>
        <p:nvSpPr>
          <p:cNvPr id="31" name="Picture Placeholder 21">
            <a:extLst>
              <a:ext uri="{FF2B5EF4-FFF2-40B4-BE49-F238E27FC236}">
                <a16:creationId xmlns:a16="http://schemas.microsoft.com/office/drawing/2014/main" id="{184CC6DC-92B1-0CD9-FE5E-38B56888B5E8}"/>
              </a:ext>
            </a:extLst>
          </p:cNvPr>
          <p:cNvSpPr>
            <a:spLocks noGrp="1"/>
          </p:cNvSpPr>
          <p:nvPr>
            <p:ph type="pic" sz="quarter" idx="14" hasCustomPrompt="1"/>
          </p:nvPr>
        </p:nvSpPr>
        <p:spPr>
          <a:xfrm>
            <a:off x="6613805" y="10991192"/>
            <a:ext cx="1524000" cy="1340881"/>
          </a:xfrm>
          <a:prstGeom prst="rect">
            <a:avLst/>
          </a:prstGeom>
        </p:spPr>
        <p:txBody>
          <a:bodyPr>
            <a:normAutofit/>
          </a:bodyPr>
          <a:lstStyle>
            <a:lvl1pPr marL="0" indent="0" algn="ctr">
              <a:buNone/>
              <a:defRPr sz="2400">
                <a:solidFill>
                  <a:schemeClr val="bg1"/>
                </a:solidFill>
              </a:defRPr>
            </a:lvl1pPr>
          </a:lstStyle>
          <a:p>
            <a:r>
              <a:rPr lang="en-US"/>
              <a:t>Insert Your photo</a:t>
            </a:r>
          </a:p>
        </p:txBody>
      </p:sp>
      <p:pic>
        <p:nvPicPr>
          <p:cNvPr id="2" name="Picture 1">
            <a:extLst>
              <a:ext uri="{FF2B5EF4-FFF2-40B4-BE49-F238E27FC236}">
                <a16:creationId xmlns:a16="http://schemas.microsoft.com/office/drawing/2014/main" id="{334D9FCA-9B9F-D084-B4DC-6A1985E573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67930" y="950485"/>
            <a:ext cx="6245875" cy="2541178"/>
          </a:xfrm>
          <a:prstGeom prst="rect">
            <a:avLst/>
          </a:prstGeom>
        </p:spPr>
      </p:pic>
    </p:spTree>
    <p:extLst>
      <p:ext uri="{BB962C8B-B14F-4D97-AF65-F5344CB8AC3E}">
        <p14:creationId xmlns:p14="http://schemas.microsoft.com/office/powerpoint/2010/main" val="2215327596"/>
      </p:ext>
    </p:extLst>
  </p:cSld>
  <p:clrMapOvr>
    <a:masterClrMapping/>
  </p:clrMapOvr>
  <p:extLst>
    <p:ext uri="{DCECCB84-F9BA-43D5-87BE-67443E8EF086}">
      <p15:sldGuideLst xmlns:p15="http://schemas.microsoft.com/office/powerpoint/2012/main">
        <p15:guide id="1" pos="7488" userDrawn="1">
          <p15:clr>
            <a:srgbClr val="FBAE40"/>
          </p15:clr>
        </p15:guide>
        <p15:guide id="2" orient="horz" pos="4320" userDrawn="1">
          <p15:clr>
            <a:srgbClr val="FBAE40"/>
          </p15:clr>
        </p15:guide>
        <p15:guide id="3" pos="4224" userDrawn="1">
          <p15:clr>
            <a:srgbClr val="FBAE40"/>
          </p15:clr>
        </p15:guide>
        <p15:guide id="4" pos="10800" userDrawn="1">
          <p15:clr>
            <a:srgbClr val="FBAE40"/>
          </p15:clr>
        </p15:guide>
        <p15:guide id="7" orient="horz" pos="16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LC MISSION">
    <p:spTree>
      <p:nvGrpSpPr>
        <p:cNvPr id="1" name=""/>
        <p:cNvGrpSpPr/>
        <p:nvPr/>
      </p:nvGrpSpPr>
      <p:grpSpPr>
        <a:xfrm>
          <a:off x="0" y="0"/>
          <a:ext cx="0" cy="0"/>
          <a:chOff x="0" y="0"/>
          <a:chExt cx="0" cy="0"/>
        </a:xfrm>
      </p:grpSpPr>
      <p:pic>
        <p:nvPicPr>
          <p:cNvPr id="7" name="Picture 6" descr="A body of water with buildings in the background&#10;&#10;Description automatically generated with medium confidence">
            <a:extLst>
              <a:ext uri="{FF2B5EF4-FFF2-40B4-BE49-F238E27FC236}">
                <a16:creationId xmlns:a16="http://schemas.microsoft.com/office/drawing/2014/main" id="{8CFBCA05-E4F8-B66C-53F4-158FA293C252}"/>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18856" t="26609" r="10251" b="95"/>
          <a:stretch/>
        </p:blipFill>
        <p:spPr>
          <a:xfrm>
            <a:off x="-35887" y="-17929"/>
            <a:ext cx="23864129" cy="13841506"/>
          </a:xfrm>
          <a:prstGeom prst="rect">
            <a:avLst/>
          </a:prstGeom>
        </p:spPr>
      </p:pic>
      <p:sp>
        <p:nvSpPr>
          <p:cNvPr id="2" name="Date Placeholder 1">
            <a:extLst>
              <a:ext uri="{FF2B5EF4-FFF2-40B4-BE49-F238E27FC236}">
                <a16:creationId xmlns:a16="http://schemas.microsoft.com/office/drawing/2014/main" id="{A5FAFC3C-8DD2-FC61-C489-8A1CC324CF0A}"/>
              </a:ext>
            </a:extLst>
          </p:cNvPr>
          <p:cNvSpPr>
            <a:spLocks noGrp="1"/>
          </p:cNvSpPr>
          <p:nvPr>
            <p:ph type="dt" sz="half" idx="10"/>
          </p:nvPr>
        </p:nvSpPr>
        <p:spPr/>
        <p:txBody>
          <a:bodyPr/>
          <a:lstStyle/>
          <a:p>
            <a:fld id="{8D8E8EE6-837A-794A-8FF2-1DED840A7F96}" type="datetimeFigureOut">
              <a:rPr lang="en-US" smtClean="0"/>
              <a:t>10/28/2025</a:t>
            </a:fld>
            <a:endParaRPr lang="en-US"/>
          </a:p>
        </p:txBody>
      </p:sp>
      <p:sp>
        <p:nvSpPr>
          <p:cNvPr id="3" name="Footer Placeholder 2">
            <a:extLst>
              <a:ext uri="{FF2B5EF4-FFF2-40B4-BE49-F238E27FC236}">
                <a16:creationId xmlns:a16="http://schemas.microsoft.com/office/drawing/2014/main" id="{DD0E3461-2381-500D-762A-5A3A51BBF1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698A7-AB58-4298-2DBB-C149873AC9F4}"/>
              </a:ext>
            </a:extLst>
          </p:cNvPr>
          <p:cNvSpPr>
            <a:spLocks noGrp="1"/>
          </p:cNvSpPr>
          <p:nvPr>
            <p:ph type="sldNum" sz="quarter" idx="12"/>
          </p:nvPr>
        </p:nvSpPr>
        <p:spPr/>
        <p:txBody>
          <a:bodyPr/>
          <a:lstStyle/>
          <a:p>
            <a:fld id="{DDA8F73C-D96C-D04C-A238-F57AC5794B0F}" type="slidenum">
              <a:rPr lang="en-US" smtClean="0"/>
              <a:t>‹#›</a:t>
            </a:fld>
            <a:endParaRPr lang="en-US"/>
          </a:p>
        </p:txBody>
      </p:sp>
      <p:sp>
        <p:nvSpPr>
          <p:cNvPr id="5" name="Rectangle 4">
            <a:extLst>
              <a:ext uri="{FF2B5EF4-FFF2-40B4-BE49-F238E27FC236}">
                <a16:creationId xmlns:a16="http://schemas.microsoft.com/office/drawing/2014/main" id="{6EE371E2-E079-89B4-031A-4E80F814DE16}"/>
              </a:ext>
            </a:extLst>
          </p:cNvPr>
          <p:cNvSpPr/>
          <p:nvPr userDrawn="1"/>
        </p:nvSpPr>
        <p:spPr>
          <a:xfrm>
            <a:off x="-89729" y="-62753"/>
            <a:ext cx="23917971" cy="13886330"/>
          </a:xfrm>
          <a:prstGeom prst="rect">
            <a:avLst/>
          </a:prstGeom>
          <a:gradFill flip="none" rotWithShape="1">
            <a:gsLst>
              <a:gs pos="0">
                <a:schemeClr val="accent2">
                  <a:alpha val="85123"/>
                  <a:lumMod val="43000"/>
                </a:schemeClr>
              </a:gs>
              <a:gs pos="100000">
                <a:schemeClr val="accent2">
                  <a:alpha val="89346"/>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8" name="TextBox 7">
            <a:extLst>
              <a:ext uri="{FF2B5EF4-FFF2-40B4-BE49-F238E27FC236}">
                <a16:creationId xmlns:a16="http://schemas.microsoft.com/office/drawing/2014/main" id="{B3F62694-CCC2-6F77-268A-0F8A04C4D8C8}"/>
              </a:ext>
            </a:extLst>
          </p:cNvPr>
          <p:cNvSpPr txBox="1"/>
          <p:nvPr userDrawn="1"/>
        </p:nvSpPr>
        <p:spPr>
          <a:xfrm>
            <a:off x="8744446" y="1543150"/>
            <a:ext cx="6303461" cy="1015665"/>
          </a:xfrm>
          <a:prstGeom prst="rect">
            <a:avLst/>
          </a:prstGeom>
          <a:noFill/>
        </p:spPr>
        <p:txBody>
          <a:bodyPr wrap="square" rtlCol="0">
            <a:spAutoFit/>
          </a:bodyPr>
          <a:lstStyle/>
          <a:p>
            <a:pPr algn="ctr"/>
            <a:r>
              <a:rPr lang="en-US" sz="6000" b="1" spc="600">
                <a:solidFill>
                  <a:schemeClr val="bg1"/>
                </a:solidFill>
                <a:latin typeface="Arial" panose="020B0604020202020204" pitchFamily="34" charset="0"/>
                <a:cs typeface="Arial" panose="020B0604020202020204" pitchFamily="34" charset="0"/>
              </a:rPr>
              <a:t>OUR MISSION</a:t>
            </a:r>
          </a:p>
        </p:txBody>
      </p:sp>
      <p:cxnSp>
        <p:nvCxnSpPr>
          <p:cNvPr id="11" name="Straight Connector 10">
            <a:extLst>
              <a:ext uri="{FF2B5EF4-FFF2-40B4-BE49-F238E27FC236}">
                <a16:creationId xmlns:a16="http://schemas.microsoft.com/office/drawing/2014/main" id="{F56153A0-8A03-6B89-5A57-4B7320179DB8}"/>
              </a:ext>
            </a:extLst>
          </p:cNvPr>
          <p:cNvCxnSpPr>
            <a:cxnSpLocks/>
          </p:cNvCxnSpPr>
          <p:nvPr userDrawn="1"/>
        </p:nvCxnSpPr>
        <p:spPr>
          <a:xfrm>
            <a:off x="15561503" y="2040083"/>
            <a:ext cx="586656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E7E1CF-534C-B138-A005-59969CBC2969}"/>
              </a:ext>
            </a:extLst>
          </p:cNvPr>
          <p:cNvCxnSpPr>
            <a:cxnSpLocks/>
          </p:cNvCxnSpPr>
          <p:nvPr userDrawn="1"/>
        </p:nvCxnSpPr>
        <p:spPr>
          <a:xfrm>
            <a:off x="2779668" y="2050982"/>
            <a:ext cx="54851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5A31C58-223C-6D2D-E27D-E90A7E2AB967}"/>
              </a:ext>
            </a:extLst>
          </p:cNvPr>
          <p:cNvPicPr>
            <a:picLocks noChangeAspect="1"/>
          </p:cNvPicPr>
          <p:nvPr userDrawn="1"/>
        </p:nvPicPr>
        <p:blipFill>
          <a:blip r:embed="rId4"/>
          <a:stretch>
            <a:fillRect/>
          </a:stretch>
        </p:blipFill>
        <p:spPr>
          <a:xfrm>
            <a:off x="5522259" y="4645554"/>
            <a:ext cx="12801600" cy="4469716"/>
          </a:xfrm>
          <a:prstGeom prst="rect">
            <a:avLst/>
          </a:prstGeom>
        </p:spPr>
      </p:pic>
      <p:pic>
        <p:nvPicPr>
          <p:cNvPr id="16" name="Picture 15">
            <a:extLst>
              <a:ext uri="{FF2B5EF4-FFF2-40B4-BE49-F238E27FC236}">
                <a16:creationId xmlns:a16="http://schemas.microsoft.com/office/drawing/2014/main" id="{7C47EB67-246D-4583-2637-1366599964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11494475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4" name="Picture 3" descr="A painted brick wall with a white circle and a blue circle&#10;&#10;AI-generated content may be incorrect.">
            <a:extLst>
              <a:ext uri="{FF2B5EF4-FFF2-40B4-BE49-F238E27FC236}">
                <a16:creationId xmlns:a16="http://schemas.microsoft.com/office/drawing/2014/main" id="{F1962035-EE3F-2D85-217A-BB0EB4A6D0DE}"/>
              </a:ext>
            </a:extLst>
          </p:cNvPr>
          <p:cNvPicPr>
            <a:picLocks noChangeAspect="1"/>
          </p:cNvPicPr>
          <p:nvPr userDrawn="1"/>
        </p:nvPicPr>
        <p:blipFill>
          <a:blip r:embed="rId2">
            <a:alphaModFix am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b="11542"/>
          <a:stretch/>
        </p:blipFill>
        <p:spPr>
          <a:xfrm>
            <a:off x="-121956" y="-94129"/>
            <a:ext cx="23896356" cy="13904258"/>
          </a:xfrm>
          <a:prstGeom prst="rect">
            <a:avLst/>
          </a:prstGeom>
        </p:spPr>
      </p:pic>
      <p:sp>
        <p:nvSpPr>
          <p:cNvPr id="16" name="Rectangle 15">
            <a:extLst>
              <a:ext uri="{FF2B5EF4-FFF2-40B4-BE49-F238E27FC236}">
                <a16:creationId xmlns:a16="http://schemas.microsoft.com/office/drawing/2014/main" id="{9A92AD33-42BD-0BE9-2F52-7567BDAAB21D}"/>
              </a:ext>
            </a:extLst>
          </p:cNvPr>
          <p:cNvSpPr/>
          <p:nvPr userDrawn="1"/>
        </p:nvSpPr>
        <p:spPr>
          <a:xfrm>
            <a:off x="-121956" y="-94129"/>
            <a:ext cx="23896356" cy="13904258"/>
          </a:xfrm>
          <a:prstGeom prst="rect">
            <a:avLst/>
          </a:prstGeom>
          <a:solidFill>
            <a:srgbClr val="00418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11" name="Date Placeholder 3">
            <a:extLst>
              <a:ext uri="{FF2B5EF4-FFF2-40B4-BE49-F238E27FC236}">
                <a16:creationId xmlns:a16="http://schemas.microsoft.com/office/drawing/2014/main" id="{B2F48EFA-CC33-02BA-C000-CF5E3B9CD8F5}"/>
              </a:ext>
            </a:extLst>
          </p:cNvPr>
          <p:cNvSpPr txBox="1">
            <a:spLocks/>
          </p:cNvSpPr>
          <p:nvPr userDrawn="1"/>
        </p:nvSpPr>
        <p:spPr>
          <a:xfrm>
            <a:off x="1635125" y="12712700"/>
            <a:ext cx="5348288" cy="730250"/>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2" name="Slide Number Placeholder 5">
            <a:extLst>
              <a:ext uri="{FF2B5EF4-FFF2-40B4-BE49-F238E27FC236}">
                <a16:creationId xmlns:a16="http://schemas.microsoft.com/office/drawing/2014/main" id="{1B4AAE23-731D-BCD6-E3CC-0341C9786BD4}"/>
              </a:ext>
            </a:extLst>
          </p:cNvPr>
          <p:cNvSpPr txBox="1">
            <a:spLocks/>
          </p:cNvSpPr>
          <p:nvPr userDrawn="1"/>
        </p:nvSpPr>
        <p:spPr>
          <a:xfrm>
            <a:off x="16790988" y="12712700"/>
            <a:ext cx="5348287" cy="7302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4" name="Rectangle 13">
            <a:extLst>
              <a:ext uri="{FF2B5EF4-FFF2-40B4-BE49-F238E27FC236}">
                <a16:creationId xmlns:a16="http://schemas.microsoft.com/office/drawing/2014/main" id="{B36C4E03-08E0-CA8E-6EB3-D75C6B87814A}"/>
              </a:ext>
            </a:extLst>
          </p:cNvPr>
          <p:cNvSpPr/>
          <p:nvPr userDrawn="1"/>
        </p:nvSpPr>
        <p:spPr>
          <a:xfrm rot="16200000">
            <a:off x="28978668" y="10906649"/>
            <a:ext cx="2072940" cy="512448"/>
          </a:xfrm>
          <a:prstGeom prst="rect">
            <a:avLst/>
          </a:prstGeom>
        </p:spPr>
        <p:txBody>
          <a:bodyPr wrap="none">
            <a:spAutoFit/>
          </a:bodyPr>
          <a:lstStyle/>
          <a:p>
            <a:r>
              <a:rPr lang="en-US" sz="2730" err="1">
                <a:solidFill>
                  <a:schemeClr val="accent1">
                    <a:lumMod val="60000"/>
                    <a:lumOff val="40000"/>
                  </a:schemeClr>
                </a:solidFill>
              </a:rPr>
              <a:t>www.nlc.org</a:t>
            </a:r>
            <a:endParaRPr lang="en-US" sz="2730"/>
          </a:p>
        </p:txBody>
      </p:sp>
      <p:sp>
        <p:nvSpPr>
          <p:cNvPr id="20" name="Title 1">
            <a:extLst>
              <a:ext uri="{FF2B5EF4-FFF2-40B4-BE49-F238E27FC236}">
                <a16:creationId xmlns:a16="http://schemas.microsoft.com/office/drawing/2014/main" id="{477A9F57-D302-B743-2F70-AA826975DE92}"/>
              </a:ext>
            </a:extLst>
          </p:cNvPr>
          <p:cNvSpPr>
            <a:spLocks noGrp="1"/>
          </p:cNvSpPr>
          <p:nvPr>
            <p:ph type="title" hasCustomPrompt="1"/>
          </p:nvPr>
        </p:nvSpPr>
        <p:spPr>
          <a:xfrm>
            <a:off x="2689412" y="5724525"/>
            <a:ext cx="18377647" cy="2266951"/>
          </a:xfrm>
          <a:prstGeom prst="rect">
            <a:avLst/>
          </a:prstGeom>
        </p:spPr>
        <p:txBody>
          <a:bodyPr anchor="ctr">
            <a:noAutofit/>
          </a:bodyPr>
          <a:lstStyle>
            <a:lvl1pPr algn="ctr">
              <a:defRPr sz="8000">
                <a:solidFill>
                  <a:schemeClr val="accent1"/>
                </a:solidFill>
              </a:defRPr>
            </a:lvl1pPr>
          </a:lstStyle>
          <a:p>
            <a:r>
              <a:rPr lang="en-US"/>
              <a:t>Click to edit Master </a:t>
            </a:r>
            <a:br>
              <a:rPr lang="en-US"/>
            </a:br>
            <a:r>
              <a:rPr lang="en-US"/>
              <a:t>section title</a:t>
            </a:r>
          </a:p>
        </p:txBody>
      </p:sp>
      <p:pic>
        <p:nvPicPr>
          <p:cNvPr id="3" name="Picture 2">
            <a:extLst>
              <a:ext uri="{FF2B5EF4-FFF2-40B4-BE49-F238E27FC236}">
                <a16:creationId xmlns:a16="http://schemas.microsoft.com/office/drawing/2014/main" id="{314AE555-B071-74B6-A0A3-FEFD6D49C1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202078404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FD11BE7-46A0-1163-43EC-5D4E05EA6805}"/>
              </a:ext>
            </a:extLst>
          </p:cNvPr>
          <p:cNvSpPr>
            <a:spLocks noGrp="1"/>
          </p:cNvSpPr>
          <p:nvPr>
            <p:ph type="dt" sz="half" idx="10"/>
          </p:nvPr>
        </p:nvSpPr>
        <p:spPr/>
        <p:txBody>
          <a:bodyPr/>
          <a:lstStyle/>
          <a:p>
            <a:fld id="{8D8E8EE6-837A-794A-8FF2-1DED840A7F96}" type="datetimeFigureOut">
              <a:rPr lang="en-US" smtClean="0"/>
              <a:t>10/28/2025</a:t>
            </a:fld>
            <a:endParaRPr lang="en-US"/>
          </a:p>
        </p:txBody>
      </p:sp>
      <p:sp>
        <p:nvSpPr>
          <p:cNvPr id="4" name="Footer Placeholder 3">
            <a:extLst>
              <a:ext uri="{FF2B5EF4-FFF2-40B4-BE49-F238E27FC236}">
                <a16:creationId xmlns:a16="http://schemas.microsoft.com/office/drawing/2014/main" id="{88BFA46B-74FB-E7D7-54C4-E0FC9F31EE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F1A7A8-5045-3528-49DE-79F818FB6CE2}"/>
              </a:ext>
            </a:extLst>
          </p:cNvPr>
          <p:cNvSpPr>
            <a:spLocks noGrp="1"/>
          </p:cNvSpPr>
          <p:nvPr>
            <p:ph type="sldNum" sz="quarter" idx="12"/>
          </p:nvPr>
        </p:nvSpPr>
        <p:spPr/>
        <p:txBody>
          <a:bodyPr/>
          <a:lstStyle/>
          <a:p>
            <a:fld id="{DDA8F73C-D96C-D04C-A238-F57AC5794B0F}" type="slidenum">
              <a:rPr lang="en-US" smtClean="0"/>
              <a:t>‹#›</a:t>
            </a:fld>
            <a:endParaRPr lang="en-US"/>
          </a:p>
        </p:txBody>
      </p:sp>
      <p:pic>
        <p:nvPicPr>
          <p:cNvPr id="11" name="Picture 10" descr="A city with a mountain in the background&#10;&#10;Description automatically generated with medium confidence">
            <a:extLst>
              <a:ext uri="{FF2B5EF4-FFF2-40B4-BE49-F238E27FC236}">
                <a16:creationId xmlns:a16="http://schemas.microsoft.com/office/drawing/2014/main" id="{B2DFD964-667E-3EF6-A9B9-D7467662C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7" r="-197" b="13375"/>
          <a:stretch/>
        </p:blipFill>
        <p:spPr>
          <a:xfrm>
            <a:off x="0" y="-8780"/>
            <a:ext cx="23868252" cy="13784046"/>
          </a:xfrm>
          <a:prstGeom prst="rect">
            <a:avLst/>
          </a:prstGeom>
        </p:spPr>
      </p:pic>
      <p:sp>
        <p:nvSpPr>
          <p:cNvPr id="9" name="Rectangle 8">
            <a:extLst>
              <a:ext uri="{FF2B5EF4-FFF2-40B4-BE49-F238E27FC236}">
                <a16:creationId xmlns:a16="http://schemas.microsoft.com/office/drawing/2014/main" id="{CF253DC9-1680-3007-F3FA-60F6D2C72678}"/>
              </a:ext>
            </a:extLst>
          </p:cNvPr>
          <p:cNvSpPr/>
          <p:nvPr userDrawn="1"/>
        </p:nvSpPr>
        <p:spPr>
          <a:xfrm>
            <a:off x="-93852" y="-34024"/>
            <a:ext cx="23962104" cy="13809289"/>
          </a:xfrm>
          <a:prstGeom prst="rect">
            <a:avLst/>
          </a:prstGeom>
          <a:gradFill flip="none" rotWithShape="1">
            <a:gsLst>
              <a:gs pos="0">
                <a:schemeClr val="tx2">
                  <a:lumMod val="75000"/>
                </a:schemeClr>
              </a:gs>
              <a:gs pos="100000">
                <a:schemeClr val="accent1">
                  <a:lumMod val="75000"/>
                  <a:alpha val="8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907"/>
          </a:p>
        </p:txBody>
      </p:sp>
      <p:sp>
        <p:nvSpPr>
          <p:cNvPr id="12" name="Title 1">
            <a:extLst>
              <a:ext uri="{FF2B5EF4-FFF2-40B4-BE49-F238E27FC236}">
                <a16:creationId xmlns:a16="http://schemas.microsoft.com/office/drawing/2014/main" id="{D3FAC870-0C8D-014E-0EE3-42AD7682B9CE}"/>
              </a:ext>
            </a:extLst>
          </p:cNvPr>
          <p:cNvSpPr txBox="1">
            <a:spLocks/>
          </p:cNvSpPr>
          <p:nvPr userDrawn="1"/>
        </p:nvSpPr>
        <p:spPr>
          <a:xfrm>
            <a:off x="3228148" y="-5022440"/>
            <a:ext cx="17993964" cy="4498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0000" b="1">
                <a:solidFill>
                  <a:schemeClr val="bg1">
                    <a:alpha val="6067"/>
                  </a:schemeClr>
                </a:solidFill>
              </a:rPr>
              <a:t>WORD </a:t>
            </a:r>
          </a:p>
        </p:txBody>
      </p:sp>
      <p:sp>
        <p:nvSpPr>
          <p:cNvPr id="14" name="Title 1">
            <a:extLst>
              <a:ext uri="{FF2B5EF4-FFF2-40B4-BE49-F238E27FC236}">
                <a16:creationId xmlns:a16="http://schemas.microsoft.com/office/drawing/2014/main" id="{C1259FE6-4025-F1CE-0F4C-C678B50A2C82}"/>
              </a:ext>
            </a:extLst>
          </p:cNvPr>
          <p:cNvSpPr>
            <a:spLocks noGrp="1"/>
          </p:cNvSpPr>
          <p:nvPr>
            <p:ph type="title" hasCustomPrompt="1"/>
          </p:nvPr>
        </p:nvSpPr>
        <p:spPr>
          <a:xfrm>
            <a:off x="2743200" y="5724525"/>
            <a:ext cx="18478912" cy="2266951"/>
          </a:xfrm>
          <a:prstGeom prst="rect">
            <a:avLst/>
          </a:prstGeom>
        </p:spPr>
        <p:txBody>
          <a:bodyPr anchor="ctr">
            <a:noAutofit/>
          </a:bodyPr>
          <a:lstStyle>
            <a:lvl1pPr algn="ctr">
              <a:defRPr sz="8000">
                <a:solidFill>
                  <a:schemeClr val="accent1">
                    <a:lumMod val="20000"/>
                    <a:lumOff val="80000"/>
                  </a:schemeClr>
                </a:solidFill>
              </a:defRPr>
            </a:lvl1pPr>
          </a:lstStyle>
          <a:p>
            <a:r>
              <a:rPr lang="en-US"/>
              <a:t>Click to edit Master </a:t>
            </a:r>
            <a:br>
              <a:rPr lang="en-US"/>
            </a:br>
            <a:r>
              <a:rPr lang="en-US"/>
              <a:t>section title</a:t>
            </a:r>
          </a:p>
        </p:txBody>
      </p:sp>
      <p:pic>
        <p:nvPicPr>
          <p:cNvPr id="6" name="Picture 5">
            <a:extLst>
              <a:ext uri="{FF2B5EF4-FFF2-40B4-BE49-F238E27FC236}">
                <a16:creationId xmlns:a16="http://schemas.microsoft.com/office/drawing/2014/main" id="{B69CF65F-6BE4-BE1B-B7C3-82B65EFF74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3039655192"/>
      </p:ext>
    </p:extLst>
  </p:cSld>
  <p:clrMapOvr>
    <a:masterClrMapping/>
  </p:clrMapOvr>
  <p:extLst>
    <p:ext uri="{DCECCB84-F9BA-43D5-87BE-67443E8EF086}">
      <p15:sldGuideLst xmlns:p15="http://schemas.microsoft.com/office/powerpoint/2012/main">
        <p15:guide id="1" pos="7488" userDrawn="1">
          <p15:clr>
            <a:srgbClr val="FBAE40"/>
          </p15:clr>
        </p15:guide>
        <p15:guide id="2" orient="horz" pos="43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2.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4E8333-6441-AC0C-8E53-219085D19EBD}"/>
              </a:ext>
            </a:extLst>
          </p:cNvPr>
          <p:cNvSpPr>
            <a:spLocks noGrp="1"/>
          </p:cNvSpPr>
          <p:nvPr>
            <p:ph type="dt" sz="half" idx="2"/>
          </p:nvPr>
        </p:nvSpPr>
        <p:spPr>
          <a:xfrm>
            <a:off x="1635125" y="12712700"/>
            <a:ext cx="534828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8D8E8EE6-837A-794A-8FF2-1DED840A7F96}" type="datetimeFigureOut">
              <a:rPr lang="en-US" smtClean="0"/>
              <a:t>10/28/2025</a:t>
            </a:fld>
            <a:endParaRPr lang="en-US"/>
          </a:p>
        </p:txBody>
      </p:sp>
      <p:sp>
        <p:nvSpPr>
          <p:cNvPr id="5" name="Footer Placeholder 4">
            <a:extLst>
              <a:ext uri="{FF2B5EF4-FFF2-40B4-BE49-F238E27FC236}">
                <a16:creationId xmlns:a16="http://schemas.microsoft.com/office/drawing/2014/main" id="{9BBF9318-7755-062F-2650-B5FF6919E636}"/>
              </a:ext>
            </a:extLst>
          </p:cNvPr>
          <p:cNvSpPr>
            <a:spLocks noGrp="1"/>
          </p:cNvSpPr>
          <p:nvPr>
            <p:ph type="ftr" sz="quarter" idx="3"/>
          </p:nvPr>
        </p:nvSpPr>
        <p:spPr>
          <a:xfrm>
            <a:off x="7875588" y="12712700"/>
            <a:ext cx="80232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76AF2-3676-50B0-A526-6316728C4B0A}"/>
              </a:ext>
            </a:extLst>
          </p:cNvPr>
          <p:cNvSpPr>
            <a:spLocks noGrp="1"/>
          </p:cNvSpPr>
          <p:nvPr>
            <p:ph type="sldNum" sz="quarter" idx="4"/>
          </p:nvPr>
        </p:nvSpPr>
        <p:spPr>
          <a:xfrm>
            <a:off x="16790988" y="12712700"/>
            <a:ext cx="5348287"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DA8F73C-D96C-D04C-A238-F57AC5794B0F}" type="slidenum">
              <a:rPr lang="en-US" smtClean="0"/>
              <a:t>‹#›</a:t>
            </a:fld>
            <a:endParaRPr lang="en-US"/>
          </a:p>
        </p:txBody>
      </p:sp>
      <p:sp>
        <p:nvSpPr>
          <p:cNvPr id="2" name="Title Placeholder 1">
            <a:extLst>
              <a:ext uri="{FF2B5EF4-FFF2-40B4-BE49-F238E27FC236}">
                <a16:creationId xmlns:a16="http://schemas.microsoft.com/office/drawing/2014/main" id="{E349704C-924D-ABEB-2696-30AA27BFAE8B}"/>
              </a:ext>
            </a:extLst>
          </p:cNvPr>
          <p:cNvSpPr>
            <a:spLocks noGrp="1"/>
          </p:cNvSpPr>
          <p:nvPr>
            <p:ph type="title"/>
          </p:nvPr>
        </p:nvSpPr>
        <p:spPr>
          <a:xfrm>
            <a:off x="795130" y="616226"/>
            <a:ext cx="20216192" cy="2623930"/>
          </a:xfrm>
          <a:prstGeom prst="rect">
            <a:avLst/>
          </a:prstGeom>
        </p:spPr>
        <p:txBody>
          <a:bodyPr vert="horz" lIns="91440" tIns="45720" rIns="91440" bIns="45720" rtlCol="0" anchor="t">
            <a:normAutofit/>
          </a:bodyPr>
          <a:lstStyle/>
          <a:p>
            <a:r>
              <a:rPr lang="en-US"/>
              <a:t>Click to edit Master title style</a:t>
            </a:r>
          </a:p>
        </p:txBody>
      </p:sp>
      <p:pic>
        <p:nvPicPr>
          <p:cNvPr id="8" name="Picture 7">
            <a:extLst>
              <a:ext uri="{FF2B5EF4-FFF2-40B4-BE49-F238E27FC236}">
                <a16:creationId xmlns:a16="http://schemas.microsoft.com/office/drawing/2014/main" id="{0B816B1B-3F30-8F54-CC6D-F8DA2254EA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p:blipFill>
        <p:spPr>
          <a:xfrm>
            <a:off x="9494127" y="11322995"/>
            <a:ext cx="4786144" cy="1947277"/>
          </a:xfrm>
          <a:prstGeom prst="rect">
            <a:avLst/>
          </a:prstGeom>
        </p:spPr>
      </p:pic>
    </p:spTree>
    <p:extLst>
      <p:ext uri="{BB962C8B-B14F-4D97-AF65-F5344CB8AC3E}">
        <p14:creationId xmlns:p14="http://schemas.microsoft.com/office/powerpoint/2010/main" val="3291995479"/>
      </p:ext>
    </p:extLst>
  </p:cSld>
  <p:clrMap bg1="lt1" tx1="dk1" bg2="lt2" tx2="dk2" accent1="accent1" accent2="accent2" accent3="accent3" accent4="accent4" accent5="accent5" accent6="accent6" hlink="hlink" folHlink="folHlink"/>
  <p:sldLayoutIdLst>
    <p:sldLayoutId id="2147483798" r:id="rId1"/>
    <p:sldLayoutId id="2147483836" r:id="rId2"/>
    <p:sldLayoutId id="2147483837" r:id="rId3"/>
    <p:sldLayoutId id="2147483838" r:id="rId4"/>
    <p:sldLayoutId id="2147483809" r:id="rId5"/>
    <p:sldLayoutId id="2147483810" r:id="rId6"/>
    <p:sldLayoutId id="2147483821" r:id="rId7"/>
    <p:sldLayoutId id="2147483811" r:id="rId8"/>
    <p:sldLayoutId id="2147483812" r:id="rId9"/>
    <p:sldLayoutId id="2147483813" r:id="rId10"/>
    <p:sldLayoutId id="2147483822" r:id="rId11"/>
    <p:sldLayoutId id="2147483818" r:id="rId12"/>
    <p:sldLayoutId id="2147483819" r:id="rId13"/>
    <p:sldLayoutId id="2147483824" r:id="rId14"/>
    <p:sldLayoutId id="2147483830" r:id="rId15"/>
    <p:sldLayoutId id="2147483854" r:id="rId16"/>
    <p:sldLayoutId id="2147483831" r:id="rId17"/>
    <p:sldLayoutId id="2147483825" r:id="rId18"/>
    <p:sldLayoutId id="2147483827" r:id="rId19"/>
    <p:sldLayoutId id="2147483828" r:id="rId20"/>
    <p:sldLayoutId id="2147483839" r:id="rId21"/>
    <p:sldLayoutId id="2147483840" r:id="rId22"/>
    <p:sldLayoutId id="2147483842" r:id="rId23"/>
    <p:sldLayoutId id="2147483843" r:id="rId24"/>
    <p:sldLayoutId id="2147483832" r:id="rId25"/>
    <p:sldLayoutId id="2147483833" r:id="rId26"/>
    <p:sldLayoutId id="2147483834" r:id="rId27"/>
    <p:sldLayoutId id="2147483835" r:id="rId28"/>
  </p:sldLayoutIdLst>
  <p:txStyles>
    <p:titleStyle>
      <a:lvl1pPr algn="l" defTabSz="914400" rtl="0" eaLnBrk="1" latinLnBrk="0" hangingPunct="1">
        <a:lnSpc>
          <a:spcPct val="90000"/>
        </a:lnSpc>
        <a:spcBef>
          <a:spcPct val="0"/>
        </a:spcBef>
        <a:buNone/>
        <a:defRPr sz="8000" kern="120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488" userDrawn="1">
          <p15:clr>
            <a:srgbClr val="F26B43"/>
          </p15:clr>
        </p15:guide>
        <p15:guide id="3" pos="888" userDrawn="1">
          <p15:clr>
            <a:srgbClr val="F26B43"/>
          </p15:clr>
        </p15:guide>
        <p15:guide id="4" orient="horz" pos="864" userDrawn="1">
          <p15:clr>
            <a:srgbClr val="F26B43"/>
          </p15:clr>
        </p15:guide>
        <p15:guide id="5" pos="14112" userDrawn="1">
          <p15:clr>
            <a:srgbClr val="F26B43"/>
          </p15:clr>
        </p15:guide>
        <p15:guide id="6" orient="horz" pos="77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499024" y="12712701"/>
            <a:ext cx="5349240" cy="730250"/>
          </a:xfrm>
          <a:prstGeom prst="rect">
            <a:avLst/>
          </a:prstGeom>
        </p:spPr>
        <p:txBody>
          <a:bodyPr vert="horz" lIns="91440" tIns="45720" rIns="91440" bIns="45720" rtlCol="0" anchor="ctr"/>
          <a:lstStyle>
            <a:lvl1pPr algn="l">
              <a:defRPr sz="2340">
                <a:solidFill>
                  <a:schemeClr val="tx1">
                    <a:tint val="75000"/>
                  </a:schemeClr>
                </a:solidFill>
              </a:defRPr>
            </a:lvl1pPr>
          </a:lstStyle>
          <a:p>
            <a:fld id="{C764DE79-268F-4C1A-8933-263129D2AF90}" type="datetimeFigureOut">
              <a:rPr lang="en-US" dirty="0"/>
              <a:t>10/28/2025</a:t>
            </a:fld>
            <a:endParaRPr lang="en-US"/>
          </a:p>
        </p:txBody>
      </p:sp>
      <p:sp>
        <p:nvSpPr>
          <p:cNvPr id="5" name="Footer Placeholder 4"/>
          <p:cNvSpPr>
            <a:spLocks noGrp="1"/>
          </p:cNvSpPr>
          <p:nvPr>
            <p:ph type="ftr" sz="quarter" idx="3"/>
          </p:nvPr>
        </p:nvSpPr>
        <p:spPr>
          <a:xfrm>
            <a:off x="7739804" y="12712701"/>
            <a:ext cx="8023860" cy="730250"/>
          </a:xfrm>
          <a:prstGeom prst="rect">
            <a:avLst/>
          </a:prstGeom>
        </p:spPr>
        <p:txBody>
          <a:bodyPr vert="horz" lIns="91440" tIns="45720" rIns="91440" bIns="45720" rtlCol="0" anchor="ctr"/>
          <a:lstStyle>
            <a:lvl1pPr algn="ctr">
              <a:defRPr sz="23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6655204" y="12712701"/>
            <a:ext cx="5349240" cy="730250"/>
          </a:xfrm>
          <a:prstGeom prst="rect">
            <a:avLst/>
          </a:prstGeom>
        </p:spPr>
        <p:txBody>
          <a:bodyPr vert="horz" lIns="91440" tIns="45720" rIns="91440" bIns="45720" rtlCol="0" anchor="ctr"/>
          <a:lstStyle>
            <a:lvl1pPr algn="r">
              <a:defRPr sz="2340">
                <a:solidFill>
                  <a:schemeClr val="tx1">
                    <a:tint val="75000"/>
                  </a:schemeClr>
                </a:solidFill>
              </a:defRPr>
            </a:lvl1pPr>
          </a:lstStyle>
          <a:p>
            <a:fld id="{48F63A3B-78C7-47BE-AE5E-E10140E04643}" type="slidenum">
              <a:rPr lang="en-US" dirty="0"/>
              <a:t>‹#›</a:t>
            </a:fld>
            <a:endParaRPr lang="en-US"/>
          </a:p>
        </p:txBody>
      </p:sp>
      <p:sp>
        <p:nvSpPr>
          <p:cNvPr id="2" name="Picture Placeholder 8">
            <a:extLst>
              <a:ext uri="{FF2B5EF4-FFF2-40B4-BE49-F238E27FC236}">
                <a16:creationId xmlns:a16="http://schemas.microsoft.com/office/drawing/2014/main" id="{A0118E61-8318-348D-524A-7896854CCAE6}"/>
              </a:ext>
            </a:extLst>
          </p:cNvPr>
          <p:cNvSpPr txBox="1">
            <a:spLocks/>
          </p:cNvSpPr>
          <p:nvPr userDrawn="1"/>
        </p:nvSpPr>
        <p:spPr>
          <a:xfrm>
            <a:off x="5781240" y="-4831129"/>
            <a:ext cx="7822884" cy="3924300"/>
          </a:xfrm>
          <a:custGeom>
            <a:avLst/>
            <a:gdLst>
              <a:gd name="connsiteX0" fmla="*/ 1976434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5340350"/>
              <a:gd name="connsiteY0" fmla="*/ 0 h 1962150"/>
              <a:gd name="connsiteX1" fmla="*/ 5340350 w 5340350"/>
              <a:gd name="connsiteY1" fmla="*/ 0 h 1962150"/>
              <a:gd name="connsiteX2" fmla="*/ 3363916 w 5340350"/>
              <a:gd name="connsiteY2" fmla="*/ 1962150 h 1962150"/>
              <a:gd name="connsiteX3" fmla="*/ 0 w 5340350"/>
              <a:gd name="connsiteY3" fmla="*/ 1962150 h 1962150"/>
              <a:gd name="connsiteX4" fmla="*/ 738998 w 5340350"/>
              <a:gd name="connsiteY4" fmla="*/ 0 h 1962150"/>
              <a:gd name="connsiteX0" fmla="*/ 738998 w 4011735"/>
              <a:gd name="connsiteY0" fmla="*/ 0 h 1962150"/>
              <a:gd name="connsiteX1" fmla="*/ 4011735 w 4011735"/>
              <a:gd name="connsiteY1" fmla="*/ 12700 h 1962150"/>
              <a:gd name="connsiteX2" fmla="*/ 3363916 w 4011735"/>
              <a:gd name="connsiteY2" fmla="*/ 1962150 h 1962150"/>
              <a:gd name="connsiteX3" fmla="*/ 0 w 4011735"/>
              <a:gd name="connsiteY3" fmla="*/ 1962150 h 1962150"/>
              <a:gd name="connsiteX4" fmla="*/ 738998 w 4011735"/>
              <a:gd name="connsiteY4" fmla="*/ 0 h 1962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735" h="1962150">
                <a:moveTo>
                  <a:pt x="738998" y="0"/>
                </a:moveTo>
                <a:lnTo>
                  <a:pt x="4011735" y="12700"/>
                </a:lnTo>
                <a:lnTo>
                  <a:pt x="3363916" y="1962150"/>
                </a:lnTo>
                <a:lnTo>
                  <a:pt x="0" y="1962150"/>
                </a:lnTo>
                <a:cubicBezTo>
                  <a:pt x="723939" y="50800"/>
                  <a:pt x="15059" y="1974850"/>
                  <a:pt x="738998" y="0"/>
                </a:cubicBezTo>
                <a:close/>
              </a:path>
            </a:pathLst>
          </a:custGeom>
          <a:solidFill>
            <a:schemeClr val="bg1">
              <a:lumMod val="95000"/>
            </a:schemeClr>
          </a:solidFill>
          <a:effectLst>
            <a:outerShdw blurRad="1270000" dist="1828800" dir="10800000" sx="75000" sy="75000" algn="r" rotWithShape="0">
              <a:schemeClr val="bg1">
                <a:lumMod val="50000"/>
                <a:alpha val="40000"/>
              </a:schemeClr>
            </a:outerShdw>
          </a:effectLst>
        </p:spPr>
        <p:txBody>
          <a:bodyPr wrap="square">
            <a:noAutofit/>
          </a:bodyPr>
          <a:lstStyle>
            <a:lvl1pPr marL="0" indent="0" algn="ctr" defTabSz="1783080" rtl="0" eaLnBrk="1" latinLnBrk="0" hangingPunct="1">
              <a:lnSpc>
                <a:spcPct val="90000"/>
              </a:lnSpc>
              <a:spcBef>
                <a:spcPts val="1950"/>
              </a:spcBef>
              <a:buFont typeface="Arial" panose="020B0604020202020204" pitchFamily="34" charset="0"/>
              <a:buNone/>
              <a:defRPr sz="3900" kern="1200">
                <a:solidFill>
                  <a:schemeClr val="bg1">
                    <a:lumMod val="50000"/>
                  </a:schemeClr>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r>
              <a:rPr lang="en-US"/>
              <a:t>Click icon to add picture</a:t>
            </a:r>
            <a:endParaRPr lang="id-ID"/>
          </a:p>
        </p:txBody>
      </p:sp>
    </p:spTree>
    <p:extLst>
      <p:ext uri="{BB962C8B-B14F-4D97-AF65-F5344CB8AC3E}">
        <p14:creationId xmlns:p14="http://schemas.microsoft.com/office/powerpoint/2010/main" val="1541370827"/>
      </p:ext>
    </p:extLst>
  </p:cSld>
  <p:clrMap bg1="lt1" tx1="dk1" bg2="lt2" tx2="dk2" accent1="accent1" accent2="accent2" accent3="accent3" accent4="accent4" accent5="accent5" accent6="accent6" hlink="hlink" folHlink="folHlink"/>
  <p:sldLayoutIdLst>
    <p:sldLayoutId id="2147483726" r:id="rId1"/>
    <p:sldLayoutId id="2147483853" r:id="rId2"/>
    <p:sldLayoutId id="2147483734" r:id="rId3"/>
    <p:sldLayoutId id="2147483738" r:id="rId4"/>
    <p:sldLayoutId id="2147483750" r:id="rId5"/>
    <p:sldLayoutId id="2147483791" r:id="rId6"/>
    <p:sldLayoutId id="2147483850" r:id="rId7"/>
    <p:sldLayoutId id="2147483851" r:id="rId8"/>
    <p:sldLayoutId id="2147483852" r:id="rId9"/>
    <p:sldLayoutId id="2147483779" r:id="rId10"/>
    <p:sldLayoutId id="2147483784" r:id="rId11"/>
    <p:sldLayoutId id="2147483790" r:id="rId12"/>
    <p:sldLayoutId id="2147483679" r:id="rId13"/>
    <p:sldLayoutId id="2147483844"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txStyles>
    <p:titleStyle>
      <a:lvl1pPr algn="l" defTabSz="1783080" rtl="0" eaLnBrk="1" latinLnBrk="0" hangingPunct="1">
        <a:lnSpc>
          <a:spcPct val="90000"/>
        </a:lnSpc>
        <a:spcBef>
          <a:spcPct val="0"/>
        </a:spcBef>
        <a:buNone/>
        <a:defRPr sz="8580" kern="1200">
          <a:solidFill>
            <a:schemeClr val="tx1"/>
          </a:solidFill>
          <a:latin typeface="+mj-lt"/>
          <a:ea typeface="+mj-ea"/>
          <a:cs typeface="+mj-cs"/>
        </a:defRPr>
      </a:lvl1pPr>
    </p:titleStyle>
    <p:body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p:bodyStyle>
    <p:otherStyle>
      <a:defPPr>
        <a:defRPr lang="en-US"/>
      </a:defPPr>
      <a:lvl1pPr marL="0" algn="l" defTabSz="1783080" rtl="0" eaLnBrk="1" latinLnBrk="0" hangingPunct="1">
        <a:defRPr sz="3510" kern="1200">
          <a:solidFill>
            <a:schemeClr val="tx1"/>
          </a:solidFill>
          <a:latin typeface="+mn-lt"/>
          <a:ea typeface="+mn-ea"/>
          <a:cs typeface="+mn-cs"/>
        </a:defRPr>
      </a:lvl1pPr>
      <a:lvl2pPr marL="891540" algn="l" defTabSz="1783080" rtl="0" eaLnBrk="1" latinLnBrk="0" hangingPunct="1">
        <a:defRPr sz="3510" kern="1200">
          <a:solidFill>
            <a:schemeClr val="tx1"/>
          </a:solidFill>
          <a:latin typeface="+mn-lt"/>
          <a:ea typeface="+mn-ea"/>
          <a:cs typeface="+mn-cs"/>
        </a:defRPr>
      </a:lvl2pPr>
      <a:lvl3pPr marL="1783080" algn="l" defTabSz="1783080" rtl="0" eaLnBrk="1" latinLnBrk="0" hangingPunct="1">
        <a:defRPr sz="3510" kern="1200">
          <a:solidFill>
            <a:schemeClr val="tx1"/>
          </a:solidFill>
          <a:latin typeface="+mn-lt"/>
          <a:ea typeface="+mn-ea"/>
          <a:cs typeface="+mn-cs"/>
        </a:defRPr>
      </a:lvl3pPr>
      <a:lvl4pPr marL="2674620" algn="l" defTabSz="1783080" rtl="0" eaLnBrk="1" latinLnBrk="0" hangingPunct="1">
        <a:defRPr sz="3510" kern="1200">
          <a:solidFill>
            <a:schemeClr val="tx1"/>
          </a:solidFill>
          <a:latin typeface="+mn-lt"/>
          <a:ea typeface="+mn-ea"/>
          <a:cs typeface="+mn-cs"/>
        </a:defRPr>
      </a:lvl4pPr>
      <a:lvl5pPr marL="3566160" algn="l" defTabSz="1783080" rtl="0" eaLnBrk="1" latinLnBrk="0" hangingPunct="1">
        <a:defRPr sz="3510" kern="1200">
          <a:solidFill>
            <a:schemeClr val="tx1"/>
          </a:solidFill>
          <a:latin typeface="+mn-lt"/>
          <a:ea typeface="+mn-ea"/>
          <a:cs typeface="+mn-cs"/>
        </a:defRPr>
      </a:lvl5pPr>
      <a:lvl6pPr marL="4457700" algn="l" defTabSz="1783080" rtl="0" eaLnBrk="1" latinLnBrk="0" hangingPunct="1">
        <a:defRPr sz="3510" kern="1200">
          <a:solidFill>
            <a:schemeClr val="tx1"/>
          </a:solidFill>
          <a:latin typeface="+mn-lt"/>
          <a:ea typeface="+mn-ea"/>
          <a:cs typeface="+mn-cs"/>
        </a:defRPr>
      </a:lvl6pPr>
      <a:lvl7pPr marL="5349240" algn="l" defTabSz="1783080" rtl="0" eaLnBrk="1" latinLnBrk="0" hangingPunct="1">
        <a:defRPr sz="3510" kern="1200">
          <a:solidFill>
            <a:schemeClr val="tx1"/>
          </a:solidFill>
          <a:latin typeface="+mn-lt"/>
          <a:ea typeface="+mn-ea"/>
          <a:cs typeface="+mn-cs"/>
        </a:defRPr>
      </a:lvl7pPr>
      <a:lvl8pPr marL="6240780" algn="l" defTabSz="1783080" rtl="0" eaLnBrk="1" latinLnBrk="0" hangingPunct="1">
        <a:defRPr sz="3510" kern="1200">
          <a:solidFill>
            <a:schemeClr val="tx1"/>
          </a:solidFill>
          <a:latin typeface="+mn-lt"/>
          <a:ea typeface="+mn-ea"/>
          <a:cs typeface="+mn-cs"/>
        </a:defRPr>
      </a:lvl8pPr>
      <a:lvl9pPr marL="7132320" algn="l" defTabSz="1783080" rtl="0" eaLnBrk="1" latinLnBrk="0" hangingPunct="1">
        <a:defRPr sz="351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488" userDrawn="1">
          <p15:clr>
            <a:srgbClr val="F26B43"/>
          </p15:clr>
        </p15:guide>
        <p15:guide id="3" pos="888" userDrawn="1">
          <p15:clr>
            <a:srgbClr val="F26B43"/>
          </p15:clr>
        </p15:guide>
        <p15:guide id="4" orient="horz" pos="864" userDrawn="1">
          <p15:clr>
            <a:srgbClr val="F26B43"/>
          </p15:clr>
        </p15:guide>
        <p15:guide id="5" orient="horz" pos="7776" userDrawn="1">
          <p15:clr>
            <a:srgbClr val="F26B43"/>
          </p15:clr>
        </p15:guide>
        <p15:guide id="6" pos="140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7C3E7C2-2994-B311-B9F5-16C6D106AE91}"/>
              </a:ext>
            </a:extLst>
          </p:cNvPr>
          <p:cNvSpPr>
            <a:spLocks noGrp="1"/>
          </p:cNvSpPr>
          <p:nvPr>
            <p:ph type="dt" sz="half" idx="2"/>
          </p:nvPr>
        </p:nvSpPr>
        <p:spPr>
          <a:xfrm>
            <a:off x="1635125" y="12712700"/>
            <a:ext cx="5348288"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7F38F6DB-279F-5840-9C42-D211CD59F37B}" type="datetimeFigureOut">
              <a:rPr lang="en-US" smtClean="0"/>
              <a:t>10/28/2025</a:t>
            </a:fld>
            <a:endParaRPr lang="en-US"/>
          </a:p>
        </p:txBody>
      </p:sp>
      <p:sp>
        <p:nvSpPr>
          <p:cNvPr id="5" name="Footer Placeholder 4">
            <a:extLst>
              <a:ext uri="{FF2B5EF4-FFF2-40B4-BE49-F238E27FC236}">
                <a16:creationId xmlns:a16="http://schemas.microsoft.com/office/drawing/2014/main" id="{8A6E13B0-4879-9CF9-1517-048ACDA5E32F}"/>
              </a:ext>
            </a:extLst>
          </p:cNvPr>
          <p:cNvSpPr>
            <a:spLocks noGrp="1"/>
          </p:cNvSpPr>
          <p:nvPr>
            <p:ph type="ftr" sz="quarter" idx="3"/>
          </p:nvPr>
        </p:nvSpPr>
        <p:spPr>
          <a:xfrm>
            <a:off x="7875588" y="12712700"/>
            <a:ext cx="8023225"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8C9B0A-E6FE-57DC-8427-31131491FA3F}"/>
              </a:ext>
            </a:extLst>
          </p:cNvPr>
          <p:cNvSpPr>
            <a:spLocks noGrp="1"/>
          </p:cNvSpPr>
          <p:nvPr>
            <p:ph type="sldNum" sz="quarter" idx="4"/>
          </p:nvPr>
        </p:nvSpPr>
        <p:spPr>
          <a:xfrm>
            <a:off x="16790988" y="12712700"/>
            <a:ext cx="5348287"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CD42E7EC-BB0A-1544-B5C1-DC02776477BF}" type="slidenum">
              <a:rPr lang="en-US" smtClean="0"/>
              <a:t>‹#›</a:t>
            </a:fld>
            <a:endParaRPr lang="en-US"/>
          </a:p>
        </p:txBody>
      </p:sp>
    </p:spTree>
    <p:extLst>
      <p:ext uri="{BB962C8B-B14F-4D97-AF65-F5344CB8AC3E}">
        <p14:creationId xmlns:p14="http://schemas.microsoft.com/office/powerpoint/2010/main" val="422853767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88" userDrawn="1">
          <p15:clr>
            <a:srgbClr val="F26B43"/>
          </p15:clr>
        </p15:guide>
        <p15:guide id="2" orient="horz" pos="4320" userDrawn="1">
          <p15:clr>
            <a:srgbClr val="F26B43"/>
          </p15:clr>
        </p15:guide>
        <p15:guide id="3" pos="864" userDrawn="1">
          <p15:clr>
            <a:srgbClr val="F26B43"/>
          </p15:clr>
        </p15:guide>
        <p15:guide id="4" orient="horz" pos="7776" userDrawn="1">
          <p15:clr>
            <a:srgbClr val="F26B43"/>
          </p15:clr>
        </p15:guide>
        <p15:guide id="5" orient="horz" pos="888" userDrawn="1">
          <p15:clr>
            <a:srgbClr val="F26B43"/>
          </p15:clr>
        </p15:guide>
        <p15:guide id="6" pos="1411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i-gallery.jp/tools/ai-canva/" TargetMode="External"/><Relationship Id="rId3" Type="http://schemas.openxmlformats.org/officeDocument/2006/relationships/hyperlink" Target="https://reportz.io/digital-marketing/marketing-content-planning-2025/" TargetMode="External"/><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hyperlink" Target="http://lawyersandsettlements.com/blog/12049.html" TargetMode="External"/><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hyperlink" Target="https://creativecommons.org/licenses/by-nd/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hyperlink" Target="https://www.pexels.com/photo/assorted-books-on-shelf-137029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hyperlink" Target="https://www.rawpixel.com/image/322521/premium-image-airline-airplan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lcmutual.com/resource/2024-annual-report/"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hyperlink" Target="https://www.omag.org/stewardship-report"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hyperlink" Target="https://freshwater.co.uk/thoughts/10-steps-for-effective-community-engagement/" TargetMode="External"/><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hyperlink" Target="https://risc.nlc.org/conferences-events/" TargetMode="External"/><Relationship Id="rId5" Type="http://schemas.openxmlformats.org/officeDocument/2006/relationships/image" Target="../media/image15.jpeg"/><Relationship Id="rId10" Type="http://schemas.openxmlformats.org/officeDocument/2006/relationships/hyperlink" Target="https://www.linkedin.com/posts/nlc-risc_riscstaff-onenlc-nlc100-activity-7258121105888968705-_D5D" TargetMode="External"/><Relationship Id="rId4" Type="http://schemas.openxmlformats.org/officeDocument/2006/relationships/hyperlink" Target="https://www.invitejapan.com/en/benefits-of-team-building-activities/" TargetMode="External"/><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ailboat in a harbor&#10;&#10;AI-generated content may be incorrect.">
            <a:extLst>
              <a:ext uri="{FF2B5EF4-FFF2-40B4-BE49-F238E27FC236}">
                <a16:creationId xmlns:a16="http://schemas.microsoft.com/office/drawing/2014/main" id="{3D36F856-AFCD-F42A-1FB1-C97158986C2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3667" t="-364" r="10389" b="364"/>
          <a:stretch>
            <a:fillRect/>
          </a:stretch>
        </p:blipFill>
        <p:spPr>
          <a:xfrm>
            <a:off x="12578669" y="-50455"/>
            <a:ext cx="11316965" cy="13853825"/>
          </a:xfrm>
        </p:spPr>
      </p:pic>
      <p:sp>
        <p:nvSpPr>
          <p:cNvPr id="3" name="Title 2">
            <a:extLst>
              <a:ext uri="{FF2B5EF4-FFF2-40B4-BE49-F238E27FC236}">
                <a16:creationId xmlns:a16="http://schemas.microsoft.com/office/drawing/2014/main" id="{F7919108-6D53-1CDF-490C-991B12FC8506}"/>
              </a:ext>
            </a:extLst>
          </p:cNvPr>
          <p:cNvSpPr>
            <a:spLocks noGrp="1"/>
          </p:cNvSpPr>
          <p:nvPr>
            <p:ph type="ctrTitle"/>
          </p:nvPr>
        </p:nvSpPr>
        <p:spPr/>
        <p:txBody>
          <a:bodyPr>
            <a:normAutofit fontScale="90000"/>
          </a:bodyPr>
          <a:lstStyle/>
          <a:p>
            <a:r>
              <a:rPr lang="en-US"/>
              <a:t>Empowering Member Engagement: Leveraging AI, Data, &amp; Design</a:t>
            </a:r>
          </a:p>
        </p:txBody>
      </p:sp>
      <p:sp>
        <p:nvSpPr>
          <p:cNvPr id="4" name="Subtitle 3">
            <a:extLst>
              <a:ext uri="{FF2B5EF4-FFF2-40B4-BE49-F238E27FC236}">
                <a16:creationId xmlns:a16="http://schemas.microsoft.com/office/drawing/2014/main" id="{182C753F-797C-48A5-5604-52AA7BA363EE}"/>
              </a:ext>
            </a:extLst>
          </p:cNvPr>
          <p:cNvSpPr>
            <a:spLocks noGrp="1"/>
          </p:cNvSpPr>
          <p:nvPr>
            <p:ph type="subTitle" idx="1"/>
          </p:nvPr>
        </p:nvSpPr>
        <p:spPr>
          <a:xfrm>
            <a:off x="983091" y="10967153"/>
            <a:ext cx="17254060" cy="1709907"/>
          </a:xfrm>
        </p:spPr>
        <p:txBody>
          <a:bodyPr/>
          <a:lstStyle/>
          <a:p>
            <a:pPr>
              <a:spcBef>
                <a:spcPts val="0"/>
              </a:spcBef>
            </a:pPr>
            <a:r>
              <a:rPr lang="en-US" sz="4000" b="1">
                <a:solidFill>
                  <a:schemeClr val="accent4">
                    <a:lumMod val="20000"/>
                    <a:lumOff val="80000"/>
                  </a:schemeClr>
                </a:solidFill>
                <a:latin typeface="+mj-lt"/>
                <a:cs typeface="Arial" panose="020B0604020202020204" pitchFamily="34" charset="0"/>
              </a:rPr>
              <a:t>Speakers: </a:t>
            </a:r>
          </a:p>
          <a:p>
            <a:pPr marL="1463040" lvl="1" indent="-571500" algn="l">
              <a:spcBef>
                <a:spcPts val="0"/>
              </a:spcBef>
              <a:buFont typeface="Arial" panose="020B0604020202020204" pitchFamily="34" charset="0"/>
              <a:buChar char="•"/>
            </a:pPr>
            <a:r>
              <a:rPr lang="en-US" sz="3500" b="1">
                <a:solidFill>
                  <a:schemeClr val="bg1"/>
                </a:solidFill>
                <a:latin typeface="Arial" panose="020B0604020202020204" pitchFamily="34" charset="0"/>
                <a:cs typeface="Arial" panose="020B0604020202020204" pitchFamily="34" charset="0"/>
              </a:rPr>
              <a:t>Lena Scarpulla</a:t>
            </a:r>
            <a:r>
              <a:rPr lang="en-US" sz="3500">
                <a:solidFill>
                  <a:schemeClr val="bg1"/>
                </a:solidFill>
                <a:latin typeface="Arial" panose="020B0604020202020204" pitchFamily="34" charset="0"/>
                <a:cs typeface="Arial" panose="020B0604020202020204" pitchFamily="34" charset="0"/>
              </a:rPr>
              <a:t>, Senior Member Engagement Specialist, RISC &amp; Mutual</a:t>
            </a:r>
          </a:p>
          <a:p>
            <a:pPr marL="1463040" lvl="1" indent="-571500" algn="l">
              <a:spcBef>
                <a:spcPts val="0"/>
              </a:spcBef>
              <a:buFont typeface="Arial" panose="020B0604020202020204" pitchFamily="34" charset="0"/>
              <a:buChar char="•"/>
            </a:pPr>
            <a:r>
              <a:rPr lang="en-US" sz="3500" b="1">
                <a:solidFill>
                  <a:schemeClr val="bg1"/>
                </a:solidFill>
                <a:latin typeface="Arial" panose="020B0604020202020204" pitchFamily="34" charset="0"/>
                <a:cs typeface="Arial" panose="020B0604020202020204" pitchFamily="34" charset="0"/>
              </a:rPr>
              <a:t>Mark Snodgrass</a:t>
            </a:r>
            <a:r>
              <a:rPr lang="en-US" sz="3500">
                <a:solidFill>
                  <a:schemeClr val="bg1"/>
                </a:solidFill>
                <a:latin typeface="Arial" panose="020B0604020202020204" pitchFamily="34" charset="0"/>
                <a:cs typeface="Arial" panose="020B0604020202020204" pitchFamily="34" charset="0"/>
              </a:rPr>
              <a:t>, Director of Business Intelligence, NLC Mutual</a:t>
            </a:r>
          </a:p>
        </p:txBody>
      </p:sp>
    </p:spTree>
    <p:extLst>
      <p:ext uri="{BB962C8B-B14F-4D97-AF65-F5344CB8AC3E}">
        <p14:creationId xmlns:p14="http://schemas.microsoft.com/office/powerpoint/2010/main" val="21618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282F-09D7-43A9-2015-104ABBC83FCB}"/>
            </a:ext>
          </a:extLst>
        </p:cNvPr>
        <p:cNvGrpSpPr/>
        <p:nvPr/>
      </p:nvGrpSpPr>
      <p:grpSpPr>
        <a:xfrm>
          <a:off x="0" y="0"/>
          <a:ext cx="0" cy="0"/>
          <a:chOff x="0" y="0"/>
          <a:chExt cx="0" cy="0"/>
        </a:xfrm>
      </p:grpSpPr>
      <p:pic>
        <p:nvPicPr>
          <p:cNvPr id="17" name="Picture Placeholder 16" descr="A person standing in front of a whiteboard with post-it notes&#10;&#10;AI-generated content may be incorrect.">
            <a:extLst>
              <a:ext uri="{FF2B5EF4-FFF2-40B4-BE49-F238E27FC236}">
                <a16:creationId xmlns:a16="http://schemas.microsoft.com/office/drawing/2014/main" id="{E10D26BE-C2AD-921D-CB09-1427251AFDA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146" t="17762" r="26030"/>
          <a:stretch>
            <a:fillRect/>
          </a:stretch>
        </p:blipFill>
        <p:spPr>
          <a:xfrm>
            <a:off x="2547258" y="4452965"/>
            <a:ext cx="3735857" cy="3831057"/>
          </a:xfrm>
        </p:spPr>
      </p:pic>
      <p:pic>
        <p:nvPicPr>
          <p:cNvPr id="19" name="Picture Placeholder 18" descr="A screenshot of a computer&#10;&#10;AI-generated content may be incorrect.">
            <a:extLst>
              <a:ext uri="{FF2B5EF4-FFF2-40B4-BE49-F238E27FC236}">
                <a16:creationId xmlns:a16="http://schemas.microsoft.com/office/drawing/2014/main" id="{E8468A01-EFD7-8C8F-159E-8F09FEC997DD}"/>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6" r="42862"/>
          <a:stretch>
            <a:fillRect/>
          </a:stretch>
        </p:blipFill>
        <p:spPr>
          <a:xfrm>
            <a:off x="7528600" y="4452965"/>
            <a:ext cx="3735857" cy="3831057"/>
          </a:xfrm>
        </p:spPr>
      </p:pic>
      <p:pic>
        <p:nvPicPr>
          <p:cNvPr id="21" name="Picture Placeholder 20" descr="A blue square with white letters on it&#10;&#10;AI-generated content may be incorrect.">
            <a:extLst>
              <a:ext uri="{FF2B5EF4-FFF2-40B4-BE49-F238E27FC236}">
                <a16:creationId xmlns:a16="http://schemas.microsoft.com/office/drawing/2014/main" id="{A9435E5B-D4DB-FD39-5638-EE7B3FFF61EB}"/>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162" r="1162"/>
          <a:stretch>
            <a:fillRect/>
          </a:stretch>
        </p:blipFill>
        <p:spPr>
          <a:xfrm>
            <a:off x="12512959" y="4452965"/>
            <a:ext cx="3735857" cy="3831057"/>
          </a:xfrm>
        </p:spPr>
      </p:pic>
      <p:pic>
        <p:nvPicPr>
          <p:cNvPr id="24" name="Picture Placeholder 23" descr="A purple and white advertisement&#10;&#10;AI-generated content may be incorrect.">
            <a:extLst>
              <a:ext uri="{FF2B5EF4-FFF2-40B4-BE49-F238E27FC236}">
                <a16:creationId xmlns:a16="http://schemas.microsoft.com/office/drawing/2014/main" id="{B424D151-3EA9-2827-F3B0-B818294AFC84}"/>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563" r="22563"/>
          <a:stretch>
            <a:fillRect/>
          </a:stretch>
        </p:blipFill>
        <p:spPr>
          <a:xfrm>
            <a:off x="17494717" y="4452965"/>
            <a:ext cx="3735857" cy="3831057"/>
          </a:xfrm>
        </p:spPr>
      </p:pic>
      <p:sp>
        <p:nvSpPr>
          <p:cNvPr id="4" name="Title 3">
            <a:extLst>
              <a:ext uri="{FF2B5EF4-FFF2-40B4-BE49-F238E27FC236}">
                <a16:creationId xmlns:a16="http://schemas.microsoft.com/office/drawing/2014/main" id="{9AC9DD86-0C83-6127-B552-08FF71429230}"/>
              </a:ext>
            </a:extLst>
          </p:cNvPr>
          <p:cNvSpPr>
            <a:spLocks noGrp="1"/>
          </p:cNvSpPr>
          <p:nvPr>
            <p:ph type="title"/>
          </p:nvPr>
        </p:nvSpPr>
        <p:spPr>
          <a:xfrm>
            <a:off x="1295406" y="2449565"/>
            <a:ext cx="21183588" cy="1411322"/>
          </a:xfrm>
        </p:spPr>
        <p:txBody>
          <a:bodyPr/>
          <a:lstStyle/>
          <a:p>
            <a:r>
              <a:rPr lang="en-US" b="1">
                <a:effectLst>
                  <a:outerShdw blurRad="38100" dist="38100" dir="2700000" algn="tl">
                    <a:srgbClr val="000000">
                      <a:alpha val="43137"/>
                    </a:srgbClr>
                  </a:outerShdw>
                </a:effectLst>
              </a:rPr>
              <a:t>Marketing Strategies &amp; Tools</a:t>
            </a:r>
          </a:p>
        </p:txBody>
      </p:sp>
      <p:sp>
        <p:nvSpPr>
          <p:cNvPr id="8" name="Text Placeholder 7">
            <a:extLst>
              <a:ext uri="{FF2B5EF4-FFF2-40B4-BE49-F238E27FC236}">
                <a16:creationId xmlns:a16="http://schemas.microsoft.com/office/drawing/2014/main" id="{6A20AF3F-2DD3-A7C3-6093-CEEF38F7A9CA}"/>
              </a:ext>
            </a:extLst>
          </p:cNvPr>
          <p:cNvSpPr>
            <a:spLocks noGrp="1"/>
          </p:cNvSpPr>
          <p:nvPr>
            <p:ph type="body" sz="quarter" idx="14"/>
          </p:nvPr>
        </p:nvSpPr>
        <p:spPr>
          <a:xfrm>
            <a:off x="2543826" y="8864505"/>
            <a:ext cx="3735857" cy="914400"/>
          </a:xfrm>
        </p:spPr>
        <p:txBody>
          <a:bodyPr/>
          <a:lstStyle/>
          <a:p>
            <a:pPr algn="ctr"/>
            <a:r>
              <a:rPr lang="en-US" sz="3200" b="1">
                <a:solidFill>
                  <a:srgbClr val="C0EFEE"/>
                </a:solidFill>
                <a:effectLst>
                  <a:outerShdw blurRad="38100" dist="38100" dir="2700000" algn="tl">
                    <a:srgbClr val="000000">
                      <a:alpha val="43137"/>
                    </a:srgbClr>
                  </a:outerShdw>
                </a:effectLst>
              </a:rPr>
              <a:t>Content Planning</a:t>
            </a:r>
          </a:p>
        </p:txBody>
      </p:sp>
      <p:sp>
        <p:nvSpPr>
          <p:cNvPr id="9" name="Text Placeholder 8">
            <a:extLst>
              <a:ext uri="{FF2B5EF4-FFF2-40B4-BE49-F238E27FC236}">
                <a16:creationId xmlns:a16="http://schemas.microsoft.com/office/drawing/2014/main" id="{E27E5143-1EF2-5A32-596D-979B315179DE}"/>
              </a:ext>
            </a:extLst>
          </p:cNvPr>
          <p:cNvSpPr>
            <a:spLocks noGrp="1"/>
          </p:cNvSpPr>
          <p:nvPr>
            <p:ph type="body" sz="quarter" idx="15"/>
          </p:nvPr>
        </p:nvSpPr>
        <p:spPr>
          <a:xfrm>
            <a:off x="6952268" y="8864505"/>
            <a:ext cx="4579114" cy="914400"/>
          </a:xfrm>
        </p:spPr>
        <p:txBody>
          <a:bodyPr/>
          <a:lstStyle/>
          <a:p>
            <a:pPr algn="ctr"/>
            <a:r>
              <a:rPr lang="en-US" sz="3200" b="1">
                <a:solidFill>
                  <a:srgbClr val="C0EFEE"/>
                </a:solidFill>
                <a:effectLst>
                  <a:outerShdw blurRad="38100" dist="38100" dir="2700000" algn="tl">
                    <a:srgbClr val="000000">
                      <a:alpha val="43137"/>
                    </a:srgbClr>
                  </a:outerShdw>
                </a:effectLst>
              </a:rPr>
              <a:t>Website &amp; Resources</a:t>
            </a:r>
          </a:p>
        </p:txBody>
      </p:sp>
      <p:sp>
        <p:nvSpPr>
          <p:cNvPr id="10" name="Text Placeholder 9">
            <a:extLst>
              <a:ext uri="{FF2B5EF4-FFF2-40B4-BE49-F238E27FC236}">
                <a16:creationId xmlns:a16="http://schemas.microsoft.com/office/drawing/2014/main" id="{6E31A3EC-9BD1-0A33-7866-07CAE83C356A}"/>
              </a:ext>
            </a:extLst>
          </p:cNvPr>
          <p:cNvSpPr>
            <a:spLocks noGrp="1"/>
          </p:cNvSpPr>
          <p:nvPr>
            <p:ph type="body" sz="quarter" idx="16"/>
          </p:nvPr>
        </p:nvSpPr>
        <p:spPr>
          <a:xfrm>
            <a:off x="12028977" y="8864505"/>
            <a:ext cx="4655662" cy="914400"/>
          </a:xfrm>
        </p:spPr>
        <p:txBody>
          <a:bodyPr/>
          <a:lstStyle/>
          <a:p>
            <a:pPr algn="ctr"/>
            <a:r>
              <a:rPr lang="en-US" sz="3200" b="1">
                <a:solidFill>
                  <a:srgbClr val="C0EFEE"/>
                </a:solidFill>
                <a:effectLst>
                  <a:outerShdw blurRad="38100" dist="38100" dir="2700000" algn="tl">
                    <a:srgbClr val="000000">
                      <a:alpha val="43137"/>
                    </a:srgbClr>
                  </a:outerShdw>
                </a:effectLst>
              </a:rPr>
              <a:t>Social Media</a:t>
            </a:r>
          </a:p>
        </p:txBody>
      </p:sp>
      <p:sp>
        <p:nvSpPr>
          <p:cNvPr id="11" name="Text Placeholder 10">
            <a:extLst>
              <a:ext uri="{FF2B5EF4-FFF2-40B4-BE49-F238E27FC236}">
                <a16:creationId xmlns:a16="http://schemas.microsoft.com/office/drawing/2014/main" id="{49ECBC4B-659D-F4C4-532B-BBC2DBBED0C8}"/>
              </a:ext>
            </a:extLst>
          </p:cNvPr>
          <p:cNvSpPr>
            <a:spLocks noGrp="1"/>
          </p:cNvSpPr>
          <p:nvPr>
            <p:ph type="body" sz="quarter" idx="17"/>
          </p:nvPr>
        </p:nvSpPr>
        <p:spPr>
          <a:xfrm>
            <a:off x="16528828" y="8864505"/>
            <a:ext cx="6229261" cy="914400"/>
          </a:xfrm>
        </p:spPr>
        <p:txBody>
          <a:bodyPr/>
          <a:lstStyle/>
          <a:p>
            <a:pPr algn="ctr"/>
            <a:r>
              <a:rPr lang="en-US" sz="3200" b="1">
                <a:solidFill>
                  <a:srgbClr val="C0EFEE"/>
                </a:solidFill>
                <a:effectLst>
                  <a:outerShdw blurRad="38100" dist="38100" dir="2700000" algn="tl">
                    <a:srgbClr val="000000">
                      <a:alpha val="43137"/>
                    </a:srgbClr>
                  </a:outerShdw>
                </a:effectLst>
              </a:rPr>
              <a:t>Branding &amp; Image Generation</a:t>
            </a:r>
          </a:p>
        </p:txBody>
      </p:sp>
      <p:sp>
        <p:nvSpPr>
          <p:cNvPr id="12" name="Text Placeholder 11">
            <a:extLst>
              <a:ext uri="{FF2B5EF4-FFF2-40B4-BE49-F238E27FC236}">
                <a16:creationId xmlns:a16="http://schemas.microsoft.com/office/drawing/2014/main" id="{7C2C65CF-CBC3-A104-E314-A430CDC0B550}"/>
              </a:ext>
            </a:extLst>
          </p:cNvPr>
          <p:cNvSpPr>
            <a:spLocks noGrp="1"/>
          </p:cNvSpPr>
          <p:nvPr>
            <p:ph type="body" sz="quarter" idx="18"/>
          </p:nvPr>
        </p:nvSpPr>
        <p:spPr>
          <a:xfrm>
            <a:off x="2543826" y="9855113"/>
            <a:ext cx="3739290" cy="1789450"/>
          </a:xfrm>
        </p:spPr>
        <p:txBody>
          <a:bodyPr/>
          <a:lstStyle/>
          <a:p>
            <a:r>
              <a:rPr lang="en-US" b="1"/>
              <a:t>Tools: Planner &amp; CoPilot</a:t>
            </a:r>
          </a:p>
          <a:p>
            <a:pPr marL="342900" indent="-342900">
              <a:buFont typeface="Arial" panose="020B0604020202020204" pitchFamily="34" charset="0"/>
              <a:buChar char="•"/>
            </a:pPr>
            <a:r>
              <a:rPr lang="en-US" b="1"/>
              <a:t>Annual Content Themes</a:t>
            </a:r>
          </a:p>
          <a:p>
            <a:pPr marL="342900" indent="-342900">
              <a:buFont typeface="Arial" panose="020B0604020202020204" pitchFamily="34" charset="0"/>
              <a:buChar char="•"/>
            </a:pPr>
            <a:r>
              <a:rPr lang="en-US" b="1"/>
              <a:t>National Campaigns</a:t>
            </a:r>
          </a:p>
          <a:p>
            <a:pPr marL="342900" indent="-342900">
              <a:buFont typeface="Arial" panose="020B0604020202020204" pitchFamily="34" charset="0"/>
              <a:buChar char="•"/>
            </a:pPr>
            <a:r>
              <a:rPr lang="en-US" b="1"/>
              <a:t>Industry Trends</a:t>
            </a:r>
          </a:p>
          <a:p>
            <a:pPr marL="342900" indent="-342900">
              <a:buFont typeface="Arial" panose="020B0604020202020204" pitchFamily="34" charset="0"/>
              <a:buChar char="•"/>
            </a:pPr>
            <a:endParaRPr lang="en-US"/>
          </a:p>
        </p:txBody>
      </p:sp>
      <p:sp>
        <p:nvSpPr>
          <p:cNvPr id="13" name="Text Placeholder 12">
            <a:extLst>
              <a:ext uri="{FF2B5EF4-FFF2-40B4-BE49-F238E27FC236}">
                <a16:creationId xmlns:a16="http://schemas.microsoft.com/office/drawing/2014/main" id="{8D975327-CF64-4853-51DB-7B2403FF772A}"/>
              </a:ext>
            </a:extLst>
          </p:cNvPr>
          <p:cNvSpPr>
            <a:spLocks noGrp="1"/>
          </p:cNvSpPr>
          <p:nvPr>
            <p:ph type="body" sz="quarter" idx="19"/>
          </p:nvPr>
        </p:nvSpPr>
        <p:spPr>
          <a:xfrm>
            <a:off x="7308086" y="9854312"/>
            <a:ext cx="4231516" cy="1789450"/>
          </a:xfrm>
        </p:spPr>
        <p:txBody>
          <a:bodyPr/>
          <a:lstStyle/>
          <a:p>
            <a:r>
              <a:rPr lang="en-US" b="1"/>
              <a:t>Tools: CoPilot &amp; Canva </a:t>
            </a:r>
          </a:p>
          <a:p>
            <a:pPr marL="342900" indent="-342900">
              <a:buFont typeface="Arial" panose="020B0604020202020204" pitchFamily="34" charset="0"/>
              <a:buChar char="•"/>
            </a:pPr>
            <a:r>
              <a:rPr lang="en-US" b="1"/>
              <a:t>Members Only Resource Library</a:t>
            </a:r>
          </a:p>
          <a:p>
            <a:pPr marL="342900" indent="-342900">
              <a:buFont typeface="Arial" panose="020B0604020202020204" pitchFamily="34" charset="0"/>
              <a:buChar char="•"/>
            </a:pPr>
            <a:r>
              <a:rPr lang="en-US" b="1"/>
              <a:t>Topical &amp; Timely Content</a:t>
            </a:r>
          </a:p>
          <a:p>
            <a:pPr marL="800100" lvl="1" indent="-342900">
              <a:buFont typeface="Arial" panose="020B0604020202020204" pitchFamily="34" charset="0"/>
              <a:buChar char="•"/>
            </a:pPr>
            <a:r>
              <a:rPr lang="en-US" b="1"/>
              <a:t>Cybersecurity Awareness</a:t>
            </a:r>
          </a:p>
          <a:p>
            <a:pPr marL="800100" lvl="1" indent="-342900">
              <a:buFont typeface="Arial" panose="020B0604020202020204" pitchFamily="34" charset="0"/>
              <a:buChar char="•"/>
            </a:pPr>
            <a:r>
              <a:rPr lang="en-US" b="1"/>
              <a:t>National Preparedness</a:t>
            </a:r>
          </a:p>
        </p:txBody>
      </p:sp>
      <p:sp>
        <p:nvSpPr>
          <p:cNvPr id="14" name="Text Placeholder 13">
            <a:extLst>
              <a:ext uri="{FF2B5EF4-FFF2-40B4-BE49-F238E27FC236}">
                <a16:creationId xmlns:a16="http://schemas.microsoft.com/office/drawing/2014/main" id="{3128AC47-AFD7-FE59-AC8E-47B217702DF3}"/>
              </a:ext>
            </a:extLst>
          </p:cNvPr>
          <p:cNvSpPr>
            <a:spLocks noGrp="1"/>
          </p:cNvSpPr>
          <p:nvPr>
            <p:ph type="body" sz="quarter" idx="20"/>
          </p:nvPr>
        </p:nvSpPr>
        <p:spPr>
          <a:xfrm>
            <a:off x="12512959" y="9778905"/>
            <a:ext cx="4015869" cy="1789450"/>
          </a:xfrm>
        </p:spPr>
        <p:txBody>
          <a:bodyPr/>
          <a:lstStyle/>
          <a:p>
            <a:r>
              <a:rPr lang="en-US" b="1"/>
              <a:t>Tools: CoPilot &amp; Canva</a:t>
            </a:r>
          </a:p>
          <a:p>
            <a:pPr marL="342900" indent="-342900">
              <a:buFont typeface="Arial" panose="020B0604020202020204" pitchFamily="34" charset="0"/>
              <a:buChar char="•"/>
            </a:pPr>
            <a:r>
              <a:rPr lang="en-US" b="1"/>
              <a:t>LinkedIn Strategy</a:t>
            </a:r>
          </a:p>
          <a:p>
            <a:pPr marL="342900" indent="-342900">
              <a:buFont typeface="Arial" panose="020B0604020202020204" pitchFamily="34" charset="0"/>
              <a:buChar char="•"/>
            </a:pPr>
            <a:r>
              <a:rPr lang="en-US" b="1"/>
              <a:t>Hashtag &amp; Digital Marketing Campaign Research</a:t>
            </a:r>
          </a:p>
          <a:p>
            <a:pPr marL="342900" indent="-342900">
              <a:buFont typeface="Arial" panose="020B0604020202020204" pitchFamily="34" charset="0"/>
              <a:buChar char="•"/>
            </a:pPr>
            <a:r>
              <a:rPr lang="en-US" b="1"/>
              <a:t>Content Drafting</a:t>
            </a:r>
          </a:p>
          <a:p>
            <a:pPr marL="342900" indent="-342900">
              <a:buFont typeface="Arial" panose="020B0604020202020204" pitchFamily="34" charset="0"/>
              <a:buChar char="•"/>
            </a:pPr>
            <a:r>
              <a:rPr lang="en-US" b="1"/>
              <a:t>Brand Voice</a:t>
            </a:r>
          </a:p>
        </p:txBody>
      </p:sp>
      <p:sp>
        <p:nvSpPr>
          <p:cNvPr id="15" name="Text Placeholder 14">
            <a:extLst>
              <a:ext uri="{FF2B5EF4-FFF2-40B4-BE49-F238E27FC236}">
                <a16:creationId xmlns:a16="http://schemas.microsoft.com/office/drawing/2014/main" id="{28E79333-7763-429B-B2F9-D252F94D94DA}"/>
              </a:ext>
            </a:extLst>
          </p:cNvPr>
          <p:cNvSpPr>
            <a:spLocks noGrp="1"/>
          </p:cNvSpPr>
          <p:nvPr>
            <p:ph type="body" sz="quarter" idx="21"/>
          </p:nvPr>
        </p:nvSpPr>
        <p:spPr>
          <a:xfrm>
            <a:off x="17391649" y="9778905"/>
            <a:ext cx="3838925" cy="1789450"/>
          </a:xfrm>
        </p:spPr>
        <p:txBody>
          <a:bodyPr/>
          <a:lstStyle/>
          <a:p>
            <a:r>
              <a:rPr lang="en-US" b="1"/>
              <a:t>Tools: Canva &amp; Canva AI</a:t>
            </a:r>
          </a:p>
          <a:p>
            <a:pPr marL="342900" indent="-342900">
              <a:buFont typeface="Arial" panose="020B0604020202020204" pitchFamily="34" charset="0"/>
              <a:buChar char="•"/>
            </a:pPr>
            <a:r>
              <a:rPr lang="en-US" b="1"/>
              <a:t>Brand Kit: Logos, Colors, Fonts, Templates</a:t>
            </a:r>
          </a:p>
          <a:p>
            <a:pPr marL="342900" indent="-342900">
              <a:buFont typeface="Arial" panose="020B0604020202020204" pitchFamily="34" charset="0"/>
              <a:buChar char="•"/>
            </a:pPr>
            <a:r>
              <a:rPr lang="en-US" b="1"/>
              <a:t>Image Generation to support Graphic Needs</a:t>
            </a:r>
          </a:p>
          <a:p>
            <a:pPr marL="342900" indent="-342900">
              <a:buFont typeface="Arial" panose="020B0604020202020204" pitchFamily="34" charset="0"/>
              <a:buChar char="•"/>
            </a:pPr>
            <a:endParaRPr lang="en-US"/>
          </a:p>
        </p:txBody>
      </p:sp>
      <p:sp>
        <p:nvSpPr>
          <p:cNvPr id="22" name="TextBox 21">
            <a:extLst>
              <a:ext uri="{FF2B5EF4-FFF2-40B4-BE49-F238E27FC236}">
                <a16:creationId xmlns:a16="http://schemas.microsoft.com/office/drawing/2014/main" id="{2ABD989A-A23C-A51D-01F6-1F482B5756F4}"/>
              </a:ext>
            </a:extLst>
          </p:cNvPr>
          <p:cNvSpPr txBox="1"/>
          <p:nvPr/>
        </p:nvSpPr>
        <p:spPr>
          <a:xfrm>
            <a:off x="12512959" y="8284022"/>
            <a:ext cx="3735857" cy="230832"/>
          </a:xfrm>
          <a:prstGeom prst="rect">
            <a:avLst/>
          </a:prstGeom>
          <a:noFill/>
        </p:spPr>
        <p:txBody>
          <a:bodyPr wrap="square" rtlCol="0">
            <a:spAutoFit/>
          </a:bodyPr>
          <a:lstStyle/>
          <a:p>
            <a:r>
              <a:rPr lang="en-US" sz="900">
                <a:hlinkClick r:id="rId6" tooltip="http://lawyersandsettlements.com/blog/12049.html"/>
              </a:rPr>
              <a:t>This Photo</a:t>
            </a:r>
            <a:r>
              <a:rPr lang="en-US" sz="900"/>
              <a:t> by Unknown Author is licensed under </a:t>
            </a:r>
            <a:r>
              <a:rPr lang="en-US" sz="900">
                <a:hlinkClick r:id="rId9" tooltip="https://creativecommons.org/licenses/by-nd/3.0/"/>
              </a:rPr>
              <a:t>CC BY-ND</a:t>
            </a:r>
            <a:endParaRPr lang="en-US" sz="900"/>
          </a:p>
        </p:txBody>
      </p:sp>
      <p:cxnSp>
        <p:nvCxnSpPr>
          <p:cNvPr id="26" name="Straight Connector 25">
            <a:extLst>
              <a:ext uri="{FF2B5EF4-FFF2-40B4-BE49-F238E27FC236}">
                <a16:creationId xmlns:a16="http://schemas.microsoft.com/office/drawing/2014/main" id="{ABA8153A-C190-E4CF-6D1F-BC07D58F4128}"/>
              </a:ext>
            </a:extLst>
          </p:cNvPr>
          <p:cNvCxnSpPr/>
          <p:nvPr/>
        </p:nvCxnSpPr>
        <p:spPr>
          <a:xfrm>
            <a:off x="2547258" y="3657600"/>
            <a:ext cx="1868331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008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66DC1-F588-3DF5-692E-59D48B688183}"/>
            </a:ext>
          </a:extLst>
        </p:cNvPr>
        <p:cNvGrpSpPr/>
        <p:nvPr/>
      </p:nvGrpSpPr>
      <p:grpSpPr>
        <a:xfrm>
          <a:off x="0" y="0"/>
          <a:ext cx="0" cy="0"/>
          <a:chOff x="0" y="0"/>
          <a:chExt cx="0" cy="0"/>
        </a:xfrm>
      </p:grpSpPr>
      <p:pic>
        <p:nvPicPr>
          <p:cNvPr id="17" name="Picture 16" descr="Red toy robot with pinchers">
            <a:extLst>
              <a:ext uri="{FF2B5EF4-FFF2-40B4-BE49-F238E27FC236}">
                <a16:creationId xmlns:a16="http://schemas.microsoft.com/office/drawing/2014/main" id="{DFD4B442-89C4-350B-D848-305C5766EC0C}"/>
              </a:ext>
            </a:extLst>
          </p:cNvPr>
          <p:cNvPicPr>
            <a:picLocks noChangeAspect="1"/>
          </p:cNvPicPr>
          <p:nvPr/>
        </p:nvPicPr>
        <p:blipFill>
          <a:blip r:embed="rId3">
            <a:extLst>
              <a:ext uri="{28A0092B-C50C-407E-A947-70E740481C1C}">
                <a14:useLocalDpi xmlns:a14="http://schemas.microsoft.com/office/drawing/2010/main" val="0"/>
              </a:ext>
            </a:extLst>
          </a:blip>
          <a:srcRect l="6102" r="6102"/>
          <a:stretch/>
        </p:blipFill>
        <p:spPr>
          <a:xfrm>
            <a:off x="-73224" y="2427347"/>
            <a:ext cx="11887202" cy="9917053"/>
          </a:xfrm>
          <a:custGeom>
            <a:avLst/>
            <a:gdLst>
              <a:gd name="connsiteX0" fmla="*/ 0 w 6096001"/>
              <a:gd name="connsiteY0" fmla="*/ 0 h 4586744"/>
              <a:gd name="connsiteX1" fmla="*/ 6096001 w 6096001"/>
              <a:gd name="connsiteY1" fmla="*/ 0 h 4586744"/>
              <a:gd name="connsiteX2" fmla="*/ 6096001 w 6096001"/>
              <a:gd name="connsiteY2" fmla="*/ 2293372 h 4586744"/>
              <a:gd name="connsiteX3" fmla="*/ 3802629 w 6096001"/>
              <a:gd name="connsiteY3" fmla="*/ 4586744 h 4586744"/>
              <a:gd name="connsiteX4" fmla="*/ 0 w 6096001"/>
              <a:gd name="connsiteY4" fmla="*/ 4586744 h 458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1" h="4586744">
                <a:moveTo>
                  <a:pt x="0" y="0"/>
                </a:moveTo>
                <a:lnTo>
                  <a:pt x="6096001" y="0"/>
                </a:lnTo>
                <a:lnTo>
                  <a:pt x="6096001" y="2293372"/>
                </a:lnTo>
                <a:cubicBezTo>
                  <a:pt x="6096001" y="3559966"/>
                  <a:pt x="5069223" y="4586744"/>
                  <a:pt x="3802629" y="4586744"/>
                </a:cubicBezTo>
                <a:lnTo>
                  <a:pt x="0" y="4586744"/>
                </a:lnTo>
                <a:close/>
              </a:path>
            </a:pathLst>
          </a:custGeom>
          <a:noFill/>
        </p:spPr>
      </p:pic>
      <p:sp>
        <p:nvSpPr>
          <p:cNvPr id="21" name="Text Placeholder 2">
            <a:extLst>
              <a:ext uri="{FF2B5EF4-FFF2-40B4-BE49-F238E27FC236}">
                <a16:creationId xmlns:a16="http://schemas.microsoft.com/office/drawing/2014/main" id="{5AAB373C-F517-A985-8AC5-4C8B5442068C}"/>
              </a:ext>
            </a:extLst>
          </p:cNvPr>
          <p:cNvSpPr>
            <a:spLocks noGrp="1"/>
          </p:cNvSpPr>
          <p:nvPr>
            <p:ph type="body" sz="quarter" idx="11"/>
          </p:nvPr>
        </p:nvSpPr>
        <p:spPr>
          <a:xfrm>
            <a:off x="13220595" y="2427347"/>
            <a:ext cx="8934867" cy="600666"/>
          </a:xfrm>
        </p:spPr>
        <p:txBody>
          <a:bodyPr/>
          <a:lstStyle/>
          <a:p>
            <a:r>
              <a:rPr lang="en-US"/>
              <a:t>Replaced CRM using AI</a:t>
            </a:r>
          </a:p>
        </p:txBody>
      </p:sp>
      <p:sp>
        <p:nvSpPr>
          <p:cNvPr id="25" name="Text Placeholder 4">
            <a:extLst>
              <a:ext uri="{FF2B5EF4-FFF2-40B4-BE49-F238E27FC236}">
                <a16:creationId xmlns:a16="http://schemas.microsoft.com/office/drawing/2014/main" id="{210716EC-E448-7CDF-EE07-3EBAD38F550D}"/>
              </a:ext>
            </a:extLst>
          </p:cNvPr>
          <p:cNvSpPr>
            <a:spLocks noGrp="1"/>
          </p:cNvSpPr>
          <p:nvPr>
            <p:ph type="body" sz="quarter" idx="13"/>
          </p:nvPr>
        </p:nvSpPr>
        <p:spPr>
          <a:xfrm>
            <a:off x="13220595" y="4975631"/>
            <a:ext cx="8934867" cy="600666"/>
          </a:xfrm>
        </p:spPr>
        <p:txBody>
          <a:bodyPr/>
          <a:lstStyle/>
          <a:p>
            <a:r>
              <a:rPr lang="en-US"/>
              <a:t>Integrated with Domo</a:t>
            </a:r>
          </a:p>
        </p:txBody>
      </p:sp>
      <p:sp>
        <p:nvSpPr>
          <p:cNvPr id="15" name="Text Placeholder 9">
            <a:extLst>
              <a:ext uri="{FF2B5EF4-FFF2-40B4-BE49-F238E27FC236}">
                <a16:creationId xmlns:a16="http://schemas.microsoft.com/office/drawing/2014/main" id="{991070CF-2655-3251-9A3B-74CF6A3717BD}"/>
              </a:ext>
            </a:extLst>
          </p:cNvPr>
          <p:cNvSpPr txBox="1">
            <a:spLocks/>
          </p:cNvSpPr>
          <p:nvPr/>
        </p:nvSpPr>
        <p:spPr>
          <a:xfrm>
            <a:off x="13220595" y="5680029"/>
            <a:ext cx="8934867" cy="1386791"/>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
        <p:nvSpPr>
          <p:cNvPr id="27" name="Text Placeholder 6">
            <a:extLst>
              <a:ext uri="{FF2B5EF4-FFF2-40B4-BE49-F238E27FC236}">
                <a16:creationId xmlns:a16="http://schemas.microsoft.com/office/drawing/2014/main" id="{24C55412-A2E6-17BC-2A0F-39A59FFF5B02}"/>
              </a:ext>
            </a:extLst>
          </p:cNvPr>
          <p:cNvSpPr>
            <a:spLocks noGrp="1"/>
          </p:cNvSpPr>
          <p:nvPr>
            <p:ph type="body" sz="quarter" idx="15"/>
          </p:nvPr>
        </p:nvSpPr>
        <p:spPr>
          <a:xfrm>
            <a:off x="13220595" y="7575603"/>
            <a:ext cx="8934867" cy="600666"/>
          </a:xfrm>
        </p:spPr>
        <p:txBody>
          <a:bodyPr/>
          <a:lstStyle/>
          <a:p>
            <a:r>
              <a:rPr lang="en-US"/>
              <a:t>Improved Engagement Tracking</a:t>
            </a:r>
          </a:p>
        </p:txBody>
      </p:sp>
      <p:sp>
        <p:nvSpPr>
          <p:cNvPr id="13" name="Text Placeholder 7">
            <a:extLst>
              <a:ext uri="{FF2B5EF4-FFF2-40B4-BE49-F238E27FC236}">
                <a16:creationId xmlns:a16="http://schemas.microsoft.com/office/drawing/2014/main" id="{E449C62F-6C8B-A941-9FDC-22ABEA0DC513}"/>
              </a:ext>
            </a:extLst>
          </p:cNvPr>
          <p:cNvSpPr txBox="1">
            <a:spLocks/>
          </p:cNvSpPr>
          <p:nvPr/>
        </p:nvSpPr>
        <p:spPr>
          <a:xfrm>
            <a:off x="13220595" y="8280002"/>
            <a:ext cx="8934867" cy="1343218"/>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
        <p:nvSpPr>
          <p:cNvPr id="29" name="Text Placeholder 8">
            <a:extLst>
              <a:ext uri="{FF2B5EF4-FFF2-40B4-BE49-F238E27FC236}">
                <a16:creationId xmlns:a16="http://schemas.microsoft.com/office/drawing/2014/main" id="{101AFD83-7D61-5D48-5262-68E498209CEC}"/>
              </a:ext>
            </a:extLst>
          </p:cNvPr>
          <p:cNvSpPr>
            <a:spLocks noGrp="1"/>
          </p:cNvSpPr>
          <p:nvPr>
            <p:ph type="body" sz="quarter" idx="17"/>
          </p:nvPr>
        </p:nvSpPr>
        <p:spPr>
          <a:xfrm>
            <a:off x="13220595" y="10154397"/>
            <a:ext cx="8934867" cy="600666"/>
          </a:xfrm>
        </p:spPr>
        <p:txBody>
          <a:bodyPr/>
          <a:lstStyle/>
          <a:p>
            <a:r>
              <a:rPr lang="en-US"/>
              <a:t>Secure Environment</a:t>
            </a:r>
          </a:p>
        </p:txBody>
      </p:sp>
      <p:sp>
        <p:nvSpPr>
          <p:cNvPr id="2" name="Title 1">
            <a:extLst>
              <a:ext uri="{FF2B5EF4-FFF2-40B4-BE49-F238E27FC236}">
                <a16:creationId xmlns:a16="http://schemas.microsoft.com/office/drawing/2014/main" id="{35F0E8C0-70BF-E015-5502-9AB811B7A5FA}"/>
              </a:ext>
            </a:extLst>
          </p:cNvPr>
          <p:cNvSpPr>
            <a:spLocks noGrp="1"/>
          </p:cNvSpPr>
          <p:nvPr>
            <p:ph type="title"/>
          </p:nvPr>
        </p:nvSpPr>
        <p:spPr>
          <a:xfrm>
            <a:off x="800232" y="652962"/>
            <a:ext cx="20504150" cy="1437275"/>
          </a:xfrm>
        </p:spPr>
        <p:txBody>
          <a:bodyPr>
            <a:normAutofit/>
          </a:bodyPr>
          <a:lstStyle/>
          <a:p>
            <a:r>
              <a:rPr lang="en-US" b="1" kern="1200">
                <a:effectLst>
                  <a:outerShdw blurRad="38100" dist="38100" dir="2700000" algn="tl">
                    <a:srgbClr val="000000">
                      <a:alpha val="43137"/>
                    </a:srgbClr>
                  </a:outerShdw>
                </a:effectLst>
                <a:latin typeface="+mj-lt"/>
                <a:ea typeface="+mj-ea"/>
                <a:cs typeface="+mj-cs"/>
              </a:rPr>
              <a:t>CRM &amp; Technology Integration</a:t>
            </a:r>
            <a:endParaRPr lang="en-US" kern="1200">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99187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2A01-6C83-4B9E-ABB2-6A56360AFDE3}"/>
            </a:ext>
          </a:extLst>
        </p:cNvPr>
        <p:cNvGrpSpPr/>
        <p:nvPr/>
      </p:nvGrpSpPr>
      <p:grpSpPr>
        <a:xfrm>
          <a:off x="0" y="0"/>
          <a:ext cx="0" cy="0"/>
          <a:chOff x="0" y="0"/>
          <a:chExt cx="0" cy="0"/>
        </a:xfrm>
      </p:grpSpPr>
      <p:pic>
        <p:nvPicPr>
          <p:cNvPr id="8" name="Picture Placeholder 7" descr="A shelf full of books&#10;&#10;AI-generated content may be incorrect.">
            <a:extLst>
              <a:ext uri="{FF2B5EF4-FFF2-40B4-BE49-F238E27FC236}">
                <a16:creationId xmlns:a16="http://schemas.microsoft.com/office/drawing/2014/main" id="{2D06BDCA-33CD-3AE4-ABBA-0F47C9C243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457" r="17457"/>
          <a:stretch>
            <a:fillRect/>
          </a:stretch>
        </p:blipFill>
        <p:spPr>
          <a:xfrm>
            <a:off x="0" y="0"/>
            <a:ext cx="13373100" cy="13716000"/>
          </a:xfrm>
        </p:spPr>
      </p:pic>
      <p:sp>
        <p:nvSpPr>
          <p:cNvPr id="2" name="Title 1">
            <a:extLst>
              <a:ext uri="{FF2B5EF4-FFF2-40B4-BE49-F238E27FC236}">
                <a16:creationId xmlns:a16="http://schemas.microsoft.com/office/drawing/2014/main" id="{235EA9F4-FED1-348E-A567-93C015E27CE2}"/>
              </a:ext>
            </a:extLst>
          </p:cNvPr>
          <p:cNvSpPr>
            <a:spLocks noGrp="1"/>
          </p:cNvSpPr>
          <p:nvPr>
            <p:ph type="title"/>
          </p:nvPr>
        </p:nvSpPr>
        <p:spPr>
          <a:xfrm>
            <a:off x="3567953" y="1232275"/>
            <a:ext cx="18720547" cy="1152338"/>
          </a:xfrm>
        </p:spPr>
        <p:txBody>
          <a:bodyPr>
            <a:normAutofit/>
          </a:bodyPr>
          <a:lstStyle/>
          <a:p>
            <a:r>
              <a:rPr lang="en-US" b="1" kern="1200"/>
              <a:t>CRM Pain Points</a:t>
            </a:r>
            <a:endParaRPr lang="en-US" kern="1200"/>
          </a:p>
        </p:txBody>
      </p:sp>
      <p:sp>
        <p:nvSpPr>
          <p:cNvPr id="25" name="Text Placeholder 4">
            <a:extLst>
              <a:ext uri="{FF2B5EF4-FFF2-40B4-BE49-F238E27FC236}">
                <a16:creationId xmlns:a16="http://schemas.microsoft.com/office/drawing/2014/main" id="{9088D9C8-120C-4040-CC46-DC637D90DF90}"/>
              </a:ext>
            </a:extLst>
          </p:cNvPr>
          <p:cNvSpPr>
            <a:spLocks noGrp="1"/>
          </p:cNvSpPr>
          <p:nvPr>
            <p:ph type="body" sz="quarter" idx="11"/>
          </p:nvPr>
        </p:nvSpPr>
        <p:spPr>
          <a:xfrm>
            <a:off x="5520017" y="3170303"/>
            <a:ext cx="8934867" cy="600666"/>
          </a:xfrm>
        </p:spPr>
        <p:txBody>
          <a:bodyPr>
            <a:normAutofit/>
          </a:bodyPr>
          <a:lstStyle/>
          <a:p>
            <a:r>
              <a:rPr lang="en-US"/>
              <a:t>New features didn’t apply to us</a:t>
            </a:r>
          </a:p>
        </p:txBody>
      </p:sp>
      <p:sp>
        <p:nvSpPr>
          <p:cNvPr id="43" name="Text Placeholder 4">
            <a:extLst>
              <a:ext uri="{FF2B5EF4-FFF2-40B4-BE49-F238E27FC236}">
                <a16:creationId xmlns:a16="http://schemas.microsoft.com/office/drawing/2014/main" id="{52CF969D-7795-8887-DF99-4EEAB472326F}"/>
              </a:ext>
            </a:extLst>
          </p:cNvPr>
          <p:cNvSpPr>
            <a:spLocks noGrp="1"/>
          </p:cNvSpPr>
          <p:nvPr>
            <p:ph type="body" sz="quarter" idx="12"/>
          </p:nvPr>
        </p:nvSpPr>
        <p:spPr>
          <a:xfrm>
            <a:off x="5520017" y="3874702"/>
            <a:ext cx="8934867" cy="1336810"/>
          </a:xfrm>
        </p:spPr>
        <p:txBody>
          <a:bodyPr/>
          <a:lstStyle/>
          <a:p>
            <a:r>
              <a:rPr lang="en-US"/>
              <a:t>We are only using a portion of a larger system</a:t>
            </a:r>
          </a:p>
        </p:txBody>
      </p:sp>
      <p:sp>
        <p:nvSpPr>
          <p:cNvPr id="27" name="Text Placeholder 6">
            <a:extLst>
              <a:ext uri="{FF2B5EF4-FFF2-40B4-BE49-F238E27FC236}">
                <a16:creationId xmlns:a16="http://schemas.microsoft.com/office/drawing/2014/main" id="{6B78E62C-11CC-B895-FCEB-21D062DA6232}"/>
              </a:ext>
            </a:extLst>
          </p:cNvPr>
          <p:cNvSpPr>
            <a:spLocks noGrp="1"/>
          </p:cNvSpPr>
          <p:nvPr>
            <p:ph type="body" sz="quarter" idx="13"/>
          </p:nvPr>
        </p:nvSpPr>
        <p:spPr>
          <a:xfrm>
            <a:off x="8178404" y="5451405"/>
            <a:ext cx="8934867" cy="600666"/>
          </a:xfrm>
        </p:spPr>
        <p:txBody>
          <a:bodyPr>
            <a:normAutofit/>
          </a:bodyPr>
          <a:lstStyle/>
          <a:p>
            <a:r>
              <a:rPr lang="en-US"/>
              <a:t>Lacked integration with other systems</a:t>
            </a:r>
          </a:p>
        </p:txBody>
      </p:sp>
      <p:sp>
        <p:nvSpPr>
          <p:cNvPr id="45" name="Text Placeholder 6">
            <a:extLst>
              <a:ext uri="{FF2B5EF4-FFF2-40B4-BE49-F238E27FC236}">
                <a16:creationId xmlns:a16="http://schemas.microsoft.com/office/drawing/2014/main" id="{6121A860-BAA0-B7CB-A375-0E2D4874DD8E}"/>
              </a:ext>
            </a:extLst>
          </p:cNvPr>
          <p:cNvSpPr>
            <a:spLocks noGrp="1"/>
          </p:cNvSpPr>
          <p:nvPr>
            <p:ph type="body" sz="quarter" idx="14"/>
          </p:nvPr>
        </p:nvSpPr>
        <p:spPr>
          <a:xfrm>
            <a:off x="8178404" y="6155803"/>
            <a:ext cx="8934867" cy="1386791"/>
          </a:xfrm>
        </p:spPr>
        <p:txBody>
          <a:bodyPr/>
          <a:lstStyle/>
          <a:p>
            <a:r>
              <a:rPr lang="en-US"/>
              <a:t>Required double entry into other systems</a:t>
            </a:r>
          </a:p>
        </p:txBody>
      </p:sp>
      <p:sp>
        <p:nvSpPr>
          <p:cNvPr id="29" name="Text Placeholder 8">
            <a:extLst>
              <a:ext uri="{FF2B5EF4-FFF2-40B4-BE49-F238E27FC236}">
                <a16:creationId xmlns:a16="http://schemas.microsoft.com/office/drawing/2014/main" id="{453CFB32-E6EC-0C86-9301-7DCD9C165CC3}"/>
              </a:ext>
            </a:extLst>
          </p:cNvPr>
          <p:cNvSpPr>
            <a:spLocks noGrp="1"/>
          </p:cNvSpPr>
          <p:nvPr>
            <p:ph type="body" sz="quarter" idx="15"/>
          </p:nvPr>
        </p:nvSpPr>
        <p:spPr>
          <a:xfrm>
            <a:off x="10952629" y="7796642"/>
            <a:ext cx="8934867" cy="600666"/>
          </a:xfrm>
        </p:spPr>
        <p:txBody>
          <a:bodyPr>
            <a:normAutofit/>
          </a:bodyPr>
          <a:lstStyle/>
          <a:p>
            <a:r>
              <a:rPr lang="en-US"/>
              <a:t>Difficulty handling changes over time</a:t>
            </a:r>
          </a:p>
        </p:txBody>
      </p:sp>
      <p:sp>
        <p:nvSpPr>
          <p:cNvPr id="47" name="Text Placeholder 8">
            <a:extLst>
              <a:ext uri="{FF2B5EF4-FFF2-40B4-BE49-F238E27FC236}">
                <a16:creationId xmlns:a16="http://schemas.microsoft.com/office/drawing/2014/main" id="{1AD99837-9F78-9E08-85E8-36955E9CAD3C}"/>
              </a:ext>
            </a:extLst>
          </p:cNvPr>
          <p:cNvSpPr>
            <a:spLocks noGrp="1"/>
          </p:cNvSpPr>
          <p:nvPr>
            <p:ph type="body" sz="quarter" idx="16"/>
          </p:nvPr>
        </p:nvSpPr>
        <p:spPr>
          <a:xfrm>
            <a:off x="10952629" y="8501041"/>
            <a:ext cx="8934867" cy="1343218"/>
          </a:xfrm>
        </p:spPr>
        <p:txBody>
          <a:bodyPr/>
          <a:lstStyle/>
          <a:p>
            <a:r>
              <a:rPr lang="en-US"/>
              <a:t>Struggled to adapt to fields that needed to be added or removed</a:t>
            </a:r>
          </a:p>
        </p:txBody>
      </p:sp>
      <p:sp>
        <p:nvSpPr>
          <p:cNvPr id="21" name="Text Placeholder 2">
            <a:extLst>
              <a:ext uri="{FF2B5EF4-FFF2-40B4-BE49-F238E27FC236}">
                <a16:creationId xmlns:a16="http://schemas.microsoft.com/office/drawing/2014/main" id="{D441B28F-C655-E140-45BF-5AA203B95A64}"/>
              </a:ext>
            </a:extLst>
          </p:cNvPr>
          <p:cNvSpPr>
            <a:spLocks noGrp="1"/>
          </p:cNvSpPr>
          <p:nvPr>
            <p:ph type="body" sz="quarter" idx="17"/>
          </p:nvPr>
        </p:nvSpPr>
        <p:spPr>
          <a:xfrm>
            <a:off x="13751859" y="10185995"/>
            <a:ext cx="8536641" cy="600666"/>
          </a:xfrm>
        </p:spPr>
        <p:txBody>
          <a:bodyPr>
            <a:normAutofit/>
          </a:bodyPr>
          <a:lstStyle/>
          <a:p>
            <a:r>
              <a:rPr lang="en-US"/>
              <a:t>Difficult interface to make basic updates</a:t>
            </a:r>
          </a:p>
        </p:txBody>
      </p:sp>
      <p:sp>
        <p:nvSpPr>
          <p:cNvPr id="49" name="Text Placeholder 10">
            <a:extLst>
              <a:ext uri="{FF2B5EF4-FFF2-40B4-BE49-F238E27FC236}">
                <a16:creationId xmlns:a16="http://schemas.microsoft.com/office/drawing/2014/main" id="{11959953-DF84-6A27-B6A5-FF8938DBA50A}"/>
              </a:ext>
            </a:extLst>
          </p:cNvPr>
          <p:cNvSpPr>
            <a:spLocks noGrp="1"/>
          </p:cNvSpPr>
          <p:nvPr>
            <p:ph type="body" sz="quarter" idx="18"/>
          </p:nvPr>
        </p:nvSpPr>
        <p:spPr>
          <a:xfrm>
            <a:off x="13751859" y="10890394"/>
            <a:ext cx="8536641" cy="1418148"/>
          </a:xfrm>
        </p:spPr>
        <p:txBody>
          <a:bodyPr/>
          <a:lstStyle/>
          <a:p>
            <a:r>
              <a:rPr lang="en-US"/>
              <a:t>Simple contact changes required navigating to multiple screens</a:t>
            </a:r>
          </a:p>
        </p:txBody>
      </p:sp>
      <p:sp>
        <p:nvSpPr>
          <p:cNvPr id="15" name="Text Placeholder 9">
            <a:extLst>
              <a:ext uri="{FF2B5EF4-FFF2-40B4-BE49-F238E27FC236}">
                <a16:creationId xmlns:a16="http://schemas.microsoft.com/office/drawing/2014/main" id="{2670F51C-CB09-F345-CC43-9B7FBE012BAC}"/>
              </a:ext>
            </a:extLst>
          </p:cNvPr>
          <p:cNvSpPr txBox="1">
            <a:spLocks/>
          </p:cNvSpPr>
          <p:nvPr/>
        </p:nvSpPr>
        <p:spPr>
          <a:xfrm>
            <a:off x="13220595" y="5680029"/>
            <a:ext cx="8934867" cy="1386791"/>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
        <p:nvSpPr>
          <p:cNvPr id="13" name="Text Placeholder 7">
            <a:extLst>
              <a:ext uri="{FF2B5EF4-FFF2-40B4-BE49-F238E27FC236}">
                <a16:creationId xmlns:a16="http://schemas.microsoft.com/office/drawing/2014/main" id="{D476AE0E-B5FA-1F1B-B9E5-C0F4744C8A81}"/>
              </a:ext>
            </a:extLst>
          </p:cNvPr>
          <p:cNvSpPr txBox="1">
            <a:spLocks/>
          </p:cNvSpPr>
          <p:nvPr/>
        </p:nvSpPr>
        <p:spPr>
          <a:xfrm>
            <a:off x="13220595" y="8280002"/>
            <a:ext cx="8934867" cy="1343218"/>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Tree>
    <p:extLst>
      <p:ext uri="{BB962C8B-B14F-4D97-AF65-F5344CB8AC3E}">
        <p14:creationId xmlns:p14="http://schemas.microsoft.com/office/powerpoint/2010/main" val="7739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7658B-9722-DCB1-D169-B04BB4809357}"/>
            </a:ext>
          </a:extLst>
        </p:cNvPr>
        <p:cNvGrpSpPr/>
        <p:nvPr/>
      </p:nvGrpSpPr>
      <p:grpSpPr>
        <a:xfrm>
          <a:off x="0" y="0"/>
          <a:ext cx="0" cy="0"/>
          <a:chOff x="0" y="0"/>
          <a:chExt cx="0" cy="0"/>
        </a:xfrm>
      </p:grpSpPr>
      <p:pic>
        <p:nvPicPr>
          <p:cNvPr id="8" name="Picture Placeholder 7" descr="An airplane flying over a beach&#10;&#10;AI-generated content may be incorrect.">
            <a:extLst>
              <a:ext uri="{FF2B5EF4-FFF2-40B4-BE49-F238E27FC236}">
                <a16:creationId xmlns:a16="http://schemas.microsoft.com/office/drawing/2014/main" id="{894CD4F1-FC41-2E01-C15C-AB2FC82F9CE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0145" r="10144"/>
          <a:stretch>
            <a:fillRect/>
          </a:stretch>
        </p:blipFill>
        <p:spPr>
          <a:xfrm>
            <a:off x="-73224" y="2427347"/>
            <a:ext cx="11887202" cy="9917053"/>
          </a:xfrm>
          <a:noFill/>
        </p:spPr>
      </p:pic>
      <p:sp>
        <p:nvSpPr>
          <p:cNvPr id="25" name="Text Placeholder 4">
            <a:extLst>
              <a:ext uri="{FF2B5EF4-FFF2-40B4-BE49-F238E27FC236}">
                <a16:creationId xmlns:a16="http://schemas.microsoft.com/office/drawing/2014/main" id="{AC6EBED5-9A46-F50A-8DAD-47FA3A0D736A}"/>
              </a:ext>
            </a:extLst>
          </p:cNvPr>
          <p:cNvSpPr>
            <a:spLocks noGrp="1"/>
          </p:cNvSpPr>
          <p:nvPr>
            <p:ph type="body" sz="quarter" idx="11"/>
          </p:nvPr>
        </p:nvSpPr>
        <p:spPr>
          <a:xfrm>
            <a:off x="13220595" y="2427347"/>
            <a:ext cx="8934867" cy="600666"/>
          </a:xfrm>
        </p:spPr>
        <p:txBody>
          <a:bodyPr>
            <a:normAutofit/>
          </a:bodyPr>
          <a:lstStyle/>
          <a:p>
            <a:r>
              <a:rPr lang="en-US"/>
              <a:t>Created a system that fits our needs</a:t>
            </a:r>
          </a:p>
        </p:txBody>
      </p:sp>
      <p:sp>
        <p:nvSpPr>
          <p:cNvPr id="43" name="Text Placeholder 4">
            <a:extLst>
              <a:ext uri="{FF2B5EF4-FFF2-40B4-BE49-F238E27FC236}">
                <a16:creationId xmlns:a16="http://schemas.microsoft.com/office/drawing/2014/main" id="{2A55B68C-4ABF-53F5-024B-F25622A71F19}"/>
              </a:ext>
            </a:extLst>
          </p:cNvPr>
          <p:cNvSpPr>
            <a:spLocks noGrp="1"/>
          </p:cNvSpPr>
          <p:nvPr>
            <p:ph type="body" sz="quarter" idx="12"/>
          </p:nvPr>
        </p:nvSpPr>
        <p:spPr>
          <a:xfrm>
            <a:off x="13220595" y="3131746"/>
            <a:ext cx="8934867" cy="1336810"/>
          </a:xfrm>
        </p:spPr>
        <p:txBody>
          <a:bodyPr>
            <a:normAutofit/>
          </a:bodyPr>
          <a:lstStyle/>
          <a:p>
            <a:r>
              <a:rPr lang="en-US"/>
              <a:t>New system has only the features we need and can be expanded as needed</a:t>
            </a:r>
          </a:p>
        </p:txBody>
      </p:sp>
      <p:sp>
        <p:nvSpPr>
          <p:cNvPr id="29" name="Text Placeholder 8">
            <a:extLst>
              <a:ext uri="{FF2B5EF4-FFF2-40B4-BE49-F238E27FC236}">
                <a16:creationId xmlns:a16="http://schemas.microsoft.com/office/drawing/2014/main" id="{8946650E-0AD3-A49F-82C0-7A73B9E7A855}"/>
              </a:ext>
            </a:extLst>
          </p:cNvPr>
          <p:cNvSpPr>
            <a:spLocks noGrp="1"/>
          </p:cNvSpPr>
          <p:nvPr>
            <p:ph type="body" sz="quarter" idx="13"/>
          </p:nvPr>
        </p:nvSpPr>
        <p:spPr>
          <a:xfrm>
            <a:off x="13220595" y="4975631"/>
            <a:ext cx="8934867" cy="600666"/>
          </a:xfrm>
        </p:spPr>
        <p:txBody>
          <a:bodyPr>
            <a:normAutofit/>
          </a:bodyPr>
          <a:lstStyle/>
          <a:p>
            <a:r>
              <a:rPr lang="en-US"/>
              <a:t>Improved engagement tracking</a:t>
            </a:r>
          </a:p>
        </p:txBody>
      </p:sp>
      <p:sp>
        <p:nvSpPr>
          <p:cNvPr id="45" name="Text Placeholder 6">
            <a:extLst>
              <a:ext uri="{FF2B5EF4-FFF2-40B4-BE49-F238E27FC236}">
                <a16:creationId xmlns:a16="http://schemas.microsoft.com/office/drawing/2014/main" id="{B0170D6A-01BF-CC58-9250-887030BA5522}"/>
              </a:ext>
            </a:extLst>
          </p:cNvPr>
          <p:cNvSpPr>
            <a:spLocks noGrp="1"/>
          </p:cNvSpPr>
          <p:nvPr>
            <p:ph type="body" sz="quarter" idx="14"/>
          </p:nvPr>
        </p:nvSpPr>
        <p:spPr>
          <a:xfrm>
            <a:off x="13220595" y="5680029"/>
            <a:ext cx="8934867" cy="1386791"/>
          </a:xfrm>
        </p:spPr>
        <p:txBody>
          <a:bodyPr>
            <a:normAutofit/>
          </a:bodyPr>
          <a:lstStyle/>
          <a:p>
            <a:r>
              <a:rPr lang="en-US"/>
              <a:t>Hosted in Microsoft Azure; uses SSO</a:t>
            </a:r>
          </a:p>
        </p:txBody>
      </p:sp>
      <p:sp>
        <p:nvSpPr>
          <p:cNvPr id="27" name="Text Placeholder 6">
            <a:extLst>
              <a:ext uri="{FF2B5EF4-FFF2-40B4-BE49-F238E27FC236}">
                <a16:creationId xmlns:a16="http://schemas.microsoft.com/office/drawing/2014/main" id="{B7CF3F5E-05D1-F114-690F-997B284C2824}"/>
              </a:ext>
            </a:extLst>
          </p:cNvPr>
          <p:cNvSpPr>
            <a:spLocks noGrp="1"/>
          </p:cNvSpPr>
          <p:nvPr>
            <p:ph type="body" sz="quarter" idx="15"/>
          </p:nvPr>
        </p:nvSpPr>
        <p:spPr>
          <a:xfrm>
            <a:off x="13220595" y="7575603"/>
            <a:ext cx="8934867" cy="600666"/>
          </a:xfrm>
        </p:spPr>
        <p:txBody>
          <a:bodyPr>
            <a:normAutofit/>
          </a:bodyPr>
          <a:lstStyle/>
          <a:p>
            <a:r>
              <a:rPr lang="en-US"/>
              <a:t>Secure environment</a:t>
            </a:r>
          </a:p>
        </p:txBody>
      </p:sp>
      <p:sp>
        <p:nvSpPr>
          <p:cNvPr id="47" name="Text Placeholder 8">
            <a:extLst>
              <a:ext uri="{FF2B5EF4-FFF2-40B4-BE49-F238E27FC236}">
                <a16:creationId xmlns:a16="http://schemas.microsoft.com/office/drawing/2014/main" id="{443B91AD-A9F0-6392-6E7C-17902D1E9201}"/>
              </a:ext>
            </a:extLst>
          </p:cNvPr>
          <p:cNvSpPr>
            <a:spLocks noGrp="1"/>
          </p:cNvSpPr>
          <p:nvPr>
            <p:ph type="body" sz="quarter" idx="16"/>
          </p:nvPr>
        </p:nvSpPr>
        <p:spPr>
          <a:xfrm>
            <a:off x="13220595" y="8280002"/>
            <a:ext cx="8934867" cy="1343218"/>
          </a:xfrm>
        </p:spPr>
        <p:txBody>
          <a:bodyPr>
            <a:normAutofit/>
          </a:bodyPr>
          <a:lstStyle/>
          <a:p>
            <a:r>
              <a:rPr lang="en-US"/>
              <a:t>Added modules to track staff interaction with members; committee involvement; event attendance</a:t>
            </a:r>
          </a:p>
        </p:txBody>
      </p:sp>
      <p:sp>
        <p:nvSpPr>
          <p:cNvPr id="21" name="Text Placeholder 2">
            <a:extLst>
              <a:ext uri="{FF2B5EF4-FFF2-40B4-BE49-F238E27FC236}">
                <a16:creationId xmlns:a16="http://schemas.microsoft.com/office/drawing/2014/main" id="{AD476B19-A5F1-4E2D-8259-B2B1EA9AA707}"/>
              </a:ext>
            </a:extLst>
          </p:cNvPr>
          <p:cNvSpPr>
            <a:spLocks noGrp="1"/>
          </p:cNvSpPr>
          <p:nvPr>
            <p:ph type="body" sz="quarter" idx="17"/>
          </p:nvPr>
        </p:nvSpPr>
        <p:spPr>
          <a:xfrm>
            <a:off x="13220595" y="10154397"/>
            <a:ext cx="8934867" cy="600666"/>
          </a:xfrm>
        </p:spPr>
        <p:txBody>
          <a:bodyPr>
            <a:normAutofit/>
          </a:bodyPr>
          <a:lstStyle/>
          <a:p>
            <a:r>
              <a:rPr lang="en-US"/>
              <a:t>Modern interface</a:t>
            </a:r>
          </a:p>
        </p:txBody>
      </p:sp>
      <p:sp>
        <p:nvSpPr>
          <p:cNvPr id="49" name="Text Placeholder 10">
            <a:extLst>
              <a:ext uri="{FF2B5EF4-FFF2-40B4-BE49-F238E27FC236}">
                <a16:creationId xmlns:a16="http://schemas.microsoft.com/office/drawing/2014/main" id="{D13710A4-1A18-01C1-2127-8FD5B9C15288}"/>
              </a:ext>
            </a:extLst>
          </p:cNvPr>
          <p:cNvSpPr>
            <a:spLocks noGrp="1"/>
          </p:cNvSpPr>
          <p:nvPr>
            <p:ph type="body" sz="quarter" idx="18"/>
          </p:nvPr>
        </p:nvSpPr>
        <p:spPr>
          <a:xfrm>
            <a:off x="13220595" y="10858796"/>
            <a:ext cx="8934867" cy="1418148"/>
          </a:xfrm>
        </p:spPr>
        <p:txBody>
          <a:bodyPr>
            <a:normAutofit/>
          </a:bodyPr>
          <a:lstStyle/>
          <a:p>
            <a:r>
              <a:rPr lang="en-US"/>
              <a:t>Built using the latest web technologies</a:t>
            </a:r>
          </a:p>
        </p:txBody>
      </p:sp>
      <p:sp>
        <p:nvSpPr>
          <p:cNvPr id="2" name="Title 1">
            <a:extLst>
              <a:ext uri="{FF2B5EF4-FFF2-40B4-BE49-F238E27FC236}">
                <a16:creationId xmlns:a16="http://schemas.microsoft.com/office/drawing/2014/main" id="{C7FFF5D6-FF58-D96B-C7CE-E04FF0EDA262}"/>
              </a:ext>
            </a:extLst>
          </p:cNvPr>
          <p:cNvSpPr>
            <a:spLocks noGrp="1"/>
          </p:cNvSpPr>
          <p:nvPr>
            <p:ph type="title"/>
          </p:nvPr>
        </p:nvSpPr>
        <p:spPr>
          <a:xfrm>
            <a:off x="800232" y="652962"/>
            <a:ext cx="20504150" cy="1437275"/>
          </a:xfrm>
        </p:spPr>
        <p:txBody>
          <a:bodyPr>
            <a:normAutofit/>
          </a:bodyPr>
          <a:lstStyle/>
          <a:p>
            <a:r>
              <a:rPr lang="en-US" b="1" kern="1200"/>
              <a:t>Benefits of </a:t>
            </a:r>
            <a:r>
              <a:rPr lang="en-US" b="1"/>
              <a:t>New </a:t>
            </a:r>
            <a:r>
              <a:rPr lang="en-US" b="1" kern="1200"/>
              <a:t>CRM</a:t>
            </a:r>
            <a:endParaRPr lang="en-US" kern="1200"/>
          </a:p>
        </p:txBody>
      </p:sp>
      <p:sp>
        <p:nvSpPr>
          <p:cNvPr id="15" name="Text Placeholder 9">
            <a:extLst>
              <a:ext uri="{FF2B5EF4-FFF2-40B4-BE49-F238E27FC236}">
                <a16:creationId xmlns:a16="http://schemas.microsoft.com/office/drawing/2014/main" id="{93E28C12-F3A2-C25A-8E3A-1184F57146C1}"/>
              </a:ext>
            </a:extLst>
          </p:cNvPr>
          <p:cNvSpPr txBox="1">
            <a:spLocks/>
          </p:cNvSpPr>
          <p:nvPr/>
        </p:nvSpPr>
        <p:spPr>
          <a:xfrm>
            <a:off x="13220595" y="5680029"/>
            <a:ext cx="8934867" cy="1386791"/>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
        <p:nvSpPr>
          <p:cNvPr id="13" name="Text Placeholder 7">
            <a:extLst>
              <a:ext uri="{FF2B5EF4-FFF2-40B4-BE49-F238E27FC236}">
                <a16:creationId xmlns:a16="http://schemas.microsoft.com/office/drawing/2014/main" id="{99FE4431-D9CF-7724-1FEF-E328D54C2CEE}"/>
              </a:ext>
            </a:extLst>
          </p:cNvPr>
          <p:cNvSpPr txBox="1">
            <a:spLocks/>
          </p:cNvSpPr>
          <p:nvPr/>
        </p:nvSpPr>
        <p:spPr>
          <a:xfrm>
            <a:off x="13220595" y="8280002"/>
            <a:ext cx="8934867" cy="1343218"/>
          </a:xfrm>
          <a:prstGeom prst="rect">
            <a:avLst/>
          </a:prstGeom>
        </p:spPr>
        <p:txBody>
          <a:bodyPr>
            <a:normAutofit/>
          </a:bodyPr>
          <a:lstStyle>
            <a:lvl1pPr marL="445770" indent="-445770" algn="l" defTabSz="1783080" rtl="0" eaLnBrk="1" latinLnBrk="0" hangingPunct="1">
              <a:lnSpc>
                <a:spcPct val="90000"/>
              </a:lnSpc>
              <a:spcBef>
                <a:spcPts val="1950"/>
              </a:spcBef>
              <a:buFont typeface="Arial" panose="020B0604020202020204" pitchFamily="34" charset="0"/>
              <a:buChar char="•"/>
              <a:defRPr sz="546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0" indent="0">
              <a:lnSpc>
                <a:spcPct val="100000"/>
              </a:lnSpc>
              <a:buNone/>
            </a:pPr>
            <a:endParaRPr lang="en-US" sz="2400" kern="1200">
              <a:latin typeface="+mn-lt"/>
              <a:ea typeface="+mn-ea"/>
              <a:cs typeface="+mn-cs"/>
            </a:endParaRPr>
          </a:p>
        </p:txBody>
      </p:sp>
    </p:spTree>
    <p:extLst>
      <p:ext uri="{BB962C8B-B14F-4D97-AF65-F5344CB8AC3E}">
        <p14:creationId xmlns:p14="http://schemas.microsoft.com/office/powerpoint/2010/main" val="1762230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3" name="Rectangle 8212">
            <a:extLst>
              <a:ext uri="{FF2B5EF4-FFF2-40B4-BE49-F238E27FC236}">
                <a16:creationId xmlns:a16="http://schemas.microsoft.com/office/drawing/2014/main" id="{27DDCABD-56B4-4E98-9667-4304F526BCB5}"/>
              </a:ext>
            </a:extLst>
          </p:cNvPr>
          <p:cNvSpPr/>
          <p:nvPr/>
        </p:nvSpPr>
        <p:spPr>
          <a:xfrm>
            <a:off x="-159026" y="-81531"/>
            <a:ext cx="23933426" cy="7170102"/>
          </a:xfrm>
          <a:prstGeom prst="rect">
            <a:avLst/>
          </a:prstGeom>
          <a:gradFill>
            <a:gsLst>
              <a:gs pos="100000">
                <a:srgbClr val="00418A"/>
              </a:gs>
              <a:gs pos="0">
                <a:schemeClr val="tx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26" name="Text Placeholder 2">
            <a:extLst>
              <a:ext uri="{FF2B5EF4-FFF2-40B4-BE49-F238E27FC236}">
                <a16:creationId xmlns:a16="http://schemas.microsoft.com/office/drawing/2014/main" id="{4B704DAA-0AEE-460D-B1B0-255C7AB6F5C0}"/>
              </a:ext>
            </a:extLst>
          </p:cNvPr>
          <p:cNvSpPr txBox="1">
            <a:spLocks/>
          </p:cNvSpPr>
          <p:nvPr/>
        </p:nvSpPr>
        <p:spPr>
          <a:xfrm>
            <a:off x="1489962" y="1324934"/>
            <a:ext cx="14712563" cy="1822392"/>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7800">
                <a:solidFill>
                  <a:schemeClr val="bg1"/>
                </a:solidFill>
                <a:latin typeface="+mj-lt"/>
                <a:cs typeface="Segoe UI Light" panose="020B0502040204020203" pitchFamily="34" charset="0"/>
              </a:rPr>
              <a:t>Leveraging AI, Data, &amp; Design</a:t>
            </a:r>
            <a:endParaRPr lang="id-ID" sz="7800">
              <a:solidFill>
                <a:schemeClr val="bg1"/>
              </a:solidFill>
              <a:latin typeface="+mj-lt"/>
              <a:cs typeface="Segoe UI Light" panose="020B0502040204020203" pitchFamily="34" charset="0"/>
            </a:endParaRPr>
          </a:p>
        </p:txBody>
      </p:sp>
      <p:pic>
        <p:nvPicPr>
          <p:cNvPr id="4" name="Picture Placeholder 3" descr="A cover of a book with two boats&#10;&#10;AI-generated content may be incorrect.">
            <a:hlinkClick r:id="rId3"/>
            <a:extLst>
              <a:ext uri="{FF2B5EF4-FFF2-40B4-BE49-F238E27FC236}">
                <a16:creationId xmlns:a16="http://schemas.microsoft.com/office/drawing/2014/main" id="{46C96F8C-3023-DE42-FCD1-C72C8530141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02" b="-134"/>
          <a:stretch>
            <a:fillRect/>
          </a:stretch>
        </p:blipFill>
        <p:spPr>
          <a:xfrm>
            <a:off x="4574402" y="5317994"/>
            <a:ext cx="6078436" cy="7888626"/>
          </a:xfrm>
        </p:spPr>
      </p:pic>
      <p:pic>
        <p:nvPicPr>
          <p:cNvPr id="8" name="Picture Placeholder 7" descr="A watercolor of a buffalo walking on a road&#10;&#10;AI-generated content may be incorrect.">
            <a:hlinkClick r:id="rId5"/>
            <a:extLst>
              <a:ext uri="{FF2B5EF4-FFF2-40B4-BE49-F238E27FC236}">
                <a16:creationId xmlns:a16="http://schemas.microsoft.com/office/drawing/2014/main" id="{87470196-ACB4-03D5-B150-3F49E567001E}"/>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t="1016" b="1016"/>
          <a:stretch>
            <a:fillRect/>
          </a:stretch>
        </p:blipFill>
        <p:spPr>
          <a:xfrm>
            <a:off x="11585241" y="6070609"/>
            <a:ext cx="8449168" cy="6383396"/>
          </a:xfrm>
        </p:spPr>
      </p:pic>
      <p:sp>
        <p:nvSpPr>
          <p:cNvPr id="10" name="Rectangle 9">
            <a:extLst>
              <a:ext uri="{FF2B5EF4-FFF2-40B4-BE49-F238E27FC236}">
                <a16:creationId xmlns:a16="http://schemas.microsoft.com/office/drawing/2014/main" id="{79BCD9CB-2A5C-9CCA-1F02-835214F62E61}"/>
              </a:ext>
            </a:extLst>
          </p:cNvPr>
          <p:cNvSpPr/>
          <p:nvPr/>
        </p:nvSpPr>
        <p:spPr>
          <a:xfrm>
            <a:off x="1489963" y="2784621"/>
            <a:ext cx="21241700" cy="1596014"/>
          </a:xfrm>
          <a:prstGeom prst="rect">
            <a:avLst/>
          </a:prstGeom>
        </p:spPr>
        <p:txBody>
          <a:bodyPr wrap="square">
            <a:spAutoFit/>
          </a:bodyPr>
          <a:lstStyle/>
          <a:p>
            <a:pPr>
              <a:lnSpc>
                <a:spcPct val="120000"/>
              </a:lnSpc>
            </a:pPr>
            <a:r>
              <a:rPr lang="en-US" sz="2800">
                <a:solidFill>
                  <a:schemeClr val="bg1"/>
                </a:solidFill>
              </a:rPr>
              <a:t>The 2024 Annual Report and OMAG Stewardship Report are powerful examples of how AI, data, and design come together to elevate member engagement. These professionally branded publications showcase how thoughtful communication and visual design can reinforce mission, highlight key initiatives, and build lasting member trust.</a:t>
            </a:r>
            <a:endParaRPr lang="en-US" sz="2400">
              <a:solidFill>
                <a:schemeClr val="bg1"/>
              </a:solidFill>
              <a:latin typeface="+mj-lt"/>
              <a:cs typeface="Segoe UI Light" panose="020B0502040204020203" pitchFamily="34" charset="0"/>
            </a:endParaRPr>
          </a:p>
        </p:txBody>
      </p:sp>
    </p:spTree>
    <p:extLst>
      <p:ext uri="{BB962C8B-B14F-4D97-AF65-F5344CB8AC3E}">
        <p14:creationId xmlns:p14="http://schemas.microsoft.com/office/powerpoint/2010/main" val="3983488760"/>
      </p:ext>
    </p:extLst>
  </p:cSld>
  <p:clrMapOvr>
    <a:masterClrMapping/>
  </p:clrMapOvr>
  <mc:AlternateContent xmlns:mc="http://schemas.openxmlformats.org/markup-compatibility/2006">
    <mc:Choice xmlns:p14="http://schemas.microsoft.com/office/powerpoint/2010/main" Requires="p14">
      <p:transition spd="slow" p14:dur="1250">
        <p:pull dir="u"/>
      </p:transition>
    </mc:Choice>
    <mc:Fallback>
      <p:transition spd="slow">
        <p:pull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3"/>
                                        </p:tgtEl>
                                        <p:attrNameLst>
                                          <p:attrName>style.visibility</p:attrName>
                                        </p:attrNameLst>
                                      </p:cBhvr>
                                      <p:to>
                                        <p:strVal val="visible"/>
                                      </p:to>
                                    </p:set>
                                    <p:animEffect transition="in" filter="fade">
                                      <p:cBhvr>
                                        <p:cTn id="7" dur="500"/>
                                        <p:tgtEl>
                                          <p:spTgt spid="8213"/>
                                        </p:tgtEl>
                                      </p:cBhvr>
                                    </p:animEffect>
                                  </p:childTnLst>
                                </p:cTn>
                              </p:par>
                              <p:par>
                                <p:cTn id="8" presetID="2" presetClass="entr" presetSubtype="8" decel="100000" fill="hold" grpId="0"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750" fill="hold"/>
                                        <p:tgtEl>
                                          <p:spTgt spid="26"/>
                                        </p:tgtEl>
                                        <p:attrNameLst>
                                          <p:attrName>ppt_x</p:attrName>
                                        </p:attrNameLst>
                                      </p:cBhvr>
                                      <p:tavLst>
                                        <p:tav tm="0">
                                          <p:val>
                                            <p:strVal val="0-#ppt_w/2"/>
                                          </p:val>
                                        </p:tav>
                                        <p:tav tm="100000">
                                          <p:val>
                                            <p:strVal val="#ppt_x"/>
                                          </p:val>
                                        </p:tav>
                                      </p:tavLst>
                                    </p:anim>
                                    <p:anim calcmode="lin" valueType="num">
                                      <p:cBhvr additive="base">
                                        <p:cTn id="11" dur="750" fill="hold"/>
                                        <p:tgtEl>
                                          <p:spTgt spid="26"/>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750" fill="hold"/>
                                        <p:tgtEl>
                                          <p:spTgt spid="10"/>
                                        </p:tgtEl>
                                        <p:attrNameLst>
                                          <p:attrName>ppt_x</p:attrName>
                                        </p:attrNameLst>
                                      </p:cBhvr>
                                      <p:tavLst>
                                        <p:tav tm="0">
                                          <p:val>
                                            <p:strVal val="0-#ppt_w/2"/>
                                          </p:val>
                                        </p:tav>
                                        <p:tav tm="100000">
                                          <p:val>
                                            <p:strVal val="#ppt_x"/>
                                          </p:val>
                                        </p:tav>
                                      </p:tavLst>
                                    </p:anim>
                                    <p:anim calcmode="lin" valueType="num">
                                      <p:cBhvr additive="base">
                                        <p:cTn id="15"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nimBg="1"/>
      <p:bldP spid="2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6A679-47DC-3773-9DC1-5D0630C134B2}"/>
            </a:ext>
          </a:extLst>
        </p:cNvPr>
        <p:cNvGrpSpPr/>
        <p:nvPr/>
      </p:nvGrpSpPr>
      <p:grpSpPr>
        <a:xfrm>
          <a:off x="0" y="0"/>
          <a:ext cx="0" cy="0"/>
          <a:chOff x="0" y="0"/>
          <a:chExt cx="0" cy="0"/>
        </a:xfrm>
      </p:grpSpPr>
      <p:sp>
        <p:nvSpPr>
          <p:cNvPr id="103" name="Right Triangle 102">
            <a:extLst>
              <a:ext uri="{FF2B5EF4-FFF2-40B4-BE49-F238E27FC236}">
                <a16:creationId xmlns:a16="http://schemas.microsoft.com/office/drawing/2014/main" id="{5A16244C-07EC-B9CF-6042-3C512B81AF65}"/>
              </a:ext>
            </a:extLst>
          </p:cNvPr>
          <p:cNvSpPr/>
          <p:nvPr/>
        </p:nvSpPr>
        <p:spPr>
          <a:xfrm rot="16200000" flipV="1">
            <a:off x="-40106" y="40105"/>
            <a:ext cx="13716000" cy="1363578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5" name="Text Placeholder 2">
            <a:extLst>
              <a:ext uri="{FF2B5EF4-FFF2-40B4-BE49-F238E27FC236}">
                <a16:creationId xmlns:a16="http://schemas.microsoft.com/office/drawing/2014/main" id="{CE1E9714-12D8-E4A0-4563-2006DDB414EE}"/>
              </a:ext>
            </a:extLst>
          </p:cNvPr>
          <p:cNvSpPr txBox="1">
            <a:spLocks/>
          </p:cNvSpPr>
          <p:nvPr/>
        </p:nvSpPr>
        <p:spPr>
          <a:xfrm>
            <a:off x="1242787" y="8530889"/>
            <a:ext cx="6123657" cy="2310079"/>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7800">
                <a:solidFill>
                  <a:schemeClr val="bg1"/>
                </a:solidFill>
                <a:latin typeface="+mj-lt"/>
                <a:cs typeface="Segoe UI Light" panose="020B0502040204020203" pitchFamily="34" charset="0"/>
              </a:rPr>
              <a:t>Key Takeaways</a:t>
            </a:r>
            <a:endParaRPr lang="id-ID" sz="7800">
              <a:solidFill>
                <a:schemeClr val="bg1"/>
              </a:solidFill>
              <a:latin typeface="+mj-lt"/>
              <a:cs typeface="Segoe UI Light" panose="020B0502040204020203" pitchFamily="34" charset="0"/>
            </a:endParaRPr>
          </a:p>
        </p:txBody>
      </p:sp>
      <p:sp>
        <p:nvSpPr>
          <p:cNvPr id="77" name="Right Triangle 76">
            <a:extLst>
              <a:ext uri="{FF2B5EF4-FFF2-40B4-BE49-F238E27FC236}">
                <a16:creationId xmlns:a16="http://schemas.microsoft.com/office/drawing/2014/main" id="{C37BA4E6-3FCD-C436-A23C-4DCB9E8AB7B5}"/>
              </a:ext>
            </a:extLst>
          </p:cNvPr>
          <p:cNvSpPr/>
          <p:nvPr/>
        </p:nvSpPr>
        <p:spPr>
          <a:xfrm rot="16200000" flipH="1">
            <a:off x="19617723" y="0"/>
            <a:ext cx="4156677" cy="415667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grpSp>
        <p:nvGrpSpPr>
          <p:cNvPr id="13" name="Group 12">
            <a:extLst>
              <a:ext uri="{FF2B5EF4-FFF2-40B4-BE49-F238E27FC236}">
                <a16:creationId xmlns:a16="http://schemas.microsoft.com/office/drawing/2014/main" id="{268200A5-2A72-7FCE-F4CE-851A224DE41A}"/>
              </a:ext>
            </a:extLst>
          </p:cNvPr>
          <p:cNvGrpSpPr/>
          <p:nvPr/>
        </p:nvGrpSpPr>
        <p:grpSpPr>
          <a:xfrm>
            <a:off x="2367717" y="261869"/>
            <a:ext cx="10608117" cy="2439725"/>
            <a:chOff x="2689424" y="4726371"/>
            <a:chExt cx="5440060" cy="1251141"/>
          </a:xfrm>
        </p:grpSpPr>
        <p:grpSp>
          <p:nvGrpSpPr>
            <p:cNvPr id="14" name="Group 13">
              <a:extLst>
                <a:ext uri="{FF2B5EF4-FFF2-40B4-BE49-F238E27FC236}">
                  <a16:creationId xmlns:a16="http://schemas.microsoft.com/office/drawing/2014/main" id="{9B77B3DA-993B-08DC-B7E0-F7C578D334E1}"/>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18" name="Rectangle: Rounded Corners 17">
                <a:extLst>
                  <a:ext uri="{FF2B5EF4-FFF2-40B4-BE49-F238E27FC236}">
                    <a16:creationId xmlns:a16="http://schemas.microsoft.com/office/drawing/2014/main" id="{71B40EED-EB07-A3B9-191D-6AB115521FE0}"/>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19" name="Isosceles Triangle 18">
                <a:extLst>
                  <a:ext uri="{FF2B5EF4-FFF2-40B4-BE49-F238E27FC236}">
                    <a16:creationId xmlns:a16="http://schemas.microsoft.com/office/drawing/2014/main" id="{417B1903-520C-BE07-F9D8-AB82D77E3750}"/>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15" name="Group 14">
              <a:extLst>
                <a:ext uri="{FF2B5EF4-FFF2-40B4-BE49-F238E27FC236}">
                  <a16:creationId xmlns:a16="http://schemas.microsoft.com/office/drawing/2014/main" id="{F98C5F84-3145-A489-A814-2F3B619BAF0C}"/>
                </a:ext>
              </a:extLst>
            </p:cNvPr>
            <p:cNvGrpSpPr/>
            <p:nvPr/>
          </p:nvGrpSpPr>
          <p:grpSpPr>
            <a:xfrm>
              <a:off x="3138685" y="4934580"/>
              <a:ext cx="4990799" cy="1009445"/>
              <a:chOff x="6988634" y="2808571"/>
              <a:chExt cx="4990799" cy="1009445"/>
            </a:xfrm>
            <a:solidFill>
              <a:schemeClr val="bg1"/>
            </a:solidFill>
          </p:grpSpPr>
          <p:sp>
            <p:nvSpPr>
              <p:cNvPr id="16" name="TextBox 15">
                <a:extLst>
                  <a:ext uri="{FF2B5EF4-FFF2-40B4-BE49-F238E27FC236}">
                    <a16:creationId xmlns:a16="http://schemas.microsoft.com/office/drawing/2014/main" id="{8DAE1BD8-FEF6-AE9C-FCE2-20627638A996}"/>
                  </a:ext>
                </a:extLst>
              </p:cNvPr>
              <p:cNvSpPr txBox="1"/>
              <p:nvPr/>
            </p:nvSpPr>
            <p:spPr>
              <a:xfrm>
                <a:off x="6988635" y="2808571"/>
                <a:ext cx="4001787" cy="299885"/>
              </a:xfrm>
              <a:prstGeom prst="rect">
                <a:avLst/>
              </a:prstGeom>
              <a:grpFill/>
            </p:spPr>
            <p:txBody>
              <a:bodyPr wrap="square" rtlCol="0">
                <a:spAutoFit/>
              </a:bodyPr>
              <a:lstStyle/>
              <a:p>
                <a:r>
                  <a:rPr lang="en-US" sz="3200" b="1"/>
                  <a:t>Member Engagement is Evolving</a:t>
                </a:r>
                <a:endParaRPr lang="en-US" sz="3120" b="1">
                  <a:solidFill>
                    <a:schemeClr val="tx1">
                      <a:lumMod val="65000"/>
                      <a:lumOff val="35000"/>
                    </a:schemeClr>
                  </a:solidFill>
                  <a:latin typeface="+mj-lt"/>
                  <a:cs typeface="Segoe UI" panose="020B0502040204020203" pitchFamily="34" charset="0"/>
                </a:endParaRPr>
              </a:p>
            </p:txBody>
          </p:sp>
          <p:sp>
            <p:nvSpPr>
              <p:cNvPr id="17" name="Rectangle 16">
                <a:extLst>
                  <a:ext uri="{FF2B5EF4-FFF2-40B4-BE49-F238E27FC236}">
                    <a16:creationId xmlns:a16="http://schemas.microsoft.com/office/drawing/2014/main" id="{EB75A9A3-3F07-F56E-F3AA-FB14DBD2EF6D}"/>
                  </a:ext>
                </a:extLst>
              </p:cNvPr>
              <p:cNvSpPr/>
              <p:nvPr/>
            </p:nvSpPr>
            <p:spPr>
              <a:xfrm>
                <a:off x="6988634" y="3107762"/>
                <a:ext cx="4990799" cy="710254"/>
              </a:xfrm>
              <a:prstGeom prst="rect">
                <a:avLst/>
              </a:prstGeom>
              <a:grpFill/>
            </p:spPr>
            <p:txBody>
              <a:bodyPr wrap="square">
                <a:spAutoFit/>
              </a:bodyPr>
              <a:lstStyle/>
              <a:p>
                <a:r>
                  <a:rPr lang="en-US" sz="2800"/>
                  <a:t>Technology, data, and design are transforming how we connect with members—enabling more personalized, impactful experiences.</a:t>
                </a:r>
              </a:p>
            </p:txBody>
          </p:sp>
        </p:grpSp>
      </p:grpSp>
      <p:sp>
        <p:nvSpPr>
          <p:cNvPr id="27" name="Oval 26">
            <a:extLst>
              <a:ext uri="{FF2B5EF4-FFF2-40B4-BE49-F238E27FC236}">
                <a16:creationId xmlns:a16="http://schemas.microsoft.com/office/drawing/2014/main" id="{C4812190-A00A-FBB0-27CB-192BB2EC01AC}"/>
              </a:ext>
            </a:extLst>
          </p:cNvPr>
          <p:cNvSpPr/>
          <p:nvPr/>
        </p:nvSpPr>
        <p:spPr>
          <a:xfrm>
            <a:off x="1186562" y="1121969"/>
            <a:ext cx="1554863" cy="155529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51EB98F-0B74-46E3-7126-A839259D15A1}"/>
              </a:ext>
            </a:extLst>
          </p:cNvPr>
          <p:cNvSpPr/>
          <p:nvPr/>
        </p:nvSpPr>
        <p:spPr>
          <a:xfrm>
            <a:off x="3406711" y="3464559"/>
            <a:ext cx="1554863" cy="1555293"/>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EC275BA-53E8-5FAC-2CA0-AD9948220722}"/>
              </a:ext>
            </a:extLst>
          </p:cNvPr>
          <p:cNvSpPr/>
          <p:nvPr/>
        </p:nvSpPr>
        <p:spPr>
          <a:xfrm>
            <a:off x="6207897" y="6335917"/>
            <a:ext cx="1554863" cy="1555293"/>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FBD1A309-14F5-1728-7BFE-7293653D9A5B}"/>
              </a:ext>
            </a:extLst>
          </p:cNvPr>
          <p:cNvGrpSpPr/>
          <p:nvPr/>
        </p:nvGrpSpPr>
        <p:grpSpPr>
          <a:xfrm>
            <a:off x="4961574" y="2859505"/>
            <a:ext cx="10608117" cy="2439725"/>
            <a:chOff x="2689424" y="4726371"/>
            <a:chExt cx="5440060" cy="1251141"/>
          </a:xfrm>
        </p:grpSpPr>
        <p:grpSp>
          <p:nvGrpSpPr>
            <p:cNvPr id="32" name="Group 31">
              <a:extLst>
                <a:ext uri="{FF2B5EF4-FFF2-40B4-BE49-F238E27FC236}">
                  <a16:creationId xmlns:a16="http://schemas.microsoft.com/office/drawing/2014/main" id="{D968E033-3F3E-0029-E37E-80E19DBF34F0}"/>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36" name="Rectangle: Rounded Corners 35">
                <a:extLst>
                  <a:ext uri="{FF2B5EF4-FFF2-40B4-BE49-F238E27FC236}">
                    <a16:creationId xmlns:a16="http://schemas.microsoft.com/office/drawing/2014/main" id="{53C0C369-D4E4-7436-FE62-B54C80F87809}"/>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37" name="Isosceles Triangle 36">
                <a:extLst>
                  <a:ext uri="{FF2B5EF4-FFF2-40B4-BE49-F238E27FC236}">
                    <a16:creationId xmlns:a16="http://schemas.microsoft.com/office/drawing/2014/main" id="{675D9B18-E0F4-1153-B536-D9FBD164DDBF}"/>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33" name="Group 32">
              <a:extLst>
                <a:ext uri="{FF2B5EF4-FFF2-40B4-BE49-F238E27FC236}">
                  <a16:creationId xmlns:a16="http://schemas.microsoft.com/office/drawing/2014/main" id="{BF022E1A-453E-FC8C-8246-202B4B80DD7E}"/>
                </a:ext>
              </a:extLst>
            </p:cNvPr>
            <p:cNvGrpSpPr/>
            <p:nvPr/>
          </p:nvGrpSpPr>
          <p:grpSpPr>
            <a:xfrm>
              <a:off x="3138685" y="4934580"/>
              <a:ext cx="4990799" cy="1009445"/>
              <a:chOff x="6988634" y="2808571"/>
              <a:chExt cx="4990799" cy="1009445"/>
            </a:xfrm>
            <a:solidFill>
              <a:schemeClr val="bg1"/>
            </a:solidFill>
          </p:grpSpPr>
          <p:sp>
            <p:nvSpPr>
              <p:cNvPr id="34" name="TextBox 33">
                <a:extLst>
                  <a:ext uri="{FF2B5EF4-FFF2-40B4-BE49-F238E27FC236}">
                    <a16:creationId xmlns:a16="http://schemas.microsoft.com/office/drawing/2014/main" id="{F4FC3343-A88F-CD67-815E-199ED3925697}"/>
                  </a:ext>
                </a:extLst>
              </p:cNvPr>
              <p:cNvSpPr txBox="1"/>
              <p:nvPr/>
            </p:nvSpPr>
            <p:spPr>
              <a:xfrm>
                <a:off x="6988635" y="2808571"/>
                <a:ext cx="4001787" cy="299885"/>
              </a:xfrm>
              <a:prstGeom prst="rect">
                <a:avLst/>
              </a:prstGeom>
              <a:grpFill/>
            </p:spPr>
            <p:txBody>
              <a:bodyPr wrap="square" rtlCol="0">
                <a:spAutoFit/>
              </a:bodyPr>
              <a:lstStyle/>
              <a:p>
                <a:r>
                  <a:rPr lang="en-US" sz="3200" b="1"/>
                  <a:t>Collaboration &amp; Touchpoints Matter</a:t>
                </a:r>
                <a:endParaRPr lang="en-US" sz="3120" b="1">
                  <a:solidFill>
                    <a:schemeClr val="tx1">
                      <a:lumMod val="65000"/>
                      <a:lumOff val="35000"/>
                    </a:schemeClr>
                  </a:solidFill>
                  <a:latin typeface="+mj-lt"/>
                  <a:cs typeface="Segoe UI" panose="020B0502040204020203" pitchFamily="34" charset="0"/>
                </a:endParaRPr>
              </a:p>
            </p:txBody>
          </p:sp>
          <p:sp>
            <p:nvSpPr>
              <p:cNvPr id="35" name="Rectangle 34">
                <a:extLst>
                  <a:ext uri="{FF2B5EF4-FFF2-40B4-BE49-F238E27FC236}">
                    <a16:creationId xmlns:a16="http://schemas.microsoft.com/office/drawing/2014/main" id="{09C6E14B-9666-5495-0F32-5A8175AF0F39}"/>
                  </a:ext>
                </a:extLst>
              </p:cNvPr>
              <p:cNvSpPr/>
              <p:nvPr/>
            </p:nvSpPr>
            <p:spPr>
              <a:xfrm>
                <a:off x="6988634" y="3107762"/>
                <a:ext cx="4990799" cy="710254"/>
              </a:xfrm>
              <a:prstGeom prst="rect">
                <a:avLst/>
              </a:prstGeom>
              <a:grpFill/>
            </p:spPr>
            <p:txBody>
              <a:bodyPr wrap="square">
                <a:spAutoFit/>
              </a:bodyPr>
              <a:lstStyle/>
              <a:p>
                <a:r>
                  <a:rPr lang="en-US" sz="2800"/>
                  <a:t>Every team member and every interaction helps build trust, advocacy, and shared success within our member community.</a:t>
                </a:r>
              </a:p>
            </p:txBody>
          </p:sp>
        </p:grpSp>
      </p:grpSp>
      <p:grpSp>
        <p:nvGrpSpPr>
          <p:cNvPr id="38" name="Group 37">
            <a:extLst>
              <a:ext uri="{FF2B5EF4-FFF2-40B4-BE49-F238E27FC236}">
                <a16:creationId xmlns:a16="http://schemas.microsoft.com/office/drawing/2014/main" id="{DB328CC9-79E4-9DE1-04A8-19176D30F44D}"/>
              </a:ext>
            </a:extLst>
          </p:cNvPr>
          <p:cNvGrpSpPr/>
          <p:nvPr/>
        </p:nvGrpSpPr>
        <p:grpSpPr>
          <a:xfrm>
            <a:off x="7621703" y="5462919"/>
            <a:ext cx="10608117" cy="2439725"/>
            <a:chOff x="2689424" y="4726371"/>
            <a:chExt cx="5440060" cy="1251141"/>
          </a:xfrm>
        </p:grpSpPr>
        <p:grpSp>
          <p:nvGrpSpPr>
            <p:cNvPr id="39" name="Group 38">
              <a:extLst>
                <a:ext uri="{FF2B5EF4-FFF2-40B4-BE49-F238E27FC236}">
                  <a16:creationId xmlns:a16="http://schemas.microsoft.com/office/drawing/2014/main" id="{B03606DD-C862-E0E1-33C3-54CBA8476380}"/>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43" name="Rectangle: Rounded Corners 42">
                <a:extLst>
                  <a:ext uri="{FF2B5EF4-FFF2-40B4-BE49-F238E27FC236}">
                    <a16:creationId xmlns:a16="http://schemas.microsoft.com/office/drawing/2014/main" id="{06034A4B-159A-6C9A-8796-8CB06D0F2D55}"/>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44" name="Isosceles Triangle 43">
                <a:extLst>
                  <a:ext uri="{FF2B5EF4-FFF2-40B4-BE49-F238E27FC236}">
                    <a16:creationId xmlns:a16="http://schemas.microsoft.com/office/drawing/2014/main" id="{95AF70A2-1314-F892-C45D-19B187181391}"/>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40" name="Group 39">
              <a:extLst>
                <a:ext uri="{FF2B5EF4-FFF2-40B4-BE49-F238E27FC236}">
                  <a16:creationId xmlns:a16="http://schemas.microsoft.com/office/drawing/2014/main" id="{064BDD0E-CBA5-7B39-5052-09DC5B14AA1C}"/>
                </a:ext>
              </a:extLst>
            </p:cNvPr>
            <p:cNvGrpSpPr/>
            <p:nvPr/>
          </p:nvGrpSpPr>
          <p:grpSpPr>
            <a:xfrm>
              <a:off x="3138685" y="4934580"/>
              <a:ext cx="4990799" cy="1009445"/>
              <a:chOff x="6988634" y="2808571"/>
              <a:chExt cx="4990799" cy="1009445"/>
            </a:xfrm>
            <a:solidFill>
              <a:schemeClr val="bg1"/>
            </a:solidFill>
          </p:grpSpPr>
          <p:sp>
            <p:nvSpPr>
              <p:cNvPr id="41" name="TextBox 40">
                <a:extLst>
                  <a:ext uri="{FF2B5EF4-FFF2-40B4-BE49-F238E27FC236}">
                    <a16:creationId xmlns:a16="http://schemas.microsoft.com/office/drawing/2014/main" id="{3AF2E45F-C5F8-AB85-78C3-258ADD7147E6}"/>
                  </a:ext>
                </a:extLst>
              </p:cNvPr>
              <p:cNvSpPr txBox="1"/>
              <p:nvPr/>
            </p:nvSpPr>
            <p:spPr>
              <a:xfrm>
                <a:off x="6988635" y="2808571"/>
                <a:ext cx="4001787" cy="299885"/>
              </a:xfrm>
              <a:prstGeom prst="rect">
                <a:avLst/>
              </a:prstGeom>
              <a:grpFill/>
            </p:spPr>
            <p:txBody>
              <a:bodyPr wrap="square" rtlCol="0">
                <a:spAutoFit/>
              </a:bodyPr>
              <a:lstStyle/>
              <a:p>
                <a:r>
                  <a:rPr lang="en-US" sz="3200" b="1"/>
                  <a:t>Integrated Tools Drive Results</a:t>
                </a:r>
                <a:endParaRPr lang="en-US" sz="3120" b="1">
                  <a:solidFill>
                    <a:schemeClr val="tx1">
                      <a:lumMod val="65000"/>
                      <a:lumOff val="35000"/>
                    </a:schemeClr>
                  </a:solidFill>
                  <a:latin typeface="+mj-lt"/>
                  <a:cs typeface="Segoe UI" panose="020B0502040204020203" pitchFamily="34" charset="0"/>
                </a:endParaRPr>
              </a:p>
            </p:txBody>
          </p:sp>
          <p:sp>
            <p:nvSpPr>
              <p:cNvPr id="42" name="Rectangle 41">
                <a:extLst>
                  <a:ext uri="{FF2B5EF4-FFF2-40B4-BE49-F238E27FC236}">
                    <a16:creationId xmlns:a16="http://schemas.microsoft.com/office/drawing/2014/main" id="{2AC5655D-3A36-DBDE-EAE2-C9E8EAFC7819}"/>
                  </a:ext>
                </a:extLst>
              </p:cNvPr>
              <p:cNvSpPr/>
              <p:nvPr/>
            </p:nvSpPr>
            <p:spPr>
              <a:xfrm>
                <a:off x="6988634" y="3107762"/>
                <a:ext cx="4990799" cy="710254"/>
              </a:xfrm>
              <a:prstGeom prst="rect">
                <a:avLst/>
              </a:prstGeom>
              <a:grpFill/>
            </p:spPr>
            <p:txBody>
              <a:bodyPr wrap="square">
                <a:spAutoFit/>
              </a:bodyPr>
              <a:lstStyle/>
              <a:p>
                <a:r>
                  <a:rPr lang="en-US" sz="2800"/>
                  <a:t>Leveraging AI-powered solutions like Rooster CRM, Domo dashboards, and Canva AI streamlines engagement and design while delivering actionable insights.</a:t>
                </a:r>
              </a:p>
            </p:txBody>
          </p:sp>
        </p:grpSp>
      </p:grpSp>
      <p:grpSp>
        <p:nvGrpSpPr>
          <p:cNvPr id="45" name="Group 44">
            <a:extLst>
              <a:ext uri="{FF2B5EF4-FFF2-40B4-BE49-F238E27FC236}">
                <a16:creationId xmlns:a16="http://schemas.microsoft.com/office/drawing/2014/main" id="{1E9F7E60-4568-D42B-A4C3-45EC45A8664A}"/>
              </a:ext>
            </a:extLst>
          </p:cNvPr>
          <p:cNvGrpSpPr/>
          <p:nvPr/>
        </p:nvGrpSpPr>
        <p:grpSpPr>
          <a:xfrm>
            <a:off x="10265632" y="8131429"/>
            <a:ext cx="10608117" cy="2439725"/>
            <a:chOff x="2689424" y="4726371"/>
            <a:chExt cx="5440060" cy="1251141"/>
          </a:xfrm>
        </p:grpSpPr>
        <p:grpSp>
          <p:nvGrpSpPr>
            <p:cNvPr id="46" name="Group 45">
              <a:extLst>
                <a:ext uri="{FF2B5EF4-FFF2-40B4-BE49-F238E27FC236}">
                  <a16:creationId xmlns:a16="http://schemas.microsoft.com/office/drawing/2014/main" id="{58C8BE67-BC2A-B3C2-2DC8-3251496E5A71}"/>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50" name="Rectangle: Rounded Corners 49">
                <a:extLst>
                  <a:ext uri="{FF2B5EF4-FFF2-40B4-BE49-F238E27FC236}">
                    <a16:creationId xmlns:a16="http://schemas.microsoft.com/office/drawing/2014/main" id="{9EA00AFA-203F-0FDF-2106-45095BE5FFDA}"/>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51" name="Isosceles Triangle 50">
                <a:extLst>
                  <a:ext uri="{FF2B5EF4-FFF2-40B4-BE49-F238E27FC236}">
                    <a16:creationId xmlns:a16="http://schemas.microsoft.com/office/drawing/2014/main" id="{C4255E02-E024-6893-EEF3-D4F0FA7616CB}"/>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47" name="Group 46">
              <a:extLst>
                <a:ext uri="{FF2B5EF4-FFF2-40B4-BE49-F238E27FC236}">
                  <a16:creationId xmlns:a16="http://schemas.microsoft.com/office/drawing/2014/main" id="{2ABC061B-991E-EA0B-8278-491D6392DBA7}"/>
                </a:ext>
              </a:extLst>
            </p:cNvPr>
            <p:cNvGrpSpPr/>
            <p:nvPr/>
          </p:nvGrpSpPr>
          <p:grpSpPr>
            <a:xfrm>
              <a:off x="3138685" y="4934580"/>
              <a:ext cx="4990799" cy="1009445"/>
              <a:chOff x="6988634" y="2808571"/>
              <a:chExt cx="4990799" cy="1009445"/>
            </a:xfrm>
            <a:solidFill>
              <a:schemeClr val="bg1"/>
            </a:solidFill>
          </p:grpSpPr>
          <p:sp>
            <p:nvSpPr>
              <p:cNvPr id="48" name="TextBox 47">
                <a:extLst>
                  <a:ext uri="{FF2B5EF4-FFF2-40B4-BE49-F238E27FC236}">
                    <a16:creationId xmlns:a16="http://schemas.microsoft.com/office/drawing/2014/main" id="{85C9D010-13C1-6579-CC3A-1CAA380B6C89}"/>
                  </a:ext>
                </a:extLst>
              </p:cNvPr>
              <p:cNvSpPr txBox="1"/>
              <p:nvPr/>
            </p:nvSpPr>
            <p:spPr>
              <a:xfrm>
                <a:off x="6988635" y="2808571"/>
                <a:ext cx="4001787" cy="299885"/>
              </a:xfrm>
              <a:prstGeom prst="rect">
                <a:avLst/>
              </a:prstGeom>
              <a:grpFill/>
            </p:spPr>
            <p:txBody>
              <a:bodyPr wrap="square" rtlCol="0">
                <a:spAutoFit/>
              </a:bodyPr>
              <a:lstStyle/>
              <a:p>
                <a:r>
                  <a:rPr lang="en-US" sz="3200" b="1"/>
                  <a:t>Resources Create Real Value</a:t>
                </a:r>
                <a:endParaRPr lang="en-US" sz="3120" b="1">
                  <a:solidFill>
                    <a:schemeClr val="tx1">
                      <a:lumMod val="65000"/>
                      <a:lumOff val="35000"/>
                    </a:schemeClr>
                  </a:solidFill>
                  <a:latin typeface="+mj-lt"/>
                  <a:cs typeface="Segoe UI" panose="020B0502040204020203" pitchFamily="34" charset="0"/>
                </a:endParaRPr>
              </a:p>
            </p:txBody>
          </p:sp>
          <p:sp>
            <p:nvSpPr>
              <p:cNvPr id="49" name="Rectangle 48">
                <a:extLst>
                  <a:ext uri="{FF2B5EF4-FFF2-40B4-BE49-F238E27FC236}">
                    <a16:creationId xmlns:a16="http://schemas.microsoft.com/office/drawing/2014/main" id="{24B5F2A3-DA27-7A6D-29BD-0CD17777CAF7}"/>
                  </a:ext>
                </a:extLst>
              </p:cNvPr>
              <p:cNvSpPr/>
              <p:nvPr/>
            </p:nvSpPr>
            <p:spPr>
              <a:xfrm>
                <a:off x="6988634" y="3107762"/>
                <a:ext cx="4990799" cy="710254"/>
              </a:xfrm>
              <a:prstGeom prst="rect">
                <a:avLst/>
              </a:prstGeom>
              <a:grpFill/>
            </p:spPr>
            <p:txBody>
              <a:bodyPr wrap="square">
                <a:spAutoFit/>
              </a:bodyPr>
              <a:lstStyle/>
              <a:p>
                <a:r>
                  <a:rPr lang="en-US" sz="2800"/>
                  <a:t>Curated website pages, campaign resources, and accessible content empower members to solve challenges, grow, and maximize their membership.</a:t>
                </a:r>
              </a:p>
            </p:txBody>
          </p:sp>
        </p:grpSp>
      </p:grpSp>
      <p:grpSp>
        <p:nvGrpSpPr>
          <p:cNvPr id="59" name="Group 58">
            <a:extLst>
              <a:ext uri="{FF2B5EF4-FFF2-40B4-BE49-F238E27FC236}">
                <a16:creationId xmlns:a16="http://schemas.microsoft.com/office/drawing/2014/main" id="{D51A3F93-E936-2598-9AA2-6A9BA35C8231}"/>
              </a:ext>
            </a:extLst>
          </p:cNvPr>
          <p:cNvGrpSpPr/>
          <p:nvPr/>
        </p:nvGrpSpPr>
        <p:grpSpPr>
          <a:xfrm>
            <a:off x="12763766" y="10799939"/>
            <a:ext cx="10608117" cy="2439725"/>
            <a:chOff x="2689424" y="4726371"/>
            <a:chExt cx="5440060" cy="1251141"/>
          </a:xfrm>
        </p:grpSpPr>
        <p:grpSp>
          <p:nvGrpSpPr>
            <p:cNvPr id="60" name="Group 59">
              <a:extLst>
                <a:ext uri="{FF2B5EF4-FFF2-40B4-BE49-F238E27FC236}">
                  <a16:creationId xmlns:a16="http://schemas.microsoft.com/office/drawing/2014/main" id="{C24645DD-859C-BCD0-2E72-E88E58E49D7A}"/>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64" name="Rectangle: Rounded Corners 63">
                <a:extLst>
                  <a:ext uri="{FF2B5EF4-FFF2-40B4-BE49-F238E27FC236}">
                    <a16:creationId xmlns:a16="http://schemas.microsoft.com/office/drawing/2014/main" id="{3ED177BF-7EEC-91A0-7072-EE49DE92C189}"/>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65" name="Isosceles Triangle 64">
                <a:extLst>
                  <a:ext uri="{FF2B5EF4-FFF2-40B4-BE49-F238E27FC236}">
                    <a16:creationId xmlns:a16="http://schemas.microsoft.com/office/drawing/2014/main" id="{61AE602C-4459-210C-FBE0-95063536F7BB}"/>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61" name="Group 60">
              <a:extLst>
                <a:ext uri="{FF2B5EF4-FFF2-40B4-BE49-F238E27FC236}">
                  <a16:creationId xmlns:a16="http://schemas.microsoft.com/office/drawing/2014/main" id="{C541966C-F6AC-08C1-976A-AC6254FBD499}"/>
                </a:ext>
              </a:extLst>
            </p:cNvPr>
            <p:cNvGrpSpPr/>
            <p:nvPr/>
          </p:nvGrpSpPr>
          <p:grpSpPr>
            <a:xfrm>
              <a:off x="3138685" y="4934580"/>
              <a:ext cx="4990799" cy="1009445"/>
              <a:chOff x="6988634" y="2808571"/>
              <a:chExt cx="4990799" cy="1009445"/>
            </a:xfrm>
            <a:solidFill>
              <a:schemeClr val="bg1"/>
            </a:solidFill>
          </p:grpSpPr>
          <p:sp>
            <p:nvSpPr>
              <p:cNvPr id="62" name="TextBox 61">
                <a:extLst>
                  <a:ext uri="{FF2B5EF4-FFF2-40B4-BE49-F238E27FC236}">
                    <a16:creationId xmlns:a16="http://schemas.microsoft.com/office/drawing/2014/main" id="{B1E8DF7F-E7EF-8448-0205-4FF430DA26F6}"/>
                  </a:ext>
                </a:extLst>
              </p:cNvPr>
              <p:cNvSpPr txBox="1"/>
              <p:nvPr/>
            </p:nvSpPr>
            <p:spPr>
              <a:xfrm>
                <a:off x="6988635" y="2808571"/>
                <a:ext cx="4001787" cy="299885"/>
              </a:xfrm>
              <a:prstGeom prst="rect">
                <a:avLst/>
              </a:prstGeom>
              <a:grpFill/>
            </p:spPr>
            <p:txBody>
              <a:bodyPr wrap="square" rtlCol="0">
                <a:spAutoFit/>
              </a:bodyPr>
              <a:lstStyle/>
              <a:p>
                <a:r>
                  <a:rPr lang="en-US" sz="3200" b="1"/>
                  <a:t>Continuous Improvement is Essential</a:t>
                </a:r>
                <a:endParaRPr lang="en-US" sz="3120" b="1">
                  <a:solidFill>
                    <a:schemeClr val="tx1">
                      <a:lumMod val="65000"/>
                      <a:lumOff val="35000"/>
                    </a:schemeClr>
                  </a:solidFill>
                  <a:latin typeface="+mj-lt"/>
                  <a:cs typeface="Segoe UI" panose="020B0502040204020203" pitchFamily="34" charset="0"/>
                </a:endParaRPr>
              </a:p>
            </p:txBody>
          </p:sp>
          <p:sp>
            <p:nvSpPr>
              <p:cNvPr id="63" name="Rectangle 62">
                <a:extLst>
                  <a:ext uri="{FF2B5EF4-FFF2-40B4-BE49-F238E27FC236}">
                    <a16:creationId xmlns:a16="http://schemas.microsoft.com/office/drawing/2014/main" id="{067BEE7E-E155-1E02-D557-37EC8CCDFFA5}"/>
                  </a:ext>
                </a:extLst>
              </p:cNvPr>
              <p:cNvSpPr/>
              <p:nvPr/>
            </p:nvSpPr>
            <p:spPr>
              <a:xfrm>
                <a:off x="6988634" y="3107762"/>
                <a:ext cx="4990799" cy="710254"/>
              </a:xfrm>
              <a:prstGeom prst="rect">
                <a:avLst/>
              </a:prstGeom>
              <a:grpFill/>
            </p:spPr>
            <p:txBody>
              <a:bodyPr wrap="square">
                <a:spAutoFit/>
              </a:bodyPr>
              <a:lstStyle/>
              <a:p>
                <a:r>
                  <a:rPr lang="en-US" sz="2800"/>
                  <a:t>Tracking engagement and gathering feedback ensures our strategies remain relevant and responsive to evolving member needs.</a:t>
                </a:r>
              </a:p>
            </p:txBody>
          </p:sp>
        </p:grpSp>
      </p:grpSp>
      <p:sp>
        <p:nvSpPr>
          <p:cNvPr id="66" name="Oval 65">
            <a:extLst>
              <a:ext uri="{FF2B5EF4-FFF2-40B4-BE49-F238E27FC236}">
                <a16:creationId xmlns:a16="http://schemas.microsoft.com/office/drawing/2014/main" id="{6DE34E15-B191-08B3-9FCD-968BE671A824}"/>
              </a:ext>
            </a:extLst>
          </p:cNvPr>
          <p:cNvSpPr/>
          <p:nvPr/>
        </p:nvSpPr>
        <p:spPr>
          <a:xfrm>
            <a:off x="8946253" y="8908281"/>
            <a:ext cx="1554863" cy="1555293"/>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67" name="Oval 66">
            <a:extLst>
              <a:ext uri="{FF2B5EF4-FFF2-40B4-BE49-F238E27FC236}">
                <a16:creationId xmlns:a16="http://schemas.microsoft.com/office/drawing/2014/main" id="{CCFC98F5-0EF5-39DF-8763-F3395A764138}"/>
              </a:ext>
            </a:extLst>
          </p:cNvPr>
          <p:cNvSpPr/>
          <p:nvPr/>
        </p:nvSpPr>
        <p:spPr>
          <a:xfrm>
            <a:off x="11208903" y="11417886"/>
            <a:ext cx="1554863" cy="1555293"/>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611202"/>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750" fill="hold"/>
                                        <p:tgtEl>
                                          <p:spTgt spid="103"/>
                                        </p:tgtEl>
                                        <p:attrNameLst>
                                          <p:attrName>ppt_x</p:attrName>
                                        </p:attrNameLst>
                                      </p:cBhvr>
                                      <p:tavLst>
                                        <p:tav tm="0">
                                          <p:val>
                                            <p:strVal val="0-#ppt_w/2"/>
                                          </p:val>
                                        </p:tav>
                                        <p:tav tm="100000">
                                          <p:val>
                                            <p:strVal val="#ppt_x"/>
                                          </p:val>
                                        </p:tav>
                                      </p:tavLst>
                                    </p:anim>
                                    <p:anim calcmode="lin" valueType="num">
                                      <p:cBhvr additive="base">
                                        <p:cTn id="8" dur="750" fill="hold"/>
                                        <p:tgtEl>
                                          <p:spTgt spid="10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125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1+#ppt_w/2"/>
                                          </p:val>
                                        </p:tav>
                                        <p:tav tm="100000">
                                          <p:val>
                                            <p:strVal val="#ppt_x"/>
                                          </p:val>
                                        </p:tav>
                                      </p:tavLst>
                                    </p:anim>
                                    <p:anim calcmode="lin" valueType="num">
                                      <p:cBhvr additive="base">
                                        <p:cTn id="20" dur="75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25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750" fill="hold"/>
                                        <p:tgtEl>
                                          <p:spTgt spid="38"/>
                                        </p:tgtEl>
                                        <p:attrNameLst>
                                          <p:attrName>ppt_x</p:attrName>
                                        </p:attrNameLst>
                                      </p:cBhvr>
                                      <p:tavLst>
                                        <p:tav tm="0">
                                          <p:val>
                                            <p:strVal val="1+#ppt_w/2"/>
                                          </p:val>
                                        </p:tav>
                                        <p:tav tm="100000">
                                          <p:val>
                                            <p:strVal val="#ppt_x"/>
                                          </p:val>
                                        </p:tav>
                                      </p:tavLst>
                                    </p:anim>
                                    <p:anim calcmode="lin" valueType="num">
                                      <p:cBhvr additive="base">
                                        <p:cTn id="24" dur="75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125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750" fill="hold"/>
                                        <p:tgtEl>
                                          <p:spTgt spid="45"/>
                                        </p:tgtEl>
                                        <p:attrNameLst>
                                          <p:attrName>ppt_x</p:attrName>
                                        </p:attrNameLst>
                                      </p:cBhvr>
                                      <p:tavLst>
                                        <p:tav tm="0">
                                          <p:val>
                                            <p:strVal val="1+#ppt_w/2"/>
                                          </p:val>
                                        </p:tav>
                                        <p:tav tm="100000">
                                          <p:val>
                                            <p:strVal val="#ppt_x"/>
                                          </p:val>
                                        </p:tav>
                                      </p:tavLst>
                                    </p:anim>
                                    <p:anim calcmode="lin" valueType="num">
                                      <p:cBhvr additive="base">
                                        <p:cTn id="28" dur="750" fill="hold"/>
                                        <p:tgtEl>
                                          <p:spTgt spid="45"/>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childTnLst>
                                    <p:set>
                                      <p:cBhvr>
                                        <p:cTn id="30" dur="1" fill="hold">
                                          <p:stCondLst>
                                            <p:cond delay="0"/>
                                          </p:stCondLst>
                                        </p:cTn>
                                        <p:tgtEl>
                                          <p:spTgt spid="59"/>
                                        </p:tgtEl>
                                        <p:attrNameLst>
                                          <p:attrName>style.visibility</p:attrName>
                                        </p:attrNameLst>
                                      </p:cBhvr>
                                      <p:to>
                                        <p:strVal val="visible"/>
                                      </p:to>
                                    </p:set>
                                    <p:anim calcmode="lin" valueType="num">
                                      <p:cBhvr additive="base">
                                        <p:cTn id="31" dur="750" fill="hold"/>
                                        <p:tgtEl>
                                          <p:spTgt spid="59"/>
                                        </p:tgtEl>
                                        <p:attrNameLst>
                                          <p:attrName>ppt_x</p:attrName>
                                        </p:attrNameLst>
                                      </p:cBhvr>
                                      <p:tavLst>
                                        <p:tav tm="0">
                                          <p:val>
                                            <p:strVal val="1+#ppt_w/2"/>
                                          </p:val>
                                        </p:tav>
                                        <p:tav tm="100000">
                                          <p:val>
                                            <p:strVal val="#ppt_x"/>
                                          </p:val>
                                        </p:tav>
                                      </p:tavLst>
                                    </p:anim>
                                    <p:anim calcmode="lin" valueType="num">
                                      <p:cBhvr additive="base">
                                        <p:cTn id="32" dur="75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a:extLst>
              <a:ext uri="{FF2B5EF4-FFF2-40B4-BE49-F238E27FC236}">
                <a16:creationId xmlns:a16="http://schemas.microsoft.com/office/drawing/2014/main" id="{053CE77B-CC93-4CC1-BDD5-1B9D503229C2}"/>
              </a:ext>
            </a:extLst>
          </p:cNvPr>
          <p:cNvSpPr/>
          <p:nvPr/>
        </p:nvSpPr>
        <p:spPr>
          <a:xfrm rot="18819567" flipH="1">
            <a:off x="6382777" y="6385295"/>
            <a:ext cx="935427" cy="945411"/>
          </a:xfrm>
          <a:prstGeom prst="corner">
            <a:avLst>
              <a:gd name="adj1" fmla="val 24839"/>
              <a:gd name="adj2" fmla="val 23828"/>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8" name="L-Shape 7">
            <a:extLst>
              <a:ext uri="{FF2B5EF4-FFF2-40B4-BE49-F238E27FC236}">
                <a16:creationId xmlns:a16="http://schemas.microsoft.com/office/drawing/2014/main" id="{FD7FE379-694A-44BE-8171-15A4F4CB3078}"/>
              </a:ext>
            </a:extLst>
          </p:cNvPr>
          <p:cNvSpPr/>
          <p:nvPr/>
        </p:nvSpPr>
        <p:spPr>
          <a:xfrm rot="2780433">
            <a:off x="16456196" y="6385295"/>
            <a:ext cx="935427" cy="945411"/>
          </a:xfrm>
          <a:prstGeom prst="corner">
            <a:avLst>
              <a:gd name="adj1" fmla="val 24839"/>
              <a:gd name="adj2" fmla="val 23828"/>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12" name="Text Placeholder 2">
            <a:extLst>
              <a:ext uri="{FF2B5EF4-FFF2-40B4-BE49-F238E27FC236}">
                <a16:creationId xmlns:a16="http://schemas.microsoft.com/office/drawing/2014/main" id="{44BD9E7A-5EA4-4B48-B738-4764E9ADD69D}"/>
              </a:ext>
            </a:extLst>
          </p:cNvPr>
          <p:cNvSpPr txBox="1">
            <a:spLocks/>
          </p:cNvSpPr>
          <p:nvPr/>
        </p:nvSpPr>
        <p:spPr>
          <a:xfrm>
            <a:off x="7515368" y="5257885"/>
            <a:ext cx="8743664" cy="3200231"/>
          </a:xfrm>
          <a:prstGeom prst="rect">
            <a:avLst/>
          </a:prstGeom>
        </p:spPr>
        <p:txBody>
          <a:bodyPr anchor="ct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sz="11700" b="1">
                <a:solidFill>
                  <a:schemeClr val="tx1">
                    <a:lumMod val="75000"/>
                    <a:lumOff val="25000"/>
                  </a:schemeClr>
                </a:solidFill>
                <a:latin typeface="+mj-lt"/>
                <a:cs typeface="Segoe UI" panose="020B0502040204020203" pitchFamily="34" charset="0"/>
              </a:rPr>
              <a:t>Q&amp;A</a:t>
            </a:r>
            <a:endParaRPr lang="id-ID" sz="11700">
              <a:solidFill>
                <a:schemeClr val="tx1">
                  <a:lumMod val="75000"/>
                  <a:lumOff val="25000"/>
                </a:schemeClr>
              </a:solidFill>
              <a:latin typeface="+mj-lt"/>
              <a:cs typeface="Segoe UI Light" panose="020B0502040204020203" pitchFamily="34" charset="0"/>
            </a:endParaRPr>
          </a:p>
        </p:txBody>
      </p:sp>
      <p:sp>
        <p:nvSpPr>
          <p:cNvPr id="16" name="L-Shape 15">
            <a:extLst>
              <a:ext uri="{FF2B5EF4-FFF2-40B4-BE49-F238E27FC236}">
                <a16:creationId xmlns:a16="http://schemas.microsoft.com/office/drawing/2014/main" id="{36CA6432-908E-4D4D-9292-C79FE5C55E1A}"/>
              </a:ext>
            </a:extLst>
          </p:cNvPr>
          <p:cNvSpPr/>
          <p:nvPr/>
        </p:nvSpPr>
        <p:spPr>
          <a:xfrm rot="18819567" flipH="1">
            <a:off x="5754824" y="6385295"/>
            <a:ext cx="935427" cy="945411"/>
          </a:xfrm>
          <a:prstGeom prst="corner">
            <a:avLst>
              <a:gd name="adj1" fmla="val 24839"/>
              <a:gd name="adj2" fmla="val 23828"/>
            </a:avLst>
          </a:prstGeom>
          <a:solidFill>
            <a:schemeClr val="bg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17" name="L-Shape 16">
            <a:extLst>
              <a:ext uri="{FF2B5EF4-FFF2-40B4-BE49-F238E27FC236}">
                <a16:creationId xmlns:a16="http://schemas.microsoft.com/office/drawing/2014/main" id="{7F62FD8B-D1B3-4D94-BF4D-2110EB786C45}"/>
              </a:ext>
            </a:extLst>
          </p:cNvPr>
          <p:cNvSpPr/>
          <p:nvPr/>
        </p:nvSpPr>
        <p:spPr>
          <a:xfrm rot="2780433">
            <a:off x="17084149" y="6385295"/>
            <a:ext cx="935427" cy="945411"/>
          </a:xfrm>
          <a:prstGeom prst="corner">
            <a:avLst>
              <a:gd name="adj1" fmla="val 24839"/>
              <a:gd name="adj2" fmla="val 23828"/>
            </a:avLst>
          </a:prstGeom>
          <a:solidFill>
            <a:schemeClr val="bg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pic>
        <p:nvPicPr>
          <p:cNvPr id="4" name="Picture Placeholder 3" descr="A sailboat on the water&#10;&#10;AI-generated content may be incorrect.">
            <a:extLst>
              <a:ext uri="{FF2B5EF4-FFF2-40B4-BE49-F238E27FC236}">
                <a16:creationId xmlns:a16="http://schemas.microsoft.com/office/drawing/2014/main" id="{325911FB-A33D-4EBC-8CEF-87DD6925DA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678" b="12678"/>
          <a:stretch>
            <a:fillRect/>
          </a:stretch>
        </p:blipFill>
        <p:spPr/>
      </p:pic>
    </p:spTree>
    <p:extLst>
      <p:ext uri="{BB962C8B-B14F-4D97-AF65-F5344CB8AC3E}">
        <p14:creationId xmlns:p14="http://schemas.microsoft.com/office/powerpoint/2010/main" val="1281674379"/>
      </p:ext>
    </p:extLst>
  </p:cSld>
  <p:clrMapOvr>
    <a:masterClrMapping/>
  </p:clrMapOvr>
  <mc:AlternateContent xmlns:mc="http://schemas.openxmlformats.org/markup-compatibility/2006">
    <mc:Choice xmlns:p14="http://schemas.microsoft.com/office/powerpoint/2010/main" Requires="p14">
      <p:transition spd="slow" p14:dur="900">
        <p14:warp/>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2" presetClass="entr" presetSubtype="4" decel="100000" fill="hold" grpId="0" nodeType="withEffect">
                                  <p:stCondLst>
                                    <p:cond delay="10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B83C1-C807-D41A-1E3E-B440269BBB50}"/>
              </a:ext>
            </a:extLst>
          </p:cNvPr>
          <p:cNvSpPr>
            <a:spLocks noGrp="1"/>
          </p:cNvSpPr>
          <p:nvPr>
            <p:ph type="title"/>
          </p:nvPr>
        </p:nvSpPr>
        <p:spPr>
          <a:xfrm>
            <a:off x="811336" y="1201299"/>
            <a:ext cx="20505420" cy="1188975"/>
          </a:xfrm>
        </p:spPr>
        <p:txBody>
          <a:bodyPr/>
          <a:lstStyle/>
          <a:p>
            <a:r>
              <a:rPr lang="en-US">
                <a:effectLst>
                  <a:outerShdw blurRad="38100" dist="38100" dir="2700000" algn="tl">
                    <a:srgbClr val="000000">
                      <a:alpha val="43137"/>
                    </a:srgbClr>
                  </a:outerShdw>
                </a:effectLst>
              </a:rPr>
              <a:t>Session Overview</a:t>
            </a:r>
          </a:p>
        </p:txBody>
      </p:sp>
      <p:graphicFrame>
        <p:nvGraphicFramePr>
          <p:cNvPr id="5" name="Text Placeholder 2">
            <a:extLst>
              <a:ext uri="{FF2B5EF4-FFF2-40B4-BE49-F238E27FC236}">
                <a16:creationId xmlns:a16="http://schemas.microsoft.com/office/drawing/2014/main" id="{AF6C3136-DBF1-2AD6-5CEE-029E4A5E3684}"/>
              </a:ext>
            </a:extLst>
          </p:cNvPr>
          <p:cNvGraphicFramePr/>
          <p:nvPr>
            <p:extLst>
              <p:ext uri="{D42A27DB-BD31-4B8C-83A1-F6EECF244321}">
                <p14:modId xmlns:p14="http://schemas.microsoft.com/office/powerpoint/2010/main" val="3187812163"/>
              </p:ext>
            </p:extLst>
          </p:nvPr>
        </p:nvGraphicFramePr>
        <p:xfrm>
          <a:off x="2536253" y="3756642"/>
          <a:ext cx="18288000" cy="914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1645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2B0D-09E3-77A0-FF17-57B6D8EF27E5}"/>
            </a:ext>
          </a:extLst>
        </p:cNvPr>
        <p:cNvGrpSpPr/>
        <p:nvPr/>
      </p:nvGrpSpPr>
      <p:grpSpPr>
        <a:xfrm>
          <a:off x="0" y="0"/>
          <a:ext cx="0" cy="0"/>
          <a:chOff x="0" y="0"/>
          <a:chExt cx="0" cy="0"/>
        </a:xfrm>
      </p:grpSpPr>
      <p:sp>
        <p:nvSpPr>
          <p:cNvPr id="103" name="Right Triangle 102">
            <a:extLst>
              <a:ext uri="{FF2B5EF4-FFF2-40B4-BE49-F238E27FC236}">
                <a16:creationId xmlns:a16="http://schemas.microsoft.com/office/drawing/2014/main" id="{3A2BD5F8-32EF-CE65-7617-21D2790A0752}"/>
              </a:ext>
            </a:extLst>
          </p:cNvPr>
          <p:cNvSpPr/>
          <p:nvPr/>
        </p:nvSpPr>
        <p:spPr>
          <a:xfrm rot="16200000" flipV="1">
            <a:off x="-40106" y="40105"/>
            <a:ext cx="13716000" cy="1363578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sp>
        <p:nvSpPr>
          <p:cNvPr id="5" name="Text Placeholder 2">
            <a:extLst>
              <a:ext uri="{FF2B5EF4-FFF2-40B4-BE49-F238E27FC236}">
                <a16:creationId xmlns:a16="http://schemas.microsoft.com/office/drawing/2014/main" id="{6CD08611-31FF-1A34-A28C-E448EB933E46}"/>
              </a:ext>
            </a:extLst>
          </p:cNvPr>
          <p:cNvSpPr txBox="1">
            <a:spLocks/>
          </p:cNvSpPr>
          <p:nvPr/>
        </p:nvSpPr>
        <p:spPr>
          <a:xfrm>
            <a:off x="1242787" y="8530889"/>
            <a:ext cx="6123657" cy="2310079"/>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endParaRPr lang="id-ID" sz="7800" dirty="0">
              <a:solidFill>
                <a:schemeClr val="bg1"/>
              </a:solidFill>
              <a:latin typeface="+mj-lt"/>
              <a:cs typeface="Segoe UI Light" panose="020B0502040204020203" pitchFamily="34" charset="0"/>
            </a:endParaRPr>
          </a:p>
        </p:txBody>
      </p:sp>
      <p:sp>
        <p:nvSpPr>
          <p:cNvPr id="77" name="Right Triangle 76">
            <a:extLst>
              <a:ext uri="{FF2B5EF4-FFF2-40B4-BE49-F238E27FC236}">
                <a16:creationId xmlns:a16="http://schemas.microsoft.com/office/drawing/2014/main" id="{A484A729-59E0-505E-C313-3FDD82469CBA}"/>
              </a:ext>
            </a:extLst>
          </p:cNvPr>
          <p:cNvSpPr/>
          <p:nvPr/>
        </p:nvSpPr>
        <p:spPr>
          <a:xfrm rot="16200000" flipH="1">
            <a:off x="19617723" y="0"/>
            <a:ext cx="4156677" cy="4156677"/>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6907"/>
          </a:p>
        </p:txBody>
      </p:sp>
      <p:grpSp>
        <p:nvGrpSpPr>
          <p:cNvPr id="6" name="Group 5">
            <a:extLst>
              <a:ext uri="{FF2B5EF4-FFF2-40B4-BE49-F238E27FC236}">
                <a16:creationId xmlns:a16="http://schemas.microsoft.com/office/drawing/2014/main" id="{85CF608B-D863-CC8F-52C1-EAE5E49BAFFC}"/>
              </a:ext>
            </a:extLst>
          </p:cNvPr>
          <p:cNvGrpSpPr/>
          <p:nvPr/>
        </p:nvGrpSpPr>
        <p:grpSpPr>
          <a:xfrm>
            <a:off x="7595899" y="5490981"/>
            <a:ext cx="10791972" cy="3039908"/>
            <a:chOff x="4487649" y="3020366"/>
            <a:chExt cx="5534345" cy="1558927"/>
          </a:xfrm>
        </p:grpSpPr>
        <p:grpSp>
          <p:nvGrpSpPr>
            <p:cNvPr id="7" name="Group 6">
              <a:extLst>
                <a:ext uri="{FF2B5EF4-FFF2-40B4-BE49-F238E27FC236}">
                  <a16:creationId xmlns:a16="http://schemas.microsoft.com/office/drawing/2014/main" id="{61975DF9-7861-759F-BD82-21DC5038514E}"/>
                </a:ext>
              </a:extLst>
            </p:cNvPr>
            <p:cNvGrpSpPr/>
            <p:nvPr/>
          </p:nvGrpSpPr>
          <p:grpSpPr>
            <a:xfrm>
              <a:off x="4487649" y="3020366"/>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11" name="Rectangle: Rounded Corners 10">
                <a:extLst>
                  <a:ext uri="{FF2B5EF4-FFF2-40B4-BE49-F238E27FC236}">
                    <a16:creationId xmlns:a16="http://schemas.microsoft.com/office/drawing/2014/main" id="{9AB0D55D-81B1-535D-6FF6-78F036C49A80}"/>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12" name="Isosceles Triangle 11">
                <a:extLst>
                  <a:ext uri="{FF2B5EF4-FFF2-40B4-BE49-F238E27FC236}">
                    <a16:creationId xmlns:a16="http://schemas.microsoft.com/office/drawing/2014/main" id="{458BB8F4-301B-6A6B-42E0-1841898F3FCA}"/>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8" name="Group 7">
              <a:extLst>
                <a:ext uri="{FF2B5EF4-FFF2-40B4-BE49-F238E27FC236}">
                  <a16:creationId xmlns:a16="http://schemas.microsoft.com/office/drawing/2014/main" id="{4878738C-771C-914F-C88A-A505EE77B175}"/>
                </a:ext>
              </a:extLst>
            </p:cNvPr>
            <p:cNvGrpSpPr/>
            <p:nvPr/>
          </p:nvGrpSpPr>
          <p:grpSpPr>
            <a:xfrm>
              <a:off x="4936911" y="3228575"/>
              <a:ext cx="5085083" cy="1350718"/>
              <a:chOff x="6988635" y="2808571"/>
              <a:chExt cx="5085083" cy="1350718"/>
            </a:xfrm>
            <a:solidFill>
              <a:schemeClr val="bg1"/>
            </a:solidFill>
          </p:grpSpPr>
          <p:sp>
            <p:nvSpPr>
              <p:cNvPr id="9" name="TextBox 8">
                <a:extLst>
                  <a:ext uri="{FF2B5EF4-FFF2-40B4-BE49-F238E27FC236}">
                    <a16:creationId xmlns:a16="http://schemas.microsoft.com/office/drawing/2014/main" id="{57AA09BF-78F4-7E6A-EBF4-8E3B47BFD07F}"/>
                  </a:ext>
                </a:extLst>
              </p:cNvPr>
              <p:cNvSpPr txBox="1"/>
              <p:nvPr/>
            </p:nvSpPr>
            <p:spPr>
              <a:xfrm>
                <a:off x="6988635" y="2808571"/>
                <a:ext cx="4740490" cy="293571"/>
              </a:xfrm>
              <a:prstGeom prst="rect">
                <a:avLst/>
              </a:prstGeom>
              <a:grpFill/>
            </p:spPr>
            <p:txBody>
              <a:bodyPr wrap="square" rtlCol="0">
                <a:spAutoFit/>
              </a:bodyPr>
              <a:lstStyle/>
              <a:p>
                <a:r>
                  <a:rPr lang="en-US" sz="3120" b="1" dirty="0">
                    <a:solidFill>
                      <a:schemeClr val="tx1">
                        <a:lumMod val="65000"/>
                        <a:lumOff val="35000"/>
                      </a:schemeClr>
                    </a:solidFill>
                    <a:latin typeface="+mj-lt"/>
                    <a:cs typeface="Segoe UI" panose="020B0502040204020203" pitchFamily="34" charset="0"/>
                  </a:rPr>
                  <a:t>Track Member Participation &amp; Feedback</a:t>
                </a:r>
              </a:p>
            </p:txBody>
          </p:sp>
          <p:sp>
            <p:nvSpPr>
              <p:cNvPr id="10" name="Rectangle 9">
                <a:extLst>
                  <a:ext uri="{FF2B5EF4-FFF2-40B4-BE49-F238E27FC236}">
                    <a16:creationId xmlns:a16="http://schemas.microsoft.com/office/drawing/2014/main" id="{001BFC30-4BE1-5FAE-798C-2D92323EB092}"/>
                  </a:ext>
                </a:extLst>
              </p:cNvPr>
              <p:cNvSpPr/>
              <p:nvPr/>
            </p:nvSpPr>
            <p:spPr>
              <a:xfrm>
                <a:off x="6988635" y="3094961"/>
                <a:ext cx="5085083" cy="1064328"/>
              </a:xfrm>
              <a:prstGeom prst="rect">
                <a:avLst/>
              </a:prstGeom>
              <a:grpFill/>
            </p:spPr>
            <p:txBody>
              <a:bodyPr wrap="square">
                <a:spAutoFit/>
              </a:bodyPr>
              <a:lstStyle/>
              <a:p>
                <a:pPr marL="457200" indent="-457200">
                  <a:lnSpc>
                    <a:spcPct val="120000"/>
                  </a:lnSpc>
                  <a:buFont typeface="Arial" panose="020B0604020202020204" pitchFamily="34" charset="0"/>
                  <a:buChar char="•"/>
                </a:pPr>
                <a:r>
                  <a:rPr lang="en-US" sz="2800" dirty="0">
                    <a:solidFill>
                      <a:schemeClr val="bg1">
                        <a:lumMod val="50000"/>
                      </a:schemeClr>
                    </a:solidFill>
                    <a:latin typeface="+mj-lt"/>
                    <a:cs typeface="Segoe UI Light" panose="020B0502040204020203" pitchFamily="34" charset="0"/>
                  </a:rPr>
                  <a:t>Turn Interactions into Insights</a:t>
                </a:r>
              </a:p>
              <a:p>
                <a:pPr marL="914400" lvl="1"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CRM</a:t>
                </a:r>
              </a:p>
              <a:p>
                <a:pPr marL="914400" lvl="1"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Member Dashboards</a:t>
                </a:r>
              </a:p>
              <a:p>
                <a:pPr marL="914400" lvl="1"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Surveys &amp; Informal Feedback</a:t>
                </a:r>
              </a:p>
            </p:txBody>
          </p:sp>
        </p:grpSp>
      </p:grpSp>
      <p:grpSp>
        <p:nvGrpSpPr>
          <p:cNvPr id="13" name="Group 12">
            <a:extLst>
              <a:ext uri="{FF2B5EF4-FFF2-40B4-BE49-F238E27FC236}">
                <a16:creationId xmlns:a16="http://schemas.microsoft.com/office/drawing/2014/main" id="{BB282911-933A-20FC-399B-8D17CB55224C}"/>
              </a:ext>
            </a:extLst>
          </p:cNvPr>
          <p:cNvGrpSpPr/>
          <p:nvPr/>
        </p:nvGrpSpPr>
        <p:grpSpPr>
          <a:xfrm>
            <a:off x="3931076" y="1825719"/>
            <a:ext cx="10120016" cy="2439725"/>
            <a:chOff x="2689424" y="4726371"/>
            <a:chExt cx="5189752" cy="1251141"/>
          </a:xfrm>
        </p:grpSpPr>
        <p:grpSp>
          <p:nvGrpSpPr>
            <p:cNvPr id="14" name="Group 13">
              <a:extLst>
                <a:ext uri="{FF2B5EF4-FFF2-40B4-BE49-F238E27FC236}">
                  <a16:creationId xmlns:a16="http://schemas.microsoft.com/office/drawing/2014/main" id="{A583FBEC-3587-0CE2-FBC1-2EF9148090A4}"/>
                </a:ext>
              </a:extLst>
            </p:cNvPr>
            <p:cNvGrpSpPr/>
            <p:nvPr/>
          </p:nvGrpSpPr>
          <p:grpSpPr>
            <a:xfrm>
              <a:off x="2689424" y="4726371"/>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18" name="Rectangle: Rounded Corners 17">
                <a:extLst>
                  <a:ext uri="{FF2B5EF4-FFF2-40B4-BE49-F238E27FC236}">
                    <a16:creationId xmlns:a16="http://schemas.microsoft.com/office/drawing/2014/main" id="{93F2CB04-99DF-2813-EB52-9DD8C9126553}"/>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dirty="0">
                  <a:solidFill>
                    <a:schemeClr val="bg1">
                      <a:lumMod val="50000"/>
                    </a:schemeClr>
                  </a:solidFill>
                  <a:latin typeface="+mj-lt"/>
                </a:endParaRPr>
              </a:p>
            </p:txBody>
          </p:sp>
          <p:sp>
            <p:nvSpPr>
              <p:cNvPr id="19" name="Isosceles Triangle 18">
                <a:extLst>
                  <a:ext uri="{FF2B5EF4-FFF2-40B4-BE49-F238E27FC236}">
                    <a16:creationId xmlns:a16="http://schemas.microsoft.com/office/drawing/2014/main" id="{48D770D4-1F1A-1EE3-6B6D-6CBEC2023D5C}"/>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sp>
          <p:nvSpPr>
            <p:cNvPr id="16" name="TextBox 15">
              <a:extLst>
                <a:ext uri="{FF2B5EF4-FFF2-40B4-BE49-F238E27FC236}">
                  <a16:creationId xmlns:a16="http://schemas.microsoft.com/office/drawing/2014/main" id="{3C90DD4B-8827-22C6-F65D-32C86E4EE1B3}"/>
                </a:ext>
              </a:extLst>
            </p:cNvPr>
            <p:cNvSpPr txBox="1"/>
            <p:nvPr/>
          </p:nvSpPr>
          <p:spPr>
            <a:xfrm>
              <a:off x="3138686" y="4934580"/>
              <a:ext cx="3132924" cy="293571"/>
            </a:xfrm>
            <a:prstGeom prst="rect">
              <a:avLst/>
            </a:prstGeom>
            <a:solidFill>
              <a:schemeClr val="bg1"/>
            </a:solidFill>
          </p:spPr>
          <p:txBody>
            <a:bodyPr wrap="square" rtlCol="0">
              <a:spAutoFit/>
            </a:bodyPr>
            <a:lstStyle/>
            <a:p>
              <a:r>
                <a:rPr lang="en-US" sz="3120" b="1" dirty="0">
                  <a:solidFill>
                    <a:schemeClr val="tx1">
                      <a:lumMod val="65000"/>
                      <a:lumOff val="35000"/>
                    </a:schemeClr>
                  </a:solidFill>
                  <a:latin typeface="+mj-lt"/>
                  <a:cs typeface="Segoe UI" panose="020B0502040204020203" pitchFamily="34" charset="0"/>
                </a:rPr>
                <a:t>Build Member Experiences</a:t>
              </a:r>
            </a:p>
          </p:txBody>
        </p:sp>
      </p:grpSp>
      <p:grpSp>
        <p:nvGrpSpPr>
          <p:cNvPr id="20" name="Group 19">
            <a:extLst>
              <a:ext uri="{FF2B5EF4-FFF2-40B4-BE49-F238E27FC236}">
                <a16:creationId xmlns:a16="http://schemas.microsoft.com/office/drawing/2014/main" id="{BBEA72E1-AB42-B792-2EB8-6176365ADC29}"/>
              </a:ext>
            </a:extLst>
          </p:cNvPr>
          <p:cNvGrpSpPr/>
          <p:nvPr/>
        </p:nvGrpSpPr>
        <p:grpSpPr>
          <a:xfrm>
            <a:off x="11764984" y="9746247"/>
            <a:ext cx="10120016" cy="2439725"/>
            <a:chOff x="6087849" y="1314360"/>
            <a:chExt cx="5189752" cy="1251141"/>
          </a:xfrm>
        </p:grpSpPr>
        <p:grpSp>
          <p:nvGrpSpPr>
            <p:cNvPr id="21" name="Group 20">
              <a:extLst>
                <a:ext uri="{FF2B5EF4-FFF2-40B4-BE49-F238E27FC236}">
                  <a16:creationId xmlns:a16="http://schemas.microsoft.com/office/drawing/2014/main" id="{C0CB6D26-592E-A885-6DF4-0305E9B045DB}"/>
                </a:ext>
              </a:extLst>
            </p:cNvPr>
            <p:cNvGrpSpPr/>
            <p:nvPr/>
          </p:nvGrpSpPr>
          <p:grpSpPr>
            <a:xfrm>
              <a:off x="6087849" y="1314360"/>
              <a:ext cx="5189752" cy="1251141"/>
              <a:chOff x="3638599" y="2041258"/>
              <a:chExt cx="4716430" cy="1052767"/>
            </a:xfrm>
            <a:solidFill>
              <a:schemeClr val="bg1"/>
            </a:solidFill>
            <a:effectLst>
              <a:outerShdw blurRad="1270000" dist="2209800" dir="10800000" sx="70000" sy="70000" algn="r" rotWithShape="0">
                <a:schemeClr val="bg1">
                  <a:lumMod val="50000"/>
                  <a:alpha val="40000"/>
                </a:schemeClr>
              </a:outerShdw>
            </a:effectLst>
          </p:grpSpPr>
          <p:sp>
            <p:nvSpPr>
              <p:cNvPr id="25" name="Rectangle: Rounded Corners 24">
                <a:extLst>
                  <a:ext uri="{FF2B5EF4-FFF2-40B4-BE49-F238E27FC236}">
                    <a16:creationId xmlns:a16="http://schemas.microsoft.com/office/drawing/2014/main" id="{80F58D46-8567-B2E5-0B01-49354F6083E0}"/>
                  </a:ext>
                </a:extLst>
              </p:cNvPr>
              <p:cNvSpPr/>
              <p:nvPr/>
            </p:nvSpPr>
            <p:spPr>
              <a:xfrm>
                <a:off x="3819406" y="2041258"/>
                <a:ext cx="4535623" cy="1052767"/>
              </a:xfrm>
              <a:prstGeom prst="roundRect">
                <a:avLst>
                  <a:gd name="adj" fmla="val 29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sp>
            <p:nvSpPr>
              <p:cNvPr id="26" name="Isosceles Triangle 25">
                <a:extLst>
                  <a:ext uri="{FF2B5EF4-FFF2-40B4-BE49-F238E27FC236}">
                    <a16:creationId xmlns:a16="http://schemas.microsoft.com/office/drawing/2014/main" id="{8119BB8E-A3A6-2DC5-D8C1-3BD35E209B2C}"/>
                  </a:ext>
                </a:extLst>
              </p:cNvPr>
              <p:cNvSpPr/>
              <p:nvPr/>
            </p:nvSpPr>
            <p:spPr>
              <a:xfrm rot="16200000">
                <a:off x="3623709" y="2291493"/>
                <a:ext cx="215900" cy="1861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907">
                  <a:solidFill>
                    <a:schemeClr val="bg1">
                      <a:lumMod val="50000"/>
                    </a:schemeClr>
                  </a:solidFill>
                  <a:latin typeface="+mj-lt"/>
                </a:endParaRPr>
              </a:p>
            </p:txBody>
          </p:sp>
        </p:grpSp>
        <p:grpSp>
          <p:nvGrpSpPr>
            <p:cNvPr id="22" name="Group 21">
              <a:extLst>
                <a:ext uri="{FF2B5EF4-FFF2-40B4-BE49-F238E27FC236}">
                  <a16:creationId xmlns:a16="http://schemas.microsoft.com/office/drawing/2014/main" id="{7286A1B3-84C6-D22B-277D-13A8A195D372}"/>
                </a:ext>
              </a:extLst>
            </p:cNvPr>
            <p:cNvGrpSpPr/>
            <p:nvPr/>
          </p:nvGrpSpPr>
          <p:grpSpPr>
            <a:xfrm>
              <a:off x="6537110" y="1522569"/>
              <a:ext cx="4672513" cy="581320"/>
              <a:chOff x="6988634" y="2808571"/>
              <a:chExt cx="4672513" cy="581320"/>
            </a:xfrm>
            <a:solidFill>
              <a:schemeClr val="bg1"/>
            </a:solidFill>
          </p:grpSpPr>
          <p:sp>
            <p:nvSpPr>
              <p:cNvPr id="23" name="TextBox 22">
                <a:extLst>
                  <a:ext uri="{FF2B5EF4-FFF2-40B4-BE49-F238E27FC236}">
                    <a16:creationId xmlns:a16="http://schemas.microsoft.com/office/drawing/2014/main" id="{A2C71423-9348-35E2-D298-EACE8E6648C9}"/>
                  </a:ext>
                </a:extLst>
              </p:cNvPr>
              <p:cNvSpPr txBox="1"/>
              <p:nvPr/>
            </p:nvSpPr>
            <p:spPr>
              <a:xfrm>
                <a:off x="6988635" y="2808571"/>
                <a:ext cx="4436622" cy="293571"/>
              </a:xfrm>
              <a:prstGeom prst="rect">
                <a:avLst/>
              </a:prstGeom>
              <a:grpFill/>
            </p:spPr>
            <p:txBody>
              <a:bodyPr wrap="square" rtlCol="0">
                <a:spAutoFit/>
              </a:bodyPr>
              <a:lstStyle/>
              <a:p>
                <a:r>
                  <a:rPr lang="en-US" sz="3120" b="1" dirty="0">
                    <a:solidFill>
                      <a:schemeClr val="tx1">
                        <a:lumMod val="65000"/>
                        <a:lumOff val="35000"/>
                      </a:schemeClr>
                    </a:solidFill>
                    <a:latin typeface="+mj-lt"/>
                    <a:cs typeface="Segoe UI" panose="020B0502040204020203" pitchFamily="34" charset="0"/>
                  </a:rPr>
                  <a:t>Design Professional Communications</a:t>
                </a:r>
              </a:p>
            </p:txBody>
          </p:sp>
          <p:sp>
            <p:nvSpPr>
              <p:cNvPr id="24" name="Rectangle 23">
                <a:extLst>
                  <a:ext uri="{FF2B5EF4-FFF2-40B4-BE49-F238E27FC236}">
                    <a16:creationId xmlns:a16="http://schemas.microsoft.com/office/drawing/2014/main" id="{906A4ACE-B828-2CB1-FDE3-532818F8951B}"/>
                  </a:ext>
                </a:extLst>
              </p:cNvPr>
              <p:cNvSpPr/>
              <p:nvPr/>
            </p:nvSpPr>
            <p:spPr>
              <a:xfrm>
                <a:off x="6988634" y="3107762"/>
                <a:ext cx="4672513" cy="282129"/>
              </a:xfrm>
              <a:prstGeom prst="rect">
                <a:avLst/>
              </a:prstGeom>
              <a:grpFill/>
            </p:spPr>
            <p:txBody>
              <a:bodyPr wrap="square">
                <a:spAutoFit/>
              </a:bodyPr>
              <a:lstStyle/>
              <a:p>
                <a:pPr>
                  <a:lnSpc>
                    <a:spcPct val="120000"/>
                  </a:lnSpc>
                </a:pPr>
                <a:endParaRPr lang="en-US" sz="2730" dirty="0">
                  <a:solidFill>
                    <a:schemeClr val="bg1">
                      <a:lumMod val="50000"/>
                    </a:schemeClr>
                  </a:solidFill>
                  <a:latin typeface="+mj-lt"/>
                  <a:cs typeface="Segoe UI Light" panose="020B0502040204020203" pitchFamily="34" charset="0"/>
                </a:endParaRPr>
              </a:p>
            </p:txBody>
          </p:sp>
        </p:grpSp>
      </p:grpSp>
      <p:sp>
        <p:nvSpPr>
          <p:cNvPr id="27" name="Oval 26">
            <a:extLst>
              <a:ext uri="{FF2B5EF4-FFF2-40B4-BE49-F238E27FC236}">
                <a16:creationId xmlns:a16="http://schemas.microsoft.com/office/drawing/2014/main" id="{3340FAF7-F0C4-4E20-443B-59D0BEDD5084}"/>
              </a:ext>
            </a:extLst>
          </p:cNvPr>
          <p:cNvSpPr/>
          <p:nvPr/>
        </p:nvSpPr>
        <p:spPr>
          <a:xfrm>
            <a:off x="2235583" y="2601384"/>
            <a:ext cx="1554863" cy="155529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63C2EF0-0FE3-5B4A-7605-A5740C4D5064}"/>
              </a:ext>
            </a:extLst>
          </p:cNvPr>
          <p:cNvSpPr/>
          <p:nvPr/>
        </p:nvSpPr>
        <p:spPr>
          <a:xfrm>
            <a:off x="6370103" y="6908332"/>
            <a:ext cx="1554863" cy="1555293"/>
          </a:xfrm>
          <a:prstGeom prst="ellipse">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1646B79-0033-8D7B-F6E8-5B78C3E9B9BF}"/>
              </a:ext>
            </a:extLst>
          </p:cNvPr>
          <p:cNvSpPr/>
          <p:nvPr/>
        </p:nvSpPr>
        <p:spPr>
          <a:xfrm>
            <a:off x="9793847" y="10301166"/>
            <a:ext cx="1554863" cy="1555293"/>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8C0E0DDF-C2E2-65A7-E3E7-49D24A123A98}"/>
              </a:ext>
            </a:extLst>
          </p:cNvPr>
          <p:cNvSpPr txBox="1">
            <a:spLocks/>
          </p:cNvSpPr>
          <p:nvPr/>
        </p:nvSpPr>
        <p:spPr>
          <a:xfrm>
            <a:off x="1395187" y="8683289"/>
            <a:ext cx="6123657" cy="2310079"/>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7800" dirty="0">
                <a:solidFill>
                  <a:schemeClr val="bg1"/>
                </a:solidFill>
                <a:latin typeface="+mj-lt"/>
                <a:cs typeface="Segoe UI Light" panose="020B0502040204020203" pitchFamily="34" charset="0"/>
              </a:rPr>
              <a:t>3 Key Components</a:t>
            </a:r>
            <a:endParaRPr lang="id-ID" sz="7800" dirty="0">
              <a:solidFill>
                <a:schemeClr val="bg1"/>
              </a:solidFill>
              <a:latin typeface="+mj-lt"/>
              <a:cs typeface="Segoe UI Light" panose="020B0502040204020203" pitchFamily="34" charset="0"/>
            </a:endParaRPr>
          </a:p>
        </p:txBody>
      </p:sp>
      <p:sp>
        <p:nvSpPr>
          <p:cNvPr id="3" name="Rectangle 2">
            <a:extLst>
              <a:ext uri="{FF2B5EF4-FFF2-40B4-BE49-F238E27FC236}">
                <a16:creationId xmlns:a16="http://schemas.microsoft.com/office/drawing/2014/main" id="{46C5BA6E-F95C-D8D1-55FE-EA2E7A2FFC43}"/>
              </a:ext>
            </a:extLst>
          </p:cNvPr>
          <p:cNvSpPr/>
          <p:nvPr/>
        </p:nvSpPr>
        <p:spPr>
          <a:xfrm>
            <a:off x="4939293" y="2835518"/>
            <a:ext cx="9915911" cy="1054263"/>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Meaningful Touchpoints</a:t>
            </a:r>
          </a:p>
          <a:p>
            <a:pPr marL="457200"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Relevant Resources </a:t>
            </a:r>
          </a:p>
        </p:txBody>
      </p:sp>
      <p:sp>
        <p:nvSpPr>
          <p:cNvPr id="33" name="Rectangle 32">
            <a:extLst>
              <a:ext uri="{FF2B5EF4-FFF2-40B4-BE49-F238E27FC236}">
                <a16:creationId xmlns:a16="http://schemas.microsoft.com/office/drawing/2014/main" id="{34606BEC-566B-C812-3880-63AAFCC35C73}"/>
              </a:ext>
            </a:extLst>
          </p:cNvPr>
          <p:cNvSpPr/>
          <p:nvPr/>
        </p:nvSpPr>
        <p:spPr>
          <a:xfrm>
            <a:off x="12802439" y="10833810"/>
            <a:ext cx="9915911" cy="1054263"/>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Highlight Brand, Mission &amp; Values</a:t>
            </a:r>
          </a:p>
          <a:p>
            <a:pPr marL="457200" indent="-457200">
              <a:lnSpc>
                <a:spcPct val="120000"/>
              </a:lnSpc>
              <a:buFont typeface="Arial" panose="020B0604020202020204" pitchFamily="34" charset="0"/>
              <a:buChar char="•"/>
            </a:pPr>
            <a:r>
              <a:rPr lang="en-US" sz="2730" dirty="0">
                <a:solidFill>
                  <a:schemeClr val="bg1">
                    <a:lumMod val="50000"/>
                  </a:schemeClr>
                </a:solidFill>
                <a:latin typeface="+mj-lt"/>
                <a:cs typeface="Segoe UI Light" panose="020B0502040204020203" pitchFamily="34" charset="0"/>
              </a:rPr>
              <a:t>Storytelling using Data, Design &amp; AI</a:t>
            </a:r>
          </a:p>
        </p:txBody>
      </p:sp>
    </p:spTree>
    <p:extLst>
      <p:ext uri="{BB962C8B-B14F-4D97-AF65-F5344CB8AC3E}">
        <p14:creationId xmlns:p14="http://schemas.microsoft.com/office/powerpoint/2010/main" val="3665177678"/>
      </p:ext>
    </p:extLst>
  </p:cSld>
  <p:clrMapOvr>
    <a:masterClrMapping/>
  </p:clrMapOvr>
  <mc:AlternateContent xmlns:mc="http://schemas.openxmlformats.org/markup-compatibility/2006">
    <mc:Choice xmlns:p14="http://schemas.microsoft.com/office/powerpoint/2010/main" Requires="p14">
      <p:transition spd="slow" p14:dur="125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750" fill="hold"/>
                                        <p:tgtEl>
                                          <p:spTgt spid="103"/>
                                        </p:tgtEl>
                                        <p:attrNameLst>
                                          <p:attrName>ppt_x</p:attrName>
                                        </p:attrNameLst>
                                      </p:cBhvr>
                                      <p:tavLst>
                                        <p:tav tm="0">
                                          <p:val>
                                            <p:strVal val="0-#ppt_w/2"/>
                                          </p:val>
                                        </p:tav>
                                        <p:tav tm="100000">
                                          <p:val>
                                            <p:strVal val="#ppt_x"/>
                                          </p:val>
                                        </p:tav>
                                      </p:tavLst>
                                    </p:anim>
                                    <p:anim calcmode="lin" valueType="num">
                                      <p:cBhvr additive="base">
                                        <p:cTn id="8" dur="750" fill="hold"/>
                                        <p:tgtEl>
                                          <p:spTgt spid="10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50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1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1+#ppt_w/2"/>
                                          </p:val>
                                        </p:tav>
                                        <p:tav tm="100000">
                                          <p:val>
                                            <p:strVal val="#ppt_x"/>
                                          </p:val>
                                        </p:tav>
                                      </p:tavLst>
                                    </p:anim>
                                    <p:anim calcmode="lin" valueType="num">
                                      <p:cBhvr additive="base">
                                        <p:cTn id="20" dur="75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7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1+#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750" fill="hold"/>
                                        <p:tgtEl>
                                          <p:spTgt spid="2"/>
                                        </p:tgtEl>
                                        <p:attrNameLst>
                                          <p:attrName>ppt_x</p:attrName>
                                        </p:attrNameLst>
                                      </p:cBhvr>
                                      <p:tavLst>
                                        <p:tav tm="0">
                                          <p:val>
                                            <p:strVal val="0-#ppt_w/2"/>
                                          </p:val>
                                        </p:tav>
                                        <p:tav tm="100000">
                                          <p:val>
                                            <p:strVal val="#ppt_x"/>
                                          </p:val>
                                        </p:tav>
                                      </p:tavLst>
                                    </p:anim>
                                    <p:anim calcmode="lin" valueType="num">
                                      <p:cBhvr additive="base">
                                        <p:cTn id="2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4CB5-037E-650D-D776-F37F3702CDD9}"/>
              </a:ext>
            </a:extLst>
          </p:cNvPr>
          <p:cNvSpPr>
            <a:spLocks noGrp="1"/>
          </p:cNvSpPr>
          <p:nvPr>
            <p:ph type="title"/>
          </p:nvPr>
        </p:nvSpPr>
        <p:spPr>
          <a:xfrm>
            <a:off x="2953657" y="6836229"/>
            <a:ext cx="17867086" cy="2476046"/>
          </a:xfrm>
        </p:spPr>
        <p:txBody>
          <a:bodyPr/>
          <a:lstStyle/>
          <a:p>
            <a:pPr>
              <a:buClr>
                <a:schemeClr val="bg1"/>
              </a:buClr>
            </a:pPr>
            <a:r>
              <a:rPr lang="en-US" sz="4000">
                <a:solidFill>
                  <a:schemeClr val="bg1"/>
                </a:solidFill>
              </a:rPr>
              <a:t>Member engagement is the foundation of trust, collaboration, and shared success. When members feel valued, they participate more, contribute ideas, and champion your mission.</a:t>
            </a:r>
            <a:br>
              <a:rPr lang="en-US" sz="4000">
                <a:solidFill>
                  <a:schemeClr val="bg1"/>
                </a:solidFill>
              </a:rPr>
            </a:br>
            <a:br>
              <a:rPr lang="en-US" sz="4000">
                <a:solidFill>
                  <a:schemeClr val="bg1"/>
                </a:solidFill>
              </a:rPr>
            </a:br>
            <a:r>
              <a:rPr lang="en-US" sz="4000">
                <a:solidFill>
                  <a:schemeClr val="bg1"/>
                </a:solidFill>
              </a:rPr>
              <a:t>Engaged members are more likely to utilize resources, attend events, and share feedback—helping your organization stay relevant and responsive.</a:t>
            </a:r>
            <a:br>
              <a:rPr lang="en-US" sz="4000">
                <a:solidFill>
                  <a:schemeClr val="bg1"/>
                </a:solidFill>
              </a:rPr>
            </a:br>
            <a:br>
              <a:rPr lang="en-US" sz="4000">
                <a:solidFill>
                  <a:schemeClr val="bg1"/>
                </a:solidFill>
              </a:rPr>
            </a:br>
            <a:r>
              <a:rPr lang="en-US" sz="4000">
                <a:solidFill>
                  <a:schemeClr val="bg1"/>
                </a:solidFill>
              </a:rPr>
              <a:t>Engagement isn’t a one-time effort—it’s an ongoing process of listening, learning, and evolving to meet members where they are.</a:t>
            </a:r>
            <a:br>
              <a:rPr lang="en-US" sz="4000">
                <a:solidFill>
                  <a:schemeClr val="bg1"/>
                </a:solidFill>
              </a:rPr>
            </a:br>
            <a:br>
              <a:rPr lang="en-US" sz="4000">
                <a:solidFill>
                  <a:schemeClr val="bg1"/>
                </a:solidFill>
              </a:rPr>
            </a:br>
            <a:br>
              <a:rPr lang="en-US" sz="4000">
                <a:solidFill>
                  <a:schemeClr val="bg1"/>
                </a:solidFill>
              </a:rPr>
            </a:br>
            <a:br>
              <a:rPr lang="en-US" sz="4000">
                <a:solidFill>
                  <a:schemeClr val="bg1"/>
                </a:solidFill>
              </a:rPr>
            </a:br>
            <a:endParaRPr lang="en-US" sz="4000">
              <a:solidFill>
                <a:schemeClr val="bg1"/>
              </a:solidFill>
            </a:endParaRPr>
          </a:p>
        </p:txBody>
      </p:sp>
      <p:sp>
        <p:nvSpPr>
          <p:cNvPr id="3" name="Title 1">
            <a:extLst>
              <a:ext uri="{FF2B5EF4-FFF2-40B4-BE49-F238E27FC236}">
                <a16:creationId xmlns:a16="http://schemas.microsoft.com/office/drawing/2014/main" id="{DD9E4172-E4B7-4FAE-8F75-9FED912946ED}"/>
              </a:ext>
            </a:extLst>
          </p:cNvPr>
          <p:cNvSpPr txBox="1">
            <a:spLocks/>
          </p:cNvSpPr>
          <p:nvPr/>
        </p:nvSpPr>
        <p:spPr>
          <a:xfrm>
            <a:off x="1295406" y="1608126"/>
            <a:ext cx="21183588" cy="1411322"/>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8000" kern="1200" baseline="0">
                <a:solidFill>
                  <a:schemeClr val="accent1"/>
                </a:solidFill>
                <a:latin typeface="+mj-lt"/>
                <a:ea typeface="+mj-ea"/>
                <a:cs typeface="+mj-cs"/>
              </a:defRPr>
            </a:lvl1pPr>
          </a:lstStyle>
          <a:p>
            <a:r>
              <a:rPr lang="en-US" b="1" dirty="0">
                <a:solidFill>
                  <a:schemeClr val="accent4"/>
                </a:solidFill>
                <a:effectLst>
                  <a:outerShdw blurRad="38100" dist="38100" dir="2700000" algn="tl">
                    <a:srgbClr val="000000">
                      <a:alpha val="43137"/>
                    </a:srgbClr>
                  </a:outerShdw>
                </a:effectLst>
                <a:cs typeface="Arial"/>
              </a:rPr>
              <a:t>Key Member Engagement Principles</a:t>
            </a:r>
            <a:endParaRPr lang="en-US" sz="8800" dirty="0">
              <a:solidFill>
                <a:schemeClr val="accent4"/>
              </a:solidFill>
              <a:effectLst>
                <a:outerShdw blurRad="38100" dist="38100" dir="2700000" algn="tl">
                  <a:srgbClr val="000000">
                    <a:alpha val="43137"/>
                  </a:srgbClr>
                </a:outerShdw>
              </a:effectLst>
              <a:cs typeface="Arial" panose="020B0604020202020204"/>
            </a:endParaRPr>
          </a:p>
        </p:txBody>
      </p:sp>
    </p:spTree>
    <p:extLst>
      <p:ext uri="{BB962C8B-B14F-4D97-AF65-F5344CB8AC3E}">
        <p14:creationId xmlns:p14="http://schemas.microsoft.com/office/powerpoint/2010/main" val="37823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4">
            <a:extLst>
              <a:ext uri="{FF2B5EF4-FFF2-40B4-BE49-F238E27FC236}">
                <a16:creationId xmlns:a16="http://schemas.microsoft.com/office/drawing/2014/main" id="{D7851AB2-4A80-4A00-F242-61175DF93A19}"/>
              </a:ext>
            </a:extLst>
          </p:cNvPr>
          <p:cNvSpPr>
            <a:spLocks noGrp="1"/>
          </p:cNvSpPr>
          <p:nvPr>
            <p:ph type="title"/>
          </p:nvPr>
        </p:nvSpPr>
        <p:spPr>
          <a:xfrm>
            <a:off x="2743200" y="5724525"/>
            <a:ext cx="18478912" cy="2266951"/>
          </a:xfrm>
        </p:spPr>
        <p:txBody>
          <a:bodyPr/>
          <a:lstStyle/>
          <a:p>
            <a:r>
              <a:rPr lang="en-US" sz="11500" b="1">
                <a:solidFill>
                  <a:schemeClr val="bg1"/>
                </a:solidFill>
                <a:effectLst>
                  <a:outerShdw blurRad="38100" dist="38100" dir="2700000" algn="tl">
                    <a:srgbClr val="000000">
                      <a:alpha val="43137"/>
                    </a:srgbClr>
                  </a:outerShdw>
                </a:effectLst>
              </a:rPr>
              <a:t>What are some examples of member touchpoints?</a:t>
            </a:r>
          </a:p>
        </p:txBody>
      </p:sp>
    </p:spTree>
    <p:extLst>
      <p:ext uri="{BB962C8B-B14F-4D97-AF65-F5344CB8AC3E}">
        <p14:creationId xmlns:p14="http://schemas.microsoft.com/office/powerpoint/2010/main" val="2858839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group of people sitting around a table&#10;&#10;AI-generated content may be incorrect.">
            <a:extLst>
              <a:ext uri="{FF2B5EF4-FFF2-40B4-BE49-F238E27FC236}">
                <a16:creationId xmlns:a16="http://schemas.microsoft.com/office/drawing/2014/main" id="{A4FE7EBC-0A80-16A7-2C3B-9E869571F0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849" r="11849"/>
          <a:stretch>
            <a:fillRect/>
          </a:stretch>
        </p:blipFill>
        <p:spPr/>
      </p:pic>
      <p:sp>
        <p:nvSpPr>
          <p:cNvPr id="3" name="Title 2">
            <a:extLst>
              <a:ext uri="{FF2B5EF4-FFF2-40B4-BE49-F238E27FC236}">
                <a16:creationId xmlns:a16="http://schemas.microsoft.com/office/drawing/2014/main" id="{C6FADA6B-999D-FB74-7AA5-A3969E23CEBF}"/>
              </a:ext>
            </a:extLst>
          </p:cNvPr>
          <p:cNvSpPr>
            <a:spLocks noGrp="1"/>
          </p:cNvSpPr>
          <p:nvPr>
            <p:ph type="title"/>
          </p:nvPr>
        </p:nvSpPr>
        <p:spPr>
          <a:xfrm>
            <a:off x="788881" y="2471222"/>
            <a:ext cx="10213041" cy="1541463"/>
          </a:xfrm>
        </p:spPr>
        <p:txBody>
          <a:bodyPr/>
          <a:lstStyle/>
          <a:p>
            <a:r>
              <a:rPr lang="en-US" u="sng">
                <a:effectLst>
                  <a:outerShdw blurRad="38100" dist="38100" dir="2700000" algn="tl">
                    <a:srgbClr val="000000">
                      <a:alpha val="43137"/>
                    </a:srgbClr>
                  </a:outerShdw>
                </a:effectLst>
              </a:rPr>
              <a:t>Member Touchpoints</a:t>
            </a:r>
          </a:p>
        </p:txBody>
      </p:sp>
      <p:sp>
        <p:nvSpPr>
          <p:cNvPr id="4" name="Text Placeholder 3">
            <a:extLst>
              <a:ext uri="{FF2B5EF4-FFF2-40B4-BE49-F238E27FC236}">
                <a16:creationId xmlns:a16="http://schemas.microsoft.com/office/drawing/2014/main" id="{01C8D395-42A6-CAF6-E1D4-31929066CBC1}"/>
              </a:ext>
            </a:extLst>
          </p:cNvPr>
          <p:cNvSpPr>
            <a:spLocks noGrp="1"/>
          </p:cNvSpPr>
          <p:nvPr>
            <p:ph type="body" sz="quarter" idx="11"/>
          </p:nvPr>
        </p:nvSpPr>
        <p:spPr>
          <a:xfrm>
            <a:off x="1612133" y="6239432"/>
            <a:ext cx="9389789" cy="4337689"/>
          </a:xfrm>
        </p:spPr>
        <p:txBody>
          <a:bodyPr/>
          <a:lstStyle/>
          <a:p>
            <a:r>
              <a:rPr lang="en-US" sz="2800" b="1" dirty="0"/>
              <a:t>Events &amp; Engagement</a:t>
            </a:r>
            <a:endParaRPr lang="en-US" sz="2800" dirty="0"/>
          </a:p>
          <a:p>
            <a:pPr marL="457200" indent="-457200">
              <a:buFont typeface="Arial" panose="020B0604020202020204" pitchFamily="34" charset="0"/>
              <a:buChar char="•"/>
            </a:pPr>
            <a:r>
              <a:rPr lang="en-US" sz="2800" dirty="0"/>
              <a:t>Conferences &amp; Member Events</a:t>
            </a:r>
          </a:p>
          <a:p>
            <a:pPr marL="457200" indent="-457200">
              <a:buFont typeface="Arial" panose="020B0604020202020204" pitchFamily="34" charset="0"/>
              <a:buChar char="•"/>
            </a:pPr>
            <a:r>
              <a:rPr lang="en-US" sz="2800" dirty="0"/>
              <a:t>Member Visits</a:t>
            </a:r>
          </a:p>
          <a:p>
            <a:r>
              <a:rPr lang="en-US" sz="2800" b="1" dirty="0"/>
              <a:t>Education &amp; Support</a:t>
            </a:r>
            <a:endParaRPr lang="en-US" sz="2800" dirty="0"/>
          </a:p>
          <a:p>
            <a:pPr marL="457200" indent="-457200">
              <a:buFont typeface="Arial" panose="020B0604020202020204" pitchFamily="34" charset="0"/>
              <a:buChar char="•"/>
            </a:pPr>
            <a:r>
              <a:rPr lang="en-US" sz="2800" dirty="0"/>
              <a:t>Training &amp; Webinars</a:t>
            </a:r>
          </a:p>
          <a:p>
            <a:pPr marL="457200" indent="-457200">
              <a:buFont typeface="Arial" panose="020B0604020202020204" pitchFamily="34" charset="0"/>
              <a:buChar char="•"/>
            </a:pPr>
            <a:r>
              <a:rPr lang="en-US" sz="2800" dirty="0"/>
              <a:t>Risk Management Reviews</a:t>
            </a:r>
          </a:p>
          <a:p>
            <a:pPr marL="457200" indent="-457200">
              <a:buFont typeface="Arial" panose="020B0604020202020204" pitchFamily="34" charset="0"/>
              <a:buChar char="•"/>
            </a:pPr>
            <a:r>
              <a:rPr lang="en-US" sz="2800" dirty="0"/>
              <a:t>Claim Audits</a:t>
            </a:r>
          </a:p>
          <a:p>
            <a:r>
              <a:rPr lang="en-US" sz="2800" b="1" dirty="0"/>
              <a:t>Direct Communication</a:t>
            </a:r>
            <a:endParaRPr lang="en-US" sz="2800" dirty="0"/>
          </a:p>
          <a:p>
            <a:pPr marL="457200" indent="-457200">
              <a:buFont typeface="Arial" panose="020B0604020202020204" pitchFamily="34" charset="0"/>
              <a:buChar char="•"/>
            </a:pPr>
            <a:r>
              <a:rPr lang="en-US" sz="2800" dirty="0"/>
              <a:t>Phone Calls</a:t>
            </a:r>
          </a:p>
          <a:p>
            <a:pPr marL="457200" indent="-457200">
              <a:buFont typeface="Arial" panose="020B0604020202020204" pitchFamily="34" charset="0"/>
              <a:buChar char="•"/>
            </a:pPr>
            <a:r>
              <a:rPr lang="en-US" sz="2800" dirty="0"/>
              <a:t>Emails</a:t>
            </a:r>
          </a:p>
          <a:p>
            <a:pPr marL="457200" indent="-457200">
              <a:buFont typeface="Arial" panose="020B0604020202020204" pitchFamily="34" charset="0"/>
              <a:buChar char="•"/>
            </a:pPr>
            <a:r>
              <a:rPr lang="en-US" sz="2800" dirty="0"/>
              <a:t>Newsletters &amp; Surveys</a:t>
            </a:r>
          </a:p>
          <a:p>
            <a:r>
              <a:rPr lang="en-US" sz="2800" b="1" dirty="0"/>
              <a:t>Digital Presence</a:t>
            </a:r>
            <a:endParaRPr lang="en-US" sz="2800" dirty="0"/>
          </a:p>
          <a:p>
            <a:pPr marL="457200" indent="-457200">
              <a:buFont typeface="Arial" panose="020B0604020202020204" pitchFamily="34" charset="0"/>
              <a:buChar char="•"/>
            </a:pPr>
            <a:r>
              <a:rPr lang="en-US" sz="2800" dirty="0"/>
              <a:t>Social Media</a:t>
            </a:r>
          </a:p>
          <a:p>
            <a:pPr marL="457200" indent="-457200">
              <a:buFont typeface="Arial" panose="020B0604020202020204" pitchFamily="34" charset="0"/>
              <a:buChar char="•"/>
            </a:pPr>
            <a:r>
              <a:rPr lang="en-US" sz="2800" dirty="0"/>
              <a:t>Website Resources</a:t>
            </a:r>
          </a:p>
        </p:txBody>
      </p:sp>
    </p:spTree>
    <p:extLst>
      <p:ext uri="{BB962C8B-B14F-4D97-AF65-F5344CB8AC3E}">
        <p14:creationId xmlns:p14="http://schemas.microsoft.com/office/powerpoint/2010/main" val="212760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3B0C8F-FA9A-B538-A7A6-65169830A28C}"/>
              </a:ext>
            </a:extLst>
          </p:cNvPr>
          <p:cNvSpPr>
            <a:spLocks noGrp="1"/>
          </p:cNvSpPr>
          <p:nvPr>
            <p:ph type="title"/>
          </p:nvPr>
        </p:nvSpPr>
        <p:spPr/>
        <p:txBody>
          <a:bodyPr/>
          <a:lstStyle/>
          <a:p>
            <a:r>
              <a:rPr lang="en-US" sz="11500" b="1">
                <a:effectLst>
                  <a:outerShdw blurRad="38100" dist="38100" dir="2700000" algn="tl">
                    <a:srgbClr val="000000">
                      <a:alpha val="43137"/>
                    </a:srgbClr>
                  </a:outerShdw>
                </a:effectLst>
              </a:rPr>
              <a:t>What offerings &amp; benefits resonate the most with your members?</a:t>
            </a:r>
          </a:p>
        </p:txBody>
      </p:sp>
    </p:spTree>
    <p:extLst>
      <p:ext uri="{BB962C8B-B14F-4D97-AF65-F5344CB8AC3E}">
        <p14:creationId xmlns:p14="http://schemas.microsoft.com/office/powerpoint/2010/main" val="87472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6726EBE2-8D20-F097-A0CD-43898087C2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496" r="17496"/>
          <a:stretch>
            <a:fillRect/>
          </a:stretch>
        </p:blipFill>
        <p:spPr/>
      </p:pic>
      <p:pic>
        <p:nvPicPr>
          <p:cNvPr id="21" name="Picture Placeholder 20">
            <a:extLst>
              <a:ext uri="{FF2B5EF4-FFF2-40B4-BE49-F238E27FC236}">
                <a16:creationId xmlns:a16="http://schemas.microsoft.com/office/drawing/2014/main" id="{FCB9A35E-F17C-A481-8ECD-035C0C973893}"/>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470" r="17470"/>
          <a:stretch/>
        </p:blipFill>
        <p:spPr/>
      </p:pic>
      <p:pic>
        <p:nvPicPr>
          <p:cNvPr id="26" name="Picture Placeholder 25" descr="A group of people sitting around a table&#10;&#10;AI-generated content may be incorrect.">
            <a:extLst>
              <a:ext uri="{FF2B5EF4-FFF2-40B4-BE49-F238E27FC236}">
                <a16:creationId xmlns:a16="http://schemas.microsoft.com/office/drawing/2014/main" id="{02BF4DD0-741C-E3B5-A7D7-9985F4018FDD}"/>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1652" r="21652"/>
          <a:stretch>
            <a:fillRect/>
          </a:stretch>
        </p:blipFill>
        <p:spPr/>
      </p:pic>
      <p:sp>
        <p:nvSpPr>
          <p:cNvPr id="2" name="Title 1">
            <a:extLst>
              <a:ext uri="{FF2B5EF4-FFF2-40B4-BE49-F238E27FC236}">
                <a16:creationId xmlns:a16="http://schemas.microsoft.com/office/drawing/2014/main" id="{4A4D1514-A468-8406-0CAE-956A98B49ED3}"/>
              </a:ext>
            </a:extLst>
          </p:cNvPr>
          <p:cNvSpPr>
            <a:spLocks noGrp="1"/>
          </p:cNvSpPr>
          <p:nvPr>
            <p:ph type="title"/>
          </p:nvPr>
        </p:nvSpPr>
        <p:spPr>
          <a:xfrm>
            <a:off x="1295406" y="2493497"/>
            <a:ext cx="21183588" cy="1411322"/>
          </a:xfrm>
        </p:spPr>
        <p:txBody>
          <a:bodyPr>
            <a:normAutofit/>
          </a:bodyPr>
          <a:lstStyle/>
          <a:p>
            <a:r>
              <a:rPr lang="en-US" b="1">
                <a:effectLst>
                  <a:outerShdw blurRad="38100" dist="38100" dir="2700000" algn="tl">
                    <a:srgbClr val="000000">
                      <a:alpha val="43137"/>
                    </a:srgbClr>
                  </a:outerShdw>
                </a:effectLst>
                <a:cs typeface="Arial"/>
              </a:rPr>
              <a:t>Why Member Engagement Matters?</a:t>
            </a:r>
            <a:endParaRPr lang="en-US" sz="8800">
              <a:effectLst>
                <a:outerShdw blurRad="38100" dist="38100" dir="2700000" algn="tl">
                  <a:srgbClr val="000000">
                    <a:alpha val="43137"/>
                  </a:srgbClr>
                </a:outerShdw>
              </a:effectLst>
              <a:cs typeface="Arial" panose="020B0604020202020204"/>
            </a:endParaRPr>
          </a:p>
        </p:txBody>
      </p:sp>
      <p:sp>
        <p:nvSpPr>
          <p:cNvPr id="7" name="Text Placeholder 6">
            <a:extLst>
              <a:ext uri="{FF2B5EF4-FFF2-40B4-BE49-F238E27FC236}">
                <a16:creationId xmlns:a16="http://schemas.microsoft.com/office/drawing/2014/main" id="{E515A2CE-89F0-E867-99D1-B9463523E9D7}"/>
              </a:ext>
            </a:extLst>
          </p:cNvPr>
          <p:cNvSpPr>
            <a:spLocks noGrp="1"/>
          </p:cNvSpPr>
          <p:nvPr>
            <p:ph type="body" sz="quarter" idx="14"/>
          </p:nvPr>
        </p:nvSpPr>
        <p:spPr/>
        <p:txBody>
          <a:bodyPr/>
          <a:lstStyle/>
          <a:p>
            <a:pPr algn="ctr"/>
            <a:r>
              <a:rPr lang="en-US" b="1" dirty="0">
                <a:solidFill>
                  <a:schemeClr val="bg1"/>
                </a:solidFill>
                <a:effectLst>
                  <a:outerShdw blurRad="38100" dist="38100" dir="2700000" algn="tl">
                    <a:srgbClr val="000000">
                      <a:alpha val="43137"/>
                    </a:srgbClr>
                  </a:outerShdw>
                </a:effectLst>
              </a:rPr>
              <a:t>Generates Value</a:t>
            </a:r>
            <a:endParaRPr lang="en-US" dirty="0"/>
          </a:p>
        </p:txBody>
      </p:sp>
      <p:sp>
        <p:nvSpPr>
          <p:cNvPr id="8" name="Text Placeholder 7">
            <a:extLst>
              <a:ext uri="{FF2B5EF4-FFF2-40B4-BE49-F238E27FC236}">
                <a16:creationId xmlns:a16="http://schemas.microsoft.com/office/drawing/2014/main" id="{526BD9F2-69E1-B77F-0270-56FDF80951BB}"/>
              </a:ext>
            </a:extLst>
          </p:cNvPr>
          <p:cNvSpPr>
            <a:spLocks noGrp="1"/>
          </p:cNvSpPr>
          <p:nvPr>
            <p:ph type="body" sz="quarter" idx="15"/>
          </p:nvPr>
        </p:nvSpPr>
        <p:spPr>
          <a:xfrm>
            <a:off x="6952269" y="9602442"/>
            <a:ext cx="4934931" cy="914400"/>
          </a:xfrm>
        </p:spPr>
        <p:txBody>
          <a:bodyPr/>
          <a:lstStyle/>
          <a:p>
            <a:pPr algn="ctr"/>
            <a:r>
              <a:rPr lang="en-US" b="1">
                <a:solidFill>
                  <a:schemeClr val="bg1"/>
                </a:solidFill>
                <a:effectLst>
                  <a:outerShdw blurRad="38100" dist="38100" dir="2700000" algn="tl">
                    <a:srgbClr val="000000">
                      <a:alpha val="43137"/>
                    </a:srgbClr>
                  </a:outerShdw>
                </a:effectLst>
              </a:rPr>
              <a:t>Shapes Member Experience</a:t>
            </a:r>
            <a:endParaRPr lang="en-US"/>
          </a:p>
        </p:txBody>
      </p:sp>
      <p:sp>
        <p:nvSpPr>
          <p:cNvPr id="9" name="Text Placeholder 8">
            <a:extLst>
              <a:ext uri="{FF2B5EF4-FFF2-40B4-BE49-F238E27FC236}">
                <a16:creationId xmlns:a16="http://schemas.microsoft.com/office/drawing/2014/main" id="{1CB64B7B-B8FD-456E-A9EB-A215C909C8A0}"/>
              </a:ext>
            </a:extLst>
          </p:cNvPr>
          <p:cNvSpPr>
            <a:spLocks noGrp="1"/>
          </p:cNvSpPr>
          <p:nvPr>
            <p:ph type="body" sz="quarter" idx="16"/>
          </p:nvPr>
        </p:nvSpPr>
        <p:spPr/>
        <p:txBody>
          <a:bodyPr/>
          <a:lstStyle/>
          <a:p>
            <a:pPr algn="ctr"/>
            <a:r>
              <a:rPr lang="en-US" b="1">
                <a:solidFill>
                  <a:schemeClr val="bg1"/>
                </a:solidFill>
              </a:rPr>
              <a:t>Brand Advocacy</a:t>
            </a:r>
            <a:endParaRPr lang="en-US"/>
          </a:p>
        </p:txBody>
      </p:sp>
      <p:sp>
        <p:nvSpPr>
          <p:cNvPr id="10" name="Text Placeholder 9">
            <a:extLst>
              <a:ext uri="{FF2B5EF4-FFF2-40B4-BE49-F238E27FC236}">
                <a16:creationId xmlns:a16="http://schemas.microsoft.com/office/drawing/2014/main" id="{DB705DDC-DD84-041B-4DBB-9B3BFA9E6D30}"/>
              </a:ext>
            </a:extLst>
          </p:cNvPr>
          <p:cNvSpPr>
            <a:spLocks noGrp="1"/>
          </p:cNvSpPr>
          <p:nvPr>
            <p:ph type="body" sz="quarter" idx="17"/>
          </p:nvPr>
        </p:nvSpPr>
        <p:spPr>
          <a:xfrm>
            <a:off x="17208255" y="9602442"/>
            <a:ext cx="4512493" cy="914400"/>
          </a:xfrm>
        </p:spPr>
        <p:txBody>
          <a:bodyPr/>
          <a:lstStyle/>
          <a:p>
            <a:endParaRPr lang="en-US">
              <a:solidFill>
                <a:schemeClr val="bg1"/>
              </a:solidFill>
              <a:effectLst>
                <a:outerShdw blurRad="38100" dist="38100" dir="2700000" algn="tl">
                  <a:srgbClr val="000000">
                    <a:alpha val="43137"/>
                  </a:srgbClr>
                </a:outerShdw>
              </a:effectLst>
            </a:endParaRPr>
          </a:p>
          <a:p>
            <a:endParaRPr lang="en-US" b="1">
              <a:effectLst>
                <a:outerShdw blurRad="38100" dist="38100" dir="2700000" algn="tl">
                  <a:srgbClr val="000000">
                    <a:alpha val="43137"/>
                  </a:srgbClr>
                </a:outerShdw>
              </a:effectLst>
            </a:endParaRPr>
          </a:p>
        </p:txBody>
      </p:sp>
      <p:sp>
        <p:nvSpPr>
          <p:cNvPr id="12" name="Text Placeholder 11">
            <a:extLst>
              <a:ext uri="{FF2B5EF4-FFF2-40B4-BE49-F238E27FC236}">
                <a16:creationId xmlns:a16="http://schemas.microsoft.com/office/drawing/2014/main" id="{488DD397-0D0F-D012-6B90-5F485B7C5EC5}"/>
              </a:ext>
            </a:extLst>
          </p:cNvPr>
          <p:cNvSpPr>
            <a:spLocks noGrp="1"/>
          </p:cNvSpPr>
          <p:nvPr>
            <p:ph type="body" sz="quarter" idx="18"/>
          </p:nvPr>
        </p:nvSpPr>
        <p:spPr/>
        <p:txBody>
          <a:bodyPr/>
          <a:lstStyle/>
          <a:p>
            <a:pPr marL="685800" indent="-457200">
              <a:buFont typeface="Arial" panose="020B0604020202020204" pitchFamily="34" charset="0"/>
              <a:buChar char="•"/>
            </a:pPr>
            <a:r>
              <a:rPr lang="en-US"/>
              <a:t>Offer Unique Experiences &amp; Service</a:t>
            </a:r>
          </a:p>
          <a:p>
            <a:pPr marL="685800" indent="-457200">
              <a:buFont typeface="Arial" panose="020B0604020202020204" pitchFamily="34" charset="0"/>
              <a:buChar char="•"/>
            </a:pPr>
            <a:r>
              <a:rPr lang="en-US"/>
              <a:t>Solve Key Problems with Thoughtful Solutions</a:t>
            </a:r>
          </a:p>
        </p:txBody>
      </p:sp>
      <p:sp>
        <p:nvSpPr>
          <p:cNvPr id="14" name="Text Placeholder 13">
            <a:extLst>
              <a:ext uri="{FF2B5EF4-FFF2-40B4-BE49-F238E27FC236}">
                <a16:creationId xmlns:a16="http://schemas.microsoft.com/office/drawing/2014/main" id="{2B046F27-E946-BA53-A622-181A3020E017}"/>
              </a:ext>
            </a:extLst>
          </p:cNvPr>
          <p:cNvSpPr>
            <a:spLocks noGrp="1"/>
          </p:cNvSpPr>
          <p:nvPr>
            <p:ph type="body" sz="quarter" idx="19"/>
          </p:nvPr>
        </p:nvSpPr>
        <p:spPr/>
        <p:txBody>
          <a:bodyPr/>
          <a:lstStyle/>
          <a:p>
            <a:pPr marL="685800" indent="-457200">
              <a:buFont typeface="Arial" panose="020B0604020202020204" pitchFamily="34" charset="0"/>
              <a:buChar char="•"/>
            </a:pPr>
            <a:r>
              <a:rPr lang="en-US"/>
              <a:t>Share Feedback to Enhance Offerings</a:t>
            </a:r>
          </a:p>
          <a:p>
            <a:pPr marL="685800" indent="-457200">
              <a:buFont typeface="Arial" panose="020B0604020202020204" pitchFamily="34" charset="0"/>
              <a:buChar char="•"/>
            </a:pPr>
            <a:r>
              <a:rPr lang="en-US"/>
              <a:t>Deeper Relationships &amp; Increased Participation</a:t>
            </a:r>
          </a:p>
          <a:p>
            <a:endParaRPr lang="en-US"/>
          </a:p>
        </p:txBody>
      </p:sp>
      <p:sp>
        <p:nvSpPr>
          <p:cNvPr id="16" name="Text Placeholder 15">
            <a:extLst>
              <a:ext uri="{FF2B5EF4-FFF2-40B4-BE49-F238E27FC236}">
                <a16:creationId xmlns:a16="http://schemas.microsoft.com/office/drawing/2014/main" id="{DCCE75A8-C1CF-94C8-65CF-C7B5BB740A5B}"/>
              </a:ext>
            </a:extLst>
          </p:cNvPr>
          <p:cNvSpPr>
            <a:spLocks noGrp="1"/>
          </p:cNvSpPr>
          <p:nvPr>
            <p:ph type="body" sz="quarter" idx="20"/>
          </p:nvPr>
        </p:nvSpPr>
        <p:spPr/>
        <p:txBody>
          <a:bodyPr/>
          <a:lstStyle/>
          <a:p>
            <a:pPr marL="685800" indent="-457200">
              <a:buFont typeface="Arial" panose="020B0604020202020204" pitchFamily="34" charset="0"/>
              <a:buChar char="•"/>
            </a:pPr>
            <a:r>
              <a:rPr lang="en-US"/>
              <a:t>Every Touchpoint Develops Brand Experience</a:t>
            </a:r>
          </a:p>
          <a:p>
            <a:pPr marL="685800" indent="-457200">
              <a:buFont typeface="Arial" panose="020B0604020202020204" pitchFamily="34" charset="0"/>
              <a:buChar char="•"/>
            </a:pPr>
            <a:r>
              <a:rPr lang="en-US"/>
              <a:t>Recommend your service &amp; programming</a:t>
            </a:r>
          </a:p>
          <a:p>
            <a:r>
              <a:rPr lang="en-US"/>
              <a:t>.</a:t>
            </a:r>
          </a:p>
          <a:p>
            <a:endParaRPr lang="en-US"/>
          </a:p>
        </p:txBody>
      </p:sp>
      <p:sp>
        <p:nvSpPr>
          <p:cNvPr id="17" name="Text Placeholder 16">
            <a:extLst>
              <a:ext uri="{FF2B5EF4-FFF2-40B4-BE49-F238E27FC236}">
                <a16:creationId xmlns:a16="http://schemas.microsoft.com/office/drawing/2014/main" id="{394FD15F-97B3-B6D3-F454-276EBF605524}"/>
              </a:ext>
            </a:extLst>
          </p:cNvPr>
          <p:cNvSpPr>
            <a:spLocks noGrp="1"/>
          </p:cNvSpPr>
          <p:nvPr>
            <p:ph type="body" sz="quarter" idx="21"/>
          </p:nvPr>
        </p:nvSpPr>
        <p:spPr/>
        <p:txBody>
          <a:bodyPr/>
          <a:lstStyle/>
          <a:p>
            <a:pPr marL="685800" indent="-457200">
              <a:buFont typeface="Arial" panose="020B0604020202020204" pitchFamily="34" charset="0"/>
              <a:buChar char="•"/>
            </a:pPr>
            <a:r>
              <a:rPr lang="en-US"/>
              <a:t>Better Retention Rates</a:t>
            </a:r>
          </a:p>
          <a:p>
            <a:pPr marL="685800" indent="-457200">
              <a:buFont typeface="Arial" panose="020B0604020202020204" pitchFamily="34" charset="0"/>
              <a:buChar char="•"/>
            </a:pPr>
            <a:r>
              <a:rPr lang="en-US"/>
              <a:t>Gain New Members</a:t>
            </a:r>
          </a:p>
          <a:p>
            <a:endParaRPr lang="en-US"/>
          </a:p>
        </p:txBody>
      </p:sp>
      <p:pic>
        <p:nvPicPr>
          <p:cNvPr id="31" name="Picture Placeholder 30" descr="A group of people posing for a photo&#10;&#10;AI-generated content may be incorrect.">
            <a:extLst>
              <a:ext uri="{FF2B5EF4-FFF2-40B4-BE49-F238E27FC236}">
                <a16:creationId xmlns:a16="http://schemas.microsoft.com/office/drawing/2014/main" id="{7F475530-6B40-7C39-ACB6-9B0A4574695A}"/>
              </a:ext>
            </a:extLst>
          </p:cNvPr>
          <p:cNvPicPr>
            <a:picLocks noGrp="1" noChangeAspect="1"/>
          </p:cNvPicPr>
          <p:nvPr>
            <p:ph type="pic" sz="quarter" idx="12"/>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3432" r="13432"/>
          <a:stretch>
            <a:fillRect/>
          </a:stretch>
        </p:blipFill>
        <p:spPr/>
      </p:pic>
      <p:cxnSp>
        <p:nvCxnSpPr>
          <p:cNvPr id="32" name="Straight Connector 31">
            <a:extLst>
              <a:ext uri="{FF2B5EF4-FFF2-40B4-BE49-F238E27FC236}">
                <a16:creationId xmlns:a16="http://schemas.microsoft.com/office/drawing/2014/main" id="{36B48C61-B5A8-0994-B265-6004746267D0}"/>
              </a:ext>
            </a:extLst>
          </p:cNvPr>
          <p:cNvCxnSpPr/>
          <p:nvPr/>
        </p:nvCxnSpPr>
        <p:spPr>
          <a:xfrm>
            <a:off x="2547258" y="3657600"/>
            <a:ext cx="1868331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2CECC8C9-7C8E-E880-62C0-D5FA5CA3F641}"/>
              </a:ext>
            </a:extLst>
          </p:cNvPr>
          <p:cNvSpPr txBox="1">
            <a:spLocks/>
          </p:cNvSpPr>
          <p:nvPr/>
        </p:nvSpPr>
        <p:spPr>
          <a:xfrm>
            <a:off x="17224359" y="9632489"/>
            <a:ext cx="4301915" cy="9144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rgbClr val="002A4D"/>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solidFill>
                  <a:schemeClr val="bg1"/>
                </a:solidFill>
              </a:rPr>
              <a:t>Growth &amp; Retention</a:t>
            </a:r>
            <a:endParaRPr lang="en-US"/>
          </a:p>
        </p:txBody>
      </p:sp>
    </p:spTree>
    <p:extLst>
      <p:ext uri="{BB962C8B-B14F-4D97-AF65-F5344CB8AC3E}">
        <p14:creationId xmlns:p14="http://schemas.microsoft.com/office/powerpoint/2010/main" val="338039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42C50-38C5-3F4C-28C4-AEC2D9AC95E8}"/>
            </a:ext>
          </a:extLst>
        </p:cNvPr>
        <p:cNvGrpSpPr/>
        <p:nvPr/>
      </p:nvGrpSpPr>
      <p:grpSpPr>
        <a:xfrm>
          <a:off x="0" y="0"/>
          <a:ext cx="0" cy="0"/>
          <a:chOff x="0" y="0"/>
          <a:chExt cx="0" cy="0"/>
        </a:xfrm>
      </p:grpSpPr>
      <p:pic>
        <p:nvPicPr>
          <p:cNvPr id="3" name="Picture Placeholder 2" descr="A person leaning on a railing looking at a city&#10;&#10;AI-generated content may be incorrect.">
            <a:extLst>
              <a:ext uri="{FF2B5EF4-FFF2-40B4-BE49-F238E27FC236}">
                <a16:creationId xmlns:a16="http://schemas.microsoft.com/office/drawing/2014/main" id="{FB803F1F-0B4F-00B6-038D-2CF7C94747B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1707" t="-4991" r="-457" b="4991"/>
          <a:stretch>
            <a:fillRect/>
          </a:stretch>
        </p:blipFill>
        <p:spPr>
          <a:xfrm>
            <a:off x="0" y="0"/>
            <a:ext cx="13373100" cy="13715999"/>
          </a:xfrm>
        </p:spPr>
      </p:pic>
      <p:sp>
        <p:nvSpPr>
          <p:cNvPr id="4" name="Title 3">
            <a:extLst>
              <a:ext uri="{FF2B5EF4-FFF2-40B4-BE49-F238E27FC236}">
                <a16:creationId xmlns:a16="http://schemas.microsoft.com/office/drawing/2014/main" id="{DDD97B9F-AD2A-883B-C7F3-3134DBB5DFB3}"/>
              </a:ext>
            </a:extLst>
          </p:cNvPr>
          <p:cNvSpPr>
            <a:spLocks noGrp="1"/>
          </p:cNvSpPr>
          <p:nvPr>
            <p:ph type="title"/>
          </p:nvPr>
        </p:nvSpPr>
        <p:spPr>
          <a:xfrm>
            <a:off x="3567953" y="1232275"/>
            <a:ext cx="18720547" cy="1152338"/>
          </a:xfrm>
        </p:spPr>
        <p:txBody>
          <a:bodyPr>
            <a:normAutofit/>
          </a:bodyPr>
          <a:lstStyle/>
          <a:p>
            <a:r>
              <a:rPr lang="en-US" b="1">
                <a:effectLst>
                  <a:outerShdw blurRad="38100" dist="38100" dir="2700000" algn="tl">
                    <a:srgbClr val="000000">
                      <a:alpha val="43137"/>
                    </a:srgbClr>
                  </a:outerShdw>
                </a:effectLst>
              </a:rPr>
              <a:t>Highlighted Marketing Initiatives</a:t>
            </a:r>
          </a:p>
        </p:txBody>
      </p:sp>
      <p:sp>
        <p:nvSpPr>
          <p:cNvPr id="8" name="Text Placeholder 3">
            <a:extLst>
              <a:ext uri="{FF2B5EF4-FFF2-40B4-BE49-F238E27FC236}">
                <a16:creationId xmlns:a16="http://schemas.microsoft.com/office/drawing/2014/main" id="{586EB680-882B-85B8-753E-90F2EB648663}"/>
              </a:ext>
            </a:extLst>
          </p:cNvPr>
          <p:cNvSpPr>
            <a:spLocks noGrp="1"/>
          </p:cNvSpPr>
          <p:nvPr>
            <p:ph type="body" sz="quarter" idx="11"/>
          </p:nvPr>
        </p:nvSpPr>
        <p:spPr>
          <a:xfrm>
            <a:off x="5520017" y="3170303"/>
            <a:ext cx="8934867" cy="600666"/>
          </a:xfrm>
        </p:spPr>
        <p:txBody>
          <a:bodyPr/>
          <a:lstStyle/>
          <a:p>
            <a:r>
              <a:rPr lang="en-US"/>
              <a:t>Social Media – Building Community &amp; Brand</a:t>
            </a:r>
          </a:p>
        </p:txBody>
      </p:sp>
      <p:sp>
        <p:nvSpPr>
          <p:cNvPr id="27" name="Text Placeholder 5">
            <a:extLst>
              <a:ext uri="{FF2B5EF4-FFF2-40B4-BE49-F238E27FC236}">
                <a16:creationId xmlns:a16="http://schemas.microsoft.com/office/drawing/2014/main" id="{E8A0A020-C6E7-BBD5-127B-D55D00DB0B8E}"/>
              </a:ext>
            </a:extLst>
          </p:cNvPr>
          <p:cNvSpPr>
            <a:spLocks noGrp="1"/>
          </p:cNvSpPr>
          <p:nvPr>
            <p:ph type="body" sz="quarter" idx="13"/>
          </p:nvPr>
        </p:nvSpPr>
        <p:spPr>
          <a:xfrm>
            <a:off x="8178404" y="5451405"/>
            <a:ext cx="8934867" cy="600666"/>
          </a:xfrm>
        </p:spPr>
        <p:txBody>
          <a:bodyPr/>
          <a:lstStyle/>
          <a:p>
            <a:r>
              <a:rPr lang="en-US"/>
              <a:t>Member Spotlights &amp; Partnership Initiatives</a:t>
            </a:r>
          </a:p>
        </p:txBody>
      </p:sp>
      <p:sp>
        <p:nvSpPr>
          <p:cNvPr id="28" name="Text Placeholder 6">
            <a:extLst>
              <a:ext uri="{FF2B5EF4-FFF2-40B4-BE49-F238E27FC236}">
                <a16:creationId xmlns:a16="http://schemas.microsoft.com/office/drawing/2014/main" id="{00EC4059-25E2-178A-827B-05C861188127}"/>
              </a:ext>
            </a:extLst>
          </p:cNvPr>
          <p:cNvSpPr>
            <a:spLocks noGrp="1"/>
          </p:cNvSpPr>
          <p:nvPr>
            <p:ph type="body" sz="quarter" idx="14"/>
          </p:nvPr>
        </p:nvSpPr>
        <p:spPr>
          <a:xfrm>
            <a:off x="8178404" y="6155803"/>
            <a:ext cx="10590859" cy="1386791"/>
          </a:xfrm>
        </p:spPr>
        <p:txBody>
          <a:bodyPr numCol="2"/>
          <a:lstStyle/>
          <a:p>
            <a:pPr marL="342900" indent="-342900">
              <a:spcBef>
                <a:spcPts val="600"/>
              </a:spcBef>
              <a:buFont typeface="Arial" panose="020B0604020202020204" pitchFamily="34" charset="0"/>
              <a:buChar char="•"/>
            </a:pPr>
            <a:r>
              <a:rPr lang="en-US"/>
              <a:t>Feature member achievements</a:t>
            </a:r>
          </a:p>
          <a:p>
            <a:pPr marL="342900" indent="-342900">
              <a:spcBef>
                <a:spcPts val="600"/>
              </a:spcBef>
              <a:buFont typeface="Arial" panose="020B0604020202020204" pitchFamily="34" charset="0"/>
              <a:buChar char="•"/>
            </a:pPr>
            <a:r>
              <a:rPr lang="en-US"/>
              <a:t>Highlight successful collaborations</a:t>
            </a:r>
          </a:p>
          <a:p>
            <a:pPr marL="342900" indent="-342900">
              <a:spcBef>
                <a:spcPts val="600"/>
              </a:spcBef>
              <a:buFont typeface="Arial" panose="020B0604020202020204" pitchFamily="34" charset="0"/>
              <a:buChar char="•"/>
            </a:pPr>
            <a:r>
              <a:rPr lang="en-US"/>
              <a:t>Share diverse member stories</a:t>
            </a:r>
          </a:p>
        </p:txBody>
      </p:sp>
      <p:sp>
        <p:nvSpPr>
          <p:cNvPr id="29" name="Text Placeholder 7">
            <a:extLst>
              <a:ext uri="{FF2B5EF4-FFF2-40B4-BE49-F238E27FC236}">
                <a16:creationId xmlns:a16="http://schemas.microsoft.com/office/drawing/2014/main" id="{12A634BD-A70A-0DCC-E21C-5B243F84F884}"/>
              </a:ext>
            </a:extLst>
          </p:cNvPr>
          <p:cNvSpPr>
            <a:spLocks noGrp="1"/>
          </p:cNvSpPr>
          <p:nvPr>
            <p:ph type="body" sz="quarter" idx="15"/>
          </p:nvPr>
        </p:nvSpPr>
        <p:spPr>
          <a:xfrm>
            <a:off x="10952629" y="7796642"/>
            <a:ext cx="8934867" cy="600666"/>
          </a:xfrm>
        </p:spPr>
        <p:txBody>
          <a:bodyPr/>
          <a:lstStyle/>
          <a:p>
            <a:r>
              <a:rPr lang="en-US"/>
              <a:t>Careers That Strengthen Communities </a:t>
            </a:r>
          </a:p>
        </p:txBody>
      </p:sp>
      <p:sp>
        <p:nvSpPr>
          <p:cNvPr id="30" name="Text Placeholder 8">
            <a:extLst>
              <a:ext uri="{FF2B5EF4-FFF2-40B4-BE49-F238E27FC236}">
                <a16:creationId xmlns:a16="http://schemas.microsoft.com/office/drawing/2014/main" id="{084D919B-56C8-F524-434D-4180823FA71B}"/>
              </a:ext>
            </a:extLst>
          </p:cNvPr>
          <p:cNvSpPr>
            <a:spLocks noGrp="1"/>
          </p:cNvSpPr>
          <p:nvPr>
            <p:ph type="body" sz="quarter" idx="16"/>
          </p:nvPr>
        </p:nvSpPr>
        <p:spPr>
          <a:xfrm>
            <a:off x="10952629" y="8501041"/>
            <a:ext cx="8934867" cy="1343218"/>
          </a:xfrm>
        </p:spPr>
        <p:txBody>
          <a:bodyPr/>
          <a:lstStyle/>
          <a:p>
            <a:pPr marL="342900" indent="-342900">
              <a:spcBef>
                <a:spcPts val="600"/>
              </a:spcBef>
              <a:buFont typeface="Arial" panose="020B0604020202020204" pitchFamily="34" charset="0"/>
              <a:buChar char="•"/>
            </a:pPr>
            <a:r>
              <a:rPr lang="en-US"/>
              <a:t>Video &amp; Resource Page</a:t>
            </a:r>
          </a:p>
          <a:p>
            <a:pPr marL="342900" indent="-342900">
              <a:spcBef>
                <a:spcPts val="600"/>
              </a:spcBef>
              <a:buFont typeface="Arial" panose="020B0604020202020204" pitchFamily="34" charset="0"/>
              <a:buChar char="•"/>
            </a:pPr>
            <a:r>
              <a:rPr lang="en-US"/>
              <a:t>Collaboration with CGI Digital &amp; Recruitment Advisory Group</a:t>
            </a:r>
          </a:p>
        </p:txBody>
      </p:sp>
      <p:sp>
        <p:nvSpPr>
          <p:cNvPr id="31" name="Text Placeholder 9">
            <a:extLst>
              <a:ext uri="{FF2B5EF4-FFF2-40B4-BE49-F238E27FC236}">
                <a16:creationId xmlns:a16="http://schemas.microsoft.com/office/drawing/2014/main" id="{189D4242-1058-6B27-B97F-69E0604C6FA8}"/>
              </a:ext>
            </a:extLst>
          </p:cNvPr>
          <p:cNvSpPr>
            <a:spLocks noGrp="1"/>
          </p:cNvSpPr>
          <p:nvPr>
            <p:ph type="body" sz="quarter" idx="17"/>
          </p:nvPr>
        </p:nvSpPr>
        <p:spPr>
          <a:xfrm>
            <a:off x="13751859" y="10185995"/>
            <a:ext cx="8536641" cy="600666"/>
          </a:xfrm>
        </p:spPr>
        <p:txBody>
          <a:bodyPr/>
          <a:lstStyle/>
          <a:p>
            <a:r>
              <a:rPr lang="en-US"/>
              <a:t>Other Marketing Initiatives</a:t>
            </a:r>
          </a:p>
        </p:txBody>
      </p:sp>
      <p:sp>
        <p:nvSpPr>
          <p:cNvPr id="32" name="Text Placeholder 10">
            <a:extLst>
              <a:ext uri="{FF2B5EF4-FFF2-40B4-BE49-F238E27FC236}">
                <a16:creationId xmlns:a16="http://schemas.microsoft.com/office/drawing/2014/main" id="{25FF1BB7-251C-7EB7-EE92-B38B39E89932}"/>
              </a:ext>
            </a:extLst>
          </p:cNvPr>
          <p:cNvSpPr>
            <a:spLocks noGrp="1"/>
          </p:cNvSpPr>
          <p:nvPr>
            <p:ph type="body" sz="quarter" idx="18"/>
          </p:nvPr>
        </p:nvSpPr>
        <p:spPr>
          <a:xfrm>
            <a:off x="13751859" y="10890394"/>
            <a:ext cx="8536641" cy="1418148"/>
          </a:xfrm>
        </p:spPr>
        <p:txBody>
          <a:bodyPr numCol="2"/>
          <a:lstStyle/>
          <a:p>
            <a:pPr marL="342900" indent="-342900">
              <a:spcBef>
                <a:spcPts val="600"/>
              </a:spcBef>
              <a:buFont typeface="Arial" panose="020B0604020202020204" pitchFamily="34" charset="0"/>
              <a:buChar char="•"/>
            </a:pPr>
            <a:r>
              <a:rPr lang="en-US"/>
              <a:t>RISC eNews</a:t>
            </a:r>
          </a:p>
          <a:p>
            <a:pPr marL="342900" indent="-342900">
              <a:spcBef>
                <a:spcPts val="600"/>
              </a:spcBef>
              <a:buFont typeface="Arial" panose="020B0604020202020204" pitchFamily="34" charset="0"/>
              <a:buChar char="•"/>
            </a:pPr>
            <a:r>
              <a:rPr lang="en-US"/>
              <a:t>Mutual Matters</a:t>
            </a:r>
          </a:p>
          <a:p>
            <a:pPr marL="342900" indent="-342900">
              <a:spcBef>
                <a:spcPts val="600"/>
              </a:spcBef>
              <a:buFont typeface="Arial" panose="020B0604020202020204" pitchFamily="34" charset="0"/>
              <a:buChar char="•"/>
            </a:pPr>
            <a:r>
              <a:rPr lang="en-US"/>
              <a:t>Annual Report</a:t>
            </a:r>
          </a:p>
        </p:txBody>
      </p:sp>
      <p:sp>
        <p:nvSpPr>
          <p:cNvPr id="5" name="Text Placeholder 8">
            <a:extLst>
              <a:ext uri="{FF2B5EF4-FFF2-40B4-BE49-F238E27FC236}">
                <a16:creationId xmlns:a16="http://schemas.microsoft.com/office/drawing/2014/main" id="{404783C6-A39F-B4D3-A5B5-E7259FB2D423}"/>
              </a:ext>
            </a:extLst>
          </p:cNvPr>
          <p:cNvSpPr txBox="1">
            <a:spLocks/>
          </p:cNvSpPr>
          <p:nvPr/>
        </p:nvSpPr>
        <p:spPr>
          <a:xfrm>
            <a:off x="6485195" y="3843691"/>
            <a:ext cx="8934867" cy="1343218"/>
          </a:xfrm>
          <a:prstGeom prst="rect">
            <a:avLst/>
          </a:prstGeom>
        </p:spPr>
        <p:txBody>
          <a:bodyPr/>
          <a:lstStyle>
            <a:lvl1pPr marL="0" indent="0" algn="l" defTabSz="1783080" rtl="0" eaLnBrk="1" latinLnBrk="0" hangingPunct="1">
              <a:lnSpc>
                <a:spcPct val="100000"/>
              </a:lnSpc>
              <a:spcBef>
                <a:spcPts val="1950"/>
              </a:spcBef>
              <a:buFont typeface="Arial" panose="020B0604020202020204" pitchFamily="34" charset="0"/>
              <a:buNone/>
              <a:defRPr sz="2400" kern="1200">
                <a:solidFill>
                  <a:schemeClr val="tx1"/>
                </a:solidFill>
                <a:latin typeface="+mn-lt"/>
                <a:ea typeface="+mn-ea"/>
                <a:cs typeface="+mn-cs"/>
              </a:defRPr>
            </a:lvl1pPr>
            <a:lvl2pPr marL="1337310" indent="-445770" algn="l" defTabSz="1783080" rtl="0" eaLnBrk="1" latinLnBrk="0" hangingPunct="1">
              <a:lnSpc>
                <a:spcPct val="90000"/>
              </a:lnSpc>
              <a:spcBef>
                <a:spcPts val="975"/>
              </a:spcBef>
              <a:buFont typeface="Arial" panose="020B0604020202020204" pitchFamily="34" charset="0"/>
              <a:buChar char="•"/>
              <a:defRPr sz="4680" kern="1200">
                <a:solidFill>
                  <a:schemeClr val="tx1"/>
                </a:solidFill>
                <a:latin typeface="+mn-lt"/>
                <a:ea typeface="+mn-ea"/>
                <a:cs typeface="+mn-cs"/>
              </a:defRPr>
            </a:lvl2pPr>
            <a:lvl3pPr marL="2228850" indent="-445770" algn="l" defTabSz="1783080" rtl="0" eaLnBrk="1" latinLnBrk="0" hangingPunct="1">
              <a:lnSpc>
                <a:spcPct val="90000"/>
              </a:lnSpc>
              <a:spcBef>
                <a:spcPts val="975"/>
              </a:spcBef>
              <a:buFont typeface="Arial" panose="020B0604020202020204" pitchFamily="34" charset="0"/>
              <a:buChar char="•"/>
              <a:defRPr sz="3900" kern="1200">
                <a:solidFill>
                  <a:schemeClr val="tx1"/>
                </a:solidFill>
                <a:latin typeface="+mn-lt"/>
                <a:ea typeface="+mn-ea"/>
                <a:cs typeface="+mn-cs"/>
              </a:defRPr>
            </a:lvl3pPr>
            <a:lvl4pPr marL="31203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4pPr>
            <a:lvl5pPr marL="401193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5pPr>
            <a:lvl6pPr marL="490347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6pPr>
            <a:lvl7pPr marL="579501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7pPr>
            <a:lvl8pPr marL="668655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8pPr>
            <a:lvl9pPr marL="7578090" indent="-445770" algn="l" defTabSz="1783080" rtl="0" eaLnBrk="1" latinLnBrk="0" hangingPunct="1">
              <a:lnSpc>
                <a:spcPct val="90000"/>
              </a:lnSpc>
              <a:spcBef>
                <a:spcPts val="975"/>
              </a:spcBef>
              <a:buFont typeface="Arial" panose="020B0604020202020204" pitchFamily="34" charset="0"/>
              <a:buChar char="•"/>
              <a:defRPr sz="3510" kern="1200">
                <a:solidFill>
                  <a:schemeClr val="tx1"/>
                </a:solidFill>
                <a:latin typeface="+mn-lt"/>
                <a:ea typeface="+mn-ea"/>
                <a:cs typeface="+mn-cs"/>
              </a:defRPr>
            </a:lvl9pPr>
          </a:lstStyle>
          <a:p>
            <a:pPr marL="342900" indent="-342900">
              <a:spcBef>
                <a:spcPts val="600"/>
              </a:spcBef>
              <a:buFont typeface="Arial" panose="020B0604020202020204" pitchFamily="34" charset="0"/>
              <a:buChar char="•"/>
            </a:pPr>
            <a:r>
              <a:rPr lang="en-US"/>
              <a:t>Foster Member Connections</a:t>
            </a:r>
          </a:p>
          <a:p>
            <a:pPr marL="342900" indent="-342900">
              <a:spcBef>
                <a:spcPts val="600"/>
              </a:spcBef>
              <a:buFont typeface="Arial" panose="020B0604020202020204" pitchFamily="34" charset="0"/>
              <a:buChar char="•"/>
            </a:pPr>
            <a:r>
              <a:rPr lang="en-US"/>
              <a:t>Share updates and event highlights</a:t>
            </a:r>
          </a:p>
          <a:p>
            <a:pPr marL="342900" indent="-342900">
              <a:spcBef>
                <a:spcPts val="600"/>
              </a:spcBef>
              <a:buFont typeface="Arial" panose="020B0604020202020204" pitchFamily="34" charset="0"/>
              <a:buChar char="•"/>
            </a:pPr>
            <a:r>
              <a:rPr lang="en-US"/>
              <a:t>Promote annual themes and campaigns</a:t>
            </a:r>
          </a:p>
        </p:txBody>
      </p:sp>
    </p:spTree>
    <p:extLst>
      <p:ext uri="{BB962C8B-B14F-4D97-AF65-F5344CB8AC3E}">
        <p14:creationId xmlns:p14="http://schemas.microsoft.com/office/powerpoint/2010/main" val="3452809931"/>
      </p:ext>
    </p:extLst>
  </p:cSld>
  <p:clrMapOvr>
    <a:masterClrMapping/>
  </p:clrMapOvr>
</p:sld>
</file>

<file path=ppt/theme/theme1.xml><?xml version="1.0" encoding="utf-8"?>
<a:theme xmlns:a="http://schemas.openxmlformats.org/drawingml/2006/main" name="COVER OPTIONS">
  <a:themeElements>
    <a:clrScheme name="NLC Palette for Publications">
      <a:dk1>
        <a:srgbClr val="667989"/>
      </a:dk1>
      <a:lt1>
        <a:srgbClr val="FFFFFF"/>
      </a:lt1>
      <a:dk2>
        <a:srgbClr val="0066AA"/>
      </a:dk2>
      <a:lt2>
        <a:srgbClr val="E9EDF0"/>
      </a:lt2>
      <a:accent1>
        <a:srgbClr val="17BEBB"/>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NLC-RISC &amp; NLC Mutual PPT Template" id="{3D74513A-4CF1-40A9-8853-CA1C0CB3652E}" vid="{1927407E-C256-4ED4-AA52-6C74223779BF}"/>
    </a:ext>
  </a:extLst>
</a:theme>
</file>

<file path=ppt/theme/theme2.xml><?xml version="1.0" encoding="utf-8"?>
<a:theme xmlns:a="http://schemas.openxmlformats.org/drawingml/2006/main" name="Interior Page Layouts">
  <a:themeElements>
    <a:clrScheme name="NLC Palette for Publications">
      <a:dk1>
        <a:srgbClr val="667989"/>
      </a:dk1>
      <a:lt1>
        <a:srgbClr val="FFFFFF"/>
      </a:lt1>
      <a:dk2>
        <a:srgbClr val="0066AA"/>
      </a:dk2>
      <a:lt2>
        <a:srgbClr val="E9EDF0"/>
      </a:lt2>
      <a:accent1>
        <a:srgbClr val="17BEBB"/>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NLC-RISC &amp; NLC Mutual PPT Template" id="{3D74513A-4CF1-40A9-8853-CA1C0CB3652E}" vid="{409B8D70-0642-4A67-BE3A-5AFFCE3FDAFB}"/>
    </a:ext>
  </a:extLst>
</a:theme>
</file>

<file path=ppt/theme/theme3.xml><?xml version="1.0" encoding="utf-8"?>
<a:theme xmlns:a="http://schemas.openxmlformats.org/drawingml/2006/main" name="SPEAKER LAYOUTS">
  <a:themeElements>
    <a:clrScheme name="New NLC Palette">
      <a:dk1>
        <a:srgbClr val="667989"/>
      </a:dk1>
      <a:lt1>
        <a:srgbClr val="FFFFFF"/>
      </a:lt1>
      <a:dk2>
        <a:srgbClr val="0066AB"/>
      </a:dk2>
      <a:lt2>
        <a:srgbClr val="E9EDF0"/>
      </a:lt2>
      <a:accent1>
        <a:srgbClr val="62D7D4"/>
      </a:accent1>
      <a:accent2>
        <a:srgbClr val="A12482"/>
      </a:accent2>
      <a:accent3>
        <a:srgbClr val="F1BB2B"/>
      </a:accent3>
      <a:accent4>
        <a:srgbClr val="18A8E8"/>
      </a:accent4>
      <a:accent5>
        <a:srgbClr val="600049"/>
      </a:accent5>
      <a:accent6>
        <a:srgbClr val="A3AFB9"/>
      </a:accent6>
      <a:hlink>
        <a:srgbClr val="0C7FCF"/>
      </a:hlink>
      <a:folHlink>
        <a:srgbClr val="AADEF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 NLC-RISC &amp; NLC Mutual PPT Template" id="{3D74513A-4CF1-40A9-8853-CA1C0CB3652E}" vid="{B7FA5B2B-A44D-40FA-A680-9C4E6D327E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BA2585116C574DACB58CA2D1AD5576" ma:contentTypeVersion="16" ma:contentTypeDescription="Create a new document." ma:contentTypeScope="" ma:versionID="210c3ffd87fdc25f542419ed083d66cd">
  <xsd:schema xmlns:xsd="http://www.w3.org/2001/XMLSchema" xmlns:xs="http://www.w3.org/2001/XMLSchema" xmlns:p="http://schemas.microsoft.com/office/2006/metadata/properties" xmlns:ns2="bc061c56-1303-492d-b8e5-71b51129679c" xmlns:ns3="c44e39d9-1c15-4d56-ac6c-a7ff219286e0" targetNamespace="http://schemas.microsoft.com/office/2006/metadata/properties" ma:root="true" ma:fieldsID="c2aedfce87ef27d3970e226be08786a9" ns2:_="" ns3:_="">
    <xsd:import namespace="bc061c56-1303-492d-b8e5-71b51129679c"/>
    <xsd:import namespace="c44e39d9-1c15-4d56-ac6c-a7ff21928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61c56-1303-492d-b8e5-71b511296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02fdde3-36bb-4ef3-ba84-14838d4c46b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4e39d9-1c15-4d56-ac6c-a7ff21928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9564eb-96f7-458f-a7eb-7fcb487db3c6}" ma:internalName="TaxCatchAll" ma:showField="CatchAllData" ma:web="c44e39d9-1c15-4d56-ac6c-a7ff219286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44e39d9-1c15-4d56-ac6c-a7ff219286e0" xsi:nil="true"/>
    <lcf76f155ced4ddcb4097134ff3c332f xmlns="bc061c56-1303-492d-b8e5-71b5112967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EA227D-E1AD-4FF5-9A7D-10854B818078}">
  <ds:schemaRefs>
    <ds:schemaRef ds:uri="bc061c56-1303-492d-b8e5-71b51129679c"/>
    <ds:schemaRef ds:uri="c44e39d9-1c15-4d56-ac6c-a7ff219286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CB3ED4-3C35-47DD-82B6-526FB6595D84}">
  <ds:schemaRefs>
    <ds:schemaRef ds:uri="http://schemas.microsoft.com/sharepoint/v3/contenttype/forms"/>
  </ds:schemaRefs>
</ds:datastoreItem>
</file>

<file path=customXml/itemProps3.xml><?xml version="1.0" encoding="utf-8"?>
<ds:datastoreItem xmlns:ds="http://schemas.openxmlformats.org/officeDocument/2006/customXml" ds:itemID="{2C6AE359-AB97-4C81-A0FD-6755A8354B53}">
  <ds:schemaRefs>
    <ds:schemaRef ds:uri="bc061c56-1303-492d-b8e5-71b51129679c"/>
    <ds:schemaRef ds:uri="c44e39d9-1c15-4d56-ac6c-a7ff219286e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eabdcad-d00c-466b-b1c1-08eb9f100f2c}" enabled="0" method="" siteId="{5eabdcad-d00c-466b-b1c1-08eb9f100f2c}" removed="1"/>
</clbl:labelList>
</file>

<file path=docProps/app.xml><?xml version="1.0" encoding="utf-8"?>
<Properties xmlns="http://schemas.openxmlformats.org/officeDocument/2006/extended-properties" xmlns:vt="http://schemas.openxmlformats.org/officeDocument/2006/docPropsVTypes">
  <Template>2025 NLC-RISC &amp; NLC Mutual PPT Template</Template>
  <TotalTime>0</TotalTime>
  <Words>1346</Words>
  <Application>Microsoft Office PowerPoint</Application>
  <PresentationFormat>Custom</PresentationFormat>
  <Paragraphs>168</Paragraphs>
  <Slides>16</Slides>
  <Notes>10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Calibri</vt:lpstr>
      <vt:lpstr>Gill Sans</vt:lpstr>
      <vt:lpstr>Segoe UI</vt:lpstr>
      <vt:lpstr>Segoe UI Light</vt:lpstr>
      <vt:lpstr>System Font Regular</vt:lpstr>
      <vt:lpstr>COVER OPTIONS</vt:lpstr>
      <vt:lpstr>Interior Page Layouts</vt:lpstr>
      <vt:lpstr>SPEAKER LAYOUTS</vt:lpstr>
      <vt:lpstr>Empowering Member Engagement: Leveraging AI, Data, &amp; Design</vt:lpstr>
      <vt:lpstr>Session Overview</vt:lpstr>
      <vt:lpstr>PowerPoint Presentation</vt:lpstr>
      <vt:lpstr>Member engagement is the foundation of trust, collaboration, and shared success. When members feel valued, they participate more, contribute ideas, and champion your mission.  Engaged members are more likely to utilize resources, attend events, and share feedback—helping your organization stay relevant and responsive.  Engagement isn’t a one-time effort—it’s an ongoing process of listening, learning, and evolving to meet members where they are.    </vt:lpstr>
      <vt:lpstr>What are some examples of member touchpoints?</vt:lpstr>
      <vt:lpstr>Member Touchpoints</vt:lpstr>
      <vt:lpstr>What offerings &amp; benefits resonate the most with your members?</vt:lpstr>
      <vt:lpstr>Why Member Engagement Matters?</vt:lpstr>
      <vt:lpstr>Highlighted Marketing Initiatives</vt:lpstr>
      <vt:lpstr>Marketing Strategies &amp; Tools</vt:lpstr>
      <vt:lpstr>CRM &amp; Technology Integration</vt:lpstr>
      <vt:lpstr>CRM Pain Points</vt:lpstr>
      <vt:lpstr>Benefits of New CRM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Lena Scarpulla</dc:creator>
  <cp:lastModifiedBy>Lena Scarpulla</cp:lastModifiedBy>
  <cp:revision>1</cp:revision>
  <dcterms:created xsi:type="dcterms:W3CDTF">2025-10-07T18:24:14Z</dcterms:created>
  <dcterms:modified xsi:type="dcterms:W3CDTF">2025-10-29T03:34:36Z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0x01010095BA2585116C574DACB58CA2D1AD5576</vt:lpwstr>
  </property>
  <property fmtid="{D5CDD505-2E9C-101B-9397-08002B2CF9AE}" pid="3" name="MediaServiceImageTags">
    <vt:lpwstr/>
  </property>
</Properties>
</file>