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715" r:id="rId5"/>
  </p:sldMasterIdLst>
  <p:notesMasterIdLst>
    <p:notesMasterId r:id="rId18"/>
  </p:notesMasterIdLst>
  <p:handoutMasterIdLst>
    <p:handoutMasterId r:id="rId19"/>
  </p:handoutMasterIdLst>
  <p:sldIdLst>
    <p:sldId id="1259" r:id="rId6"/>
    <p:sldId id="1262" r:id="rId7"/>
    <p:sldId id="970" r:id="rId8"/>
    <p:sldId id="1255" r:id="rId9"/>
    <p:sldId id="1088" r:id="rId10"/>
    <p:sldId id="1256" r:id="rId11"/>
    <p:sldId id="1263" r:id="rId12"/>
    <p:sldId id="1265" r:id="rId13"/>
    <p:sldId id="1264" r:id="rId14"/>
    <p:sldId id="1266" r:id="rId15"/>
    <p:sldId id="257" r:id="rId16"/>
    <p:sldId id="1267" r:id="rId17"/>
  </p:sldIdLst>
  <p:sldSz cx="24377650" cy="13716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6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1F24"/>
    <a:srgbClr val="024E9D"/>
    <a:srgbClr val="08182C"/>
    <a:srgbClr val="002C76"/>
    <a:srgbClr val="0057B8"/>
    <a:srgbClr val="004478"/>
    <a:srgbClr val="204586"/>
    <a:srgbClr val="EAAA00"/>
    <a:srgbClr val="D2E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CEE1F-6976-4A8E-A538-85A68CB219E8}" v="3021" dt="2023-11-01T19:36:45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76" y="174"/>
      </p:cViewPr>
      <p:guideLst>
        <p:guide orient="horz" pos="4416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Rian" userId="8482f4a4-04c6-430e-94ac-c844c05c1cf4" providerId="ADAL" clId="{F49CEE1F-6976-4A8E-A538-85A68CB219E8}"/>
    <pc:docChg chg="undo custSel delSld modSld sldOrd modNotesMaster modHandout">
      <pc:chgData name="Erin Rian" userId="8482f4a4-04c6-430e-94ac-c844c05c1cf4" providerId="ADAL" clId="{F49CEE1F-6976-4A8E-A538-85A68CB219E8}" dt="2023-11-01T19:39:42.528" v="1220" actId="1076"/>
      <pc:docMkLst>
        <pc:docMk/>
      </pc:docMkLst>
      <pc:sldChg chg="addSp delSp modSp mod">
        <pc:chgData name="Erin Rian" userId="8482f4a4-04c6-430e-94ac-c844c05c1cf4" providerId="ADAL" clId="{F49CEE1F-6976-4A8E-A538-85A68CB219E8}" dt="2023-10-25T13:54:17.285" v="1058" actId="20577"/>
        <pc:sldMkLst>
          <pc:docMk/>
          <pc:sldMk cId="1275500849" sldId="257"/>
        </pc:sldMkLst>
        <pc:spChg chg="add del mod">
          <ac:chgData name="Erin Rian" userId="8482f4a4-04c6-430e-94ac-c844c05c1cf4" providerId="ADAL" clId="{F49CEE1F-6976-4A8E-A538-85A68CB219E8}" dt="2023-10-25T13:50:22.033" v="974" actId="21"/>
          <ac:spMkLst>
            <pc:docMk/>
            <pc:sldMk cId="1275500849" sldId="257"/>
            <ac:spMk id="2" creationId="{F383A3D1-3766-374C-36FA-364572B8DF9D}"/>
          </ac:spMkLst>
        </pc:spChg>
        <pc:spChg chg="add mod">
          <ac:chgData name="Erin Rian" userId="8482f4a4-04c6-430e-94ac-c844c05c1cf4" providerId="ADAL" clId="{F49CEE1F-6976-4A8E-A538-85A68CB219E8}" dt="2023-10-25T13:54:17.285" v="1058" actId="20577"/>
          <ac:spMkLst>
            <pc:docMk/>
            <pc:sldMk cId="1275500849" sldId="257"/>
            <ac:spMk id="3" creationId="{63F2FE88-B5AA-1FED-200D-86CCD58DAF26}"/>
          </ac:spMkLst>
        </pc:spChg>
        <pc:graphicFrameChg chg="mod">
          <ac:chgData name="Erin Rian" userId="8482f4a4-04c6-430e-94ac-c844c05c1cf4" providerId="ADAL" clId="{F49CEE1F-6976-4A8E-A538-85A68CB219E8}" dt="2023-10-25T13:54:01.557" v="1055"/>
          <ac:graphicFrameMkLst>
            <pc:docMk/>
            <pc:sldMk cId="1275500849" sldId="257"/>
            <ac:graphicFrameMk id="4" creationId="{B72836BA-64D9-B7D8-65A8-C8C924B4268D}"/>
          </ac:graphicFrameMkLst>
        </pc:graphicFrameChg>
      </pc:sldChg>
      <pc:sldChg chg="modSp ord modNotes">
        <pc:chgData name="Erin Rian" userId="8482f4a4-04c6-430e-94ac-c844c05c1cf4" providerId="ADAL" clId="{F49CEE1F-6976-4A8E-A538-85A68CB219E8}" dt="2023-10-25T14:03:07.536" v="1059"/>
        <pc:sldMkLst>
          <pc:docMk/>
          <pc:sldMk cId="3080891257" sldId="970"/>
        </pc:sldMkLst>
        <pc:graphicFrameChg chg="mod">
          <ac:chgData name="Erin Rian" userId="8482f4a4-04c6-430e-94ac-c844c05c1cf4" providerId="ADAL" clId="{F49CEE1F-6976-4A8E-A538-85A68CB219E8}" dt="2023-10-25T11:49:42.462" v="153" actId="207"/>
          <ac:graphicFrameMkLst>
            <pc:docMk/>
            <pc:sldMk cId="3080891257" sldId="970"/>
            <ac:graphicFrameMk id="3" creationId="{78DFE9B9-B5A9-F08C-33D0-64AB8627791B}"/>
          </ac:graphicFrameMkLst>
        </pc:graphicFrameChg>
      </pc:sldChg>
      <pc:sldChg chg="addSp modSp mod ord modNotes">
        <pc:chgData name="Erin Rian" userId="8482f4a4-04c6-430e-94ac-c844c05c1cf4" providerId="ADAL" clId="{F49CEE1F-6976-4A8E-A538-85A68CB219E8}" dt="2023-11-01T19:39:42.528" v="1220" actId="1076"/>
        <pc:sldMkLst>
          <pc:docMk/>
          <pc:sldMk cId="3157993879" sldId="1088"/>
        </pc:sldMkLst>
        <pc:spChg chg="mod">
          <ac:chgData name="Erin Rian" userId="8482f4a4-04c6-430e-94ac-c844c05c1cf4" providerId="ADAL" clId="{F49CEE1F-6976-4A8E-A538-85A68CB219E8}" dt="2023-10-24T20:50:48.952" v="112" actId="1076"/>
          <ac:spMkLst>
            <pc:docMk/>
            <pc:sldMk cId="3157993879" sldId="1088"/>
            <ac:spMk id="3" creationId="{98516EA5-DD2C-3745-97F0-7874F95B0657}"/>
          </ac:spMkLst>
        </pc:spChg>
        <pc:spChg chg="add mod">
          <ac:chgData name="Erin Rian" userId="8482f4a4-04c6-430e-94ac-c844c05c1cf4" providerId="ADAL" clId="{F49CEE1F-6976-4A8E-A538-85A68CB219E8}" dt="2023-11-01T19:39:42.528" v="1220" actId="1076"/>
          <ac:spMkLst>
            <pc:docMk/>
            <pc:sldMk cId="3157993879" sldId="1088"/>
            <ac:spMk id="5" creationId="{DE4B1700-6CE0-A9DF-B3A3-ABDC82D90879}"/>
          </ac:spMkLst>
        </pc:spChg>
        <pc:picChg chg="mod">
          <ac:chgData name="Erin Rian" userId="8482f4a4-04c6-430e-94ac-c844c05c1cf4" providerId="ADAL" clId="{F49CEE1F-6976-4A8E-A538-85A68CB219E8}" dt="2023-10-24T20:50:56.386" v="113" actId="1076"/>
          <ac:picMkLst>
            <pc:docMk/>
            <pc:sldMk cId="3157993879" sldId="1088"/>
            <ac:picMk id="8" creationId="{D1791A4D-4C37-7B0A-F9D0-E9BD39575D20}"/>
          </ac:picMkLst>
        </pc:picChg>
      </pc:sldChg>
      <pc:sldChg chg="del ord">
        <pc:chgData name="Erin Rian" userId="8482f4a4-04c6-430e-94ac-c844c05c1cf4" providerId="ADAL" clId="{F49CEE1F-6976-4A8E-A538-85A68CB219E8}" dt="2023-10-25T13:22:45.254" v="368" actId="2696"/>
        <pc:sldMkLst>
          <pc:docMk/>
          <pc:sldMk cId="3231220400" sldId="1089"/>
        </pc:sldMkLst>
      </pc:sldChg>
      <pc:sldChg chg="addSp delSp modSp mod ord delAnim modNotes">
        <pc:chgData name="Erin Rian" userId="8482f4a4-04c6-430e-94ac-c844c05c1cf4" providerId="ADAL" clId="{F49CEE1F-6976-4A8E-A538-85A68CB219E8}" dt="2023-11-01T19:39:08.085" v="1218" actId="207"/>
        <pc:sldMkLst>
          <pc:docMk/>
          <pc:sldMk cId="1457447347" sldId="1255"/>
        </pc:sldMkLst>
        <pc:spChg chg="mod">
          <ac:chgData name="Erin Rian" userId="8482f4a4-04c6-430e-94ac-c844c05c1cf4" providerId="ADAL" clId="{F49CEE1F-6976-4A8E-A538-85A68CB219E8}" dt="2023-10-25T13:20:10.298" v="312" actId="1076"/>
          <ac:spMkLst>
            <pc:docMk/>
            <pc:sldMk cId="1457447347" sldId="1255"/>
            <ac:spMk id="2" creationId="{79DED507-8E2D-6E15-4533-A330E5CC2BF6}"/>
          </ac:spMkLst>
        </pc:spChg>
        <pc:spChg chg="mod">
          <ac:chgData name="Erin Rian" userId="8482f4a4-04c6-430e-94ac-c844c05c1cf4" providerId="ADAL" clId="{F49CEE1F-6976-4A8E-A538-85A68CB219E8}" dt="2023-10-25T13:20:13.388" v="313" actId="1076"/>
          <ac:spMkLst>
            <pc:docMk/>
            <pc:sldMk cId="1457447347" sldId="1255"/>
            <ac:spMk id="3" creationId="{1E303790-6F9A-0744-158D-DAB96F7A3D2F}"/>
          </ac:spMkLst>
        </pc:spChg>
        <pc:spChg chg="del">
          <ac:chgData name="Erin Rian" userId="8482f4a4-04c6-430e-94ac-c844c05c1cf4" providerId="ADAL" clId="{F49CEE1F-6976-4A8E-A538-85A68CB219E8}" dt="2023-10-25T11:51:07.414" v="156" actId="21"/>
          <ac:spMkLst>
            <pc:docMk/>
            <pc:sldMk cId="1457447347" sldId="1255"/>
            <ac:spMk id="5" creationId="{8C28E8B7-84C6-D778-F6A6-62DEDCD9E0FD}"/>
          </ac:spMkLst>
        </pc:spChg>
        <pc:spChg chg="add mod">
          <ac:chgData name="Erin Rian" userId="8482f4a4-04c6-430e-94ac-c844c05c1cf4" providerId="ADAL" clId="{F49CEE1F-6976-4A8E-A538-85A68CB219E8}" dt="2023-11-01T19:39:08.085" v="1218" actId="207"/>
          <ac:spMkLst>
            <pc:docMk/>
            <pc:sldMk cId="1457447347" sldId="1255"/>
            <ac:spMk id="7" creationId="{F81B23D7-4954-22D0-D469-55201A294E99}"/>
          </ac:spMkLst>
        </pc:spChg>
        <pc:spChg chg="add del mod">
          <ac:chgData name="Erin Rian" userId="8482f4a4-04c6-430e-94ac-c844c05c1cf4" providerId="ADAL" clId="{F49CEE1F-6976-4A8E-A538-85A68CB219E8}" dt="2023-10-25T11:56:24.249" v="220" actId="21"/>
          <ac:spMkLst>
            <pc:docMk/>
            <pc:sldMk cId="1457447347" sldId="1255"/>
            <ac:spMk id="10" creationId="{9191B0F1-46CB-C3B8-44C4-2FE4F47EA5F1}"/>
          </ac:spMkLst>
        </pc:spChg>
        <pc:spChg chg="mod">
          <ac:chgData name="Erin Rian" userId="8482f4a4-04c6-430e-94ac-c844c05c1cf4" providerId="ADAL" clId="{F49CEE1F-6976-4A8E-A538-85A68CB219E8}" dt="2023-10-25T13:20:17.073" v="314" actId="1076"/>
          <ac:spMkLst>
            <pc:docMk/>
            <pc:sldMk cId="1457447347" sldId="1255"/>
            <ac:spMk id="15" creationId="{C44FEAE0-8EB0-0240-8A52-213D2A25FCD6}"/>
          </ac:spMkLst>
        </pc:spChg>
        <pc:spChg chg="mod">
          <ac:chgData name="Erin Rian" userId="8482f4a4-04c6-430e-94ac-c844c05c1cf4" providerId="ADAL" clId="{F49CEE1F-6976-4A8E-A538-85A68CB219E8}" dt="2023-10-25T13:20:36.212" v="315" actId="1076"/>
          <ac:spMkLst>
            <pc:docMk/>
            <pc:sldMk cId="1457447347" sldId="1255"/>
            <ac:spMk id="16" creationId="{073182DB-E85B-F040-B87D-7F787DEEA35B}"/>
          </ac:spMkLst>
        </pc:spChg>
        <pc:graphicFrameChg chg="mod">
          <ac:chgData name="Erin Rian" userId="8482f4a4-04c6-430e-94ac-c844c05c1cf4" providerId="ADAL" clId="{F49CEE1F-6976-4A8E-A538-85A68CB219E8}" dt="2023-10-25T13:20:01.602" v="311" actId="14100"/>
          <ac:graphicFrameMkLst>
            <pc:docMk/>
            <pc:sldMk cId="1457447347" sldId="1255"/>
            <ac:graphicFrameMk id="4" creationId="{1D09FC0D-5824-5C0C-1AF3-AE3BE79F1D1C}"/>
          </ac:graphicFrameMkLst>
        </pc:graphicFrameChg>
      </pc:sldChg>
      <pc:sldChg chg="modSp mod ord modNotes">
        <pc:chgData name="Erin Rian" userId="8482f4a4-04c6-430e-94ac-c844c05c1cf4" providerId="ADAL" clId="{F49CEE1F-6976-4A8E-A538-85A68CB219E8}" dt="2023-10-25T14:03:07.536" v="1059"/>
        <pc:sldMkLst>
          <pc:docMk/>
          <pc:sldMk cId="1294714508" sldId="1256"/>
        </pc:sldMkLst>
        <pc:spChg chg="mod">
          <ac:chgData name="Erin Rian" userId="8482f4a4-04c6-430e-94ac-c844c05c1cf4" providerId="ADAL" clId="{F49CEE1F-6976-4A8E-A538-85A68CB219E8}" dt="2023-10-25T13:39:19.268" v="723" actId="1076"/>
          <ac:spMkLst>
            <pc:docMk/>
            <pc:sldMk cId="1294714508" sldId="1256"/>
            <ac:spMk id="3" creationId="{98516EA5-DD2C-3745-97F0-7874F95B0657}"/>
          </ac:spMkLst>
        </pc:spChg>
        <pc:spChg chg="mod">
          <ac:chgData name="Erin Rian" userId="8482f4a4-04c6-430e-94ac-c844c05c1cf4" providerId="ADAL" clId="{F49CEE1F-6976-4A8E-A538-85A68CB219E8}" dt="2023-10-25T13:35:20.587" v="705" actId="1076"/>
          <ac:spMkLst>
            <pc:docMk/>
            <pc:sldMk cId="1294714508" sldId="1256"/>
            <ac:spMk id="19" creationId="{00000000-0000-0000-0000-000000000000}"/>
          </ac:spMkLst>
        </pc:spChg>
      </pc:sldChg>
      <pc:sldChg chg="modSp mod">
        <pc:chgData name="Erin Rian" userId="8482f4a4-04c6-430e-94ac-c844c05c1cf4" providerId="ADAL" clId="{F49CEE1F-6976-4A8E-A538-85A68CB219E8}" dt="2023-10-25T13:16:12.417" v="288" actId="20577"/>
        <pc:sldMkLst>
          <pc:docMk/>
          <pc:sldMk cId="2489055878" sldId="1259"/>
        </pc:sldMkLst>
        <pc:spChg chg="mod">
          <ac:chgData name="Erin Rian" userId="8482f4a4-04c6-430e-94ac-c844c05c1cf4" providerId="ADAL" clId="{F49CEE1F-6976-4A8E-A538-85A68CB219E8}" dt="2023-10-25T13:16:12.417" v="288" actId="20577"/>
          <ac:spMkLst>
            <pc:docMk/>
            <pc:sldMk cId="2489055878" sldId="1259"/>
            <ac:spMk id="5" creationId="{C3B109B3-35BF-CC49-8961-A8E00F6581D8}"/>
          </ac:spMkLst>
        </pc:spChg>
        <pc:spChg chg="mod">
          <ac:chgData name="Erin Rian" userId="8482f4a4-04c6-430e-94ac-c844c05c1cf4" providerId="ADAL" clId="{F49CEE1F-6976-4A8E-A538-85A68CB219E8}" dt="2023-10-25T13:15:56.385" v="268" actId="1076"/>
          <ac:spMkLst>
            <pc:docMk/>
            <pc:sldMk cId="2489055878" sldId="1259"/>
            <ac:spMk id="8" creationId="{E324127F-EF01-FC36-E2D1-8E1BA7DFD1CD}"/>
          </ac:spMkLst>
        </pc:spChg>
      </pc:sldChg>
      <pc:sldChg chg="ord modNotes">
        <pc:chgData name="Erin Rian" userId="8482f4a4-04c6-430e-94ac-c844c05c1cf4" providerId="ADAL" clId="{F49CEE1F-6976-4A8E-A538-85A68CB219E8}" dt="2023-10-25T14:03:07.536" v="1059"/>
        <pc:sldMkLst>
          <pc:docMk/>
          <pc:sldMk cId="3949702209" sldId="1262"/>
        </pc:sldMkLst>
      </pc:sldChg>
      <pc:sldChg chg="modSp mod modNotes">
        <pc:chgData name="Erin Rian" userId="8482f4a4-04c6-430e-94ac-c844c05c1cf4" providerId="ADAL" clId="{F49CEE1F-6976-4A8E-A538-85A68CB219E8}" dt="2023-11-01T19:36:45.357" v="1118" actId="20577"/>
        <pc:sldMkLst>
          <pc:docMk/>
          <pc:sldMk cId="3224145999" sldId="1263"/>
        </pc:sldMkLst>
        <pc:spChg chg="mod">
          <ac:chgData name="Erin Rian" userId="8482f4a4-04c6-430e-94ac-c844c05c1cf4" providerId="ADAL" clId="{F49CEE1F-6976-4A8E-A538-85A68CB219E8}" dt="2023-11-01T19:36:45.357" v="1118" actId="20577"/>
          <ac:spMkLst>
            <pc:docMk/>
            <pc:sldMk cId="3224145999" sldId="1263"/>
            <ac:spMk id="19" creationId="{00000000-0000-0000-0000-000000000000}"/>
          </ac:spMkLst>
        </pc:spChg>
      </pc:sldChg>
      <pc:sldChg chg="modSp mod modNotes">
        <pc:chgData name="Erin Rian" userId="8482f4a4-04c6-430e-94ac-c844c05c1cf4" providerId="ADAL" clId="{F49CEE1F-6976-4A8E-A538-85A68CB219E8}" dt="2023-10-25T14:03:07.536" v="1059"/>
        <pc:sldMkLst>
          <pc:docMk/>
          <pc:sldMk cId="2271170379" sldId="1264"/>
        </pc:sldMkLst>
        <pc:spChg chg="mod">
          <ac:chgData name="Erin Rian" userId="8482f4a4-04c6-430e-94ac-c844c05c1cf4" providerId="ADAL" clId="{F49CEE1F-6976-4A8E-A538-85A68CB219E8}" dt="2023-10-25T13:43:58.050" v="842" actId="14100"/>
          <ac:spMkLst>
            <pc:docMk/>
            <pc:sldMk cId="2271170379" sldId="1264"/>
            <ac:spMk id="3" creationId="{98516EA5-DD2C-3745-97F0-7874F95B0657}"/>
          </ac:spMkLst>
        </pc:spChg>
        <pc:spChg chg="mod">
          <ac:chgData name="Erin Rian" userId="8482f4a4-04c6-430e-94ac-c844c05c1cf4" providerId="ADAL" clId="{F49CEE1F-6976-4A8E-A538-85A68CB219E8}" dt="2023-10-25T13:47:07.871" v="914" actId="20577"/>
          <ac:spMkLst>
            <pc:docMk/>
            <pc:sldMk cId="2271170379" sldId="1264"/>
            <ac:spMk id="19" creationId="{00000000-0000-0000-0000-000000000000}"/>
          </ac:spMkLst>
        </pc:spChg>
      </pc:sldChg>
      <pc:sldChg chg="modSp mod modNotes">
        <pc:chgData name="Erin Rian" userId="8482f4a4-04c6-430e-94ac-c844c05c1cf4" providerId="ADAL" clId="{F49CEE1F-6976-4A8E-A538-85A68CB219E8}" dt="2023-10-25T14:03:07.536" v="1059"/>
        <pc:sldMkLst>
          <pc:docMk/>
          <pc:sldMk cId="3488943087" sldId="1265"/>
        </pc:sldMkLst>
        <pc:spChg chg="mod">
          <ac:chgData name="Erin Rian" userId="8482f4a4-04c6-430e-94ac-c844c05c1cf4" providerId="ADAL" clId="{F49CEE1F-6976-4A8E-A538-85A68CB219E8}" dt="2023-10-24T20:52:48.285" v="150" actId="1076"/>
          <ac:spMkLst>
            <pc:docMk/>
            <pc:sldMk cId="3488943087" sldId="1265"/>
            <ac:spMk id="3" creationId="{98516EA5-DD2C-3745-97F0-7874F95B0657}"/>
          </ac:spMkLst>
        </pc:spChg>
        <pc:spChg chg="mod">
          <ac:chgData name="Erin Rian" userId="8482f4a4-04c6-430e-94ac-c844c05c1cf4" providerId="ADAL" clId="{F49CEE1F-6976-4A8E-A538-85A68CB219E8}" dt="2023-10-24T20:52:53.520" v="151" actId="1076"/>
          <ac:spMkLst>
            <pc:docMk/>
            <pc:sldMk cId="3488943087" sldId="1265"/>
            <ac:spMk id="19" creationId="{00000000-0000-0000-0000-000000000000}"/>
          </ac:spMkLst>
        </pc:spChg>
      </pc:sldChg>
      <pc:sldChg chg="modSp mod modNotes">
        <pc:chgData name="Erin Rian" userId="8482f4a4-04c6-430e-94ac-c844c05c1cf4" providerId="ADAL" clId="{F49CEE1F-6976-4A8E-A538-85A68CB219E8}" dt="2023-10-25T14:03:07.536" v="1059"/>
        <pc:sldMkLst>
          <pc:docMk/>
          <pc:sldMk cId="295986499" sldId="1266"/>
        </pc:sldMkLst>
        <pc:spChg chg="mod">
          <ac:chgData name="Erin Rian" userId="8482f4a4-04c6-430e-94ac-c844c05c1cf4" providerId="ADAL" clId="{F49CEE1F-6976-4A8E-A538-85A68CB219E8}" dt="2023-10-25T13:42:08.665" v="796" actId="1076"/>
          <ac:spMkLst>
            <pc:docMk/>
            <pc:sldMk cId="295986499" sldId="1266"/>
            <ac:spMk id="3" creationId="{98516EA5-DD2C-3745-97F0-7874F95B0657}"/>
          </ac:spMkLst>
        </pc:spChg>
        <pc:spChg chg="mod">
          <ac:chgData name="Erin Rian" userId="8482f4a4-04c6-430e-94ac-c844c05c1cf4" providerId="ADAL" clId="{F49CEE1F-6976-4A8E-A538-85A68CB219E8}" dt="2023-10-25T13:45:33.523" v="913" actId="20577"/>
          <ac:spMkLst>
            <pc:docMk/>
            <pc:sldMk cId="295986499" sldId="1266"/>
            <ac:spMk id="19" creationId="{00000000-0000-0000-0000-000000000000}"/>
          </ac:spMkLst>
        </pc:spChg>
      </pc:sldChg>
      <pc:sldChg chg="modSp mod modNotes">
        <pc:chgData name="Erin Rian" userId="8482f4a4-04c6-430e-94ac-c844c05c1cf4" providerId="ADAL" clId="{F49CEE1F-6976-4A8E-A538-85A68CB219E8}" dt="2023-10-25T14:03:07.536" v="1059"/>
        <pc:sldMkLst>
          <pc:docMk/>
          <pc:sldMk cId="1893941113" sldId="1267"/>
        </pc:sldMkLst>
        <pc:spChg chg="mod">
          <ac:chgData name="Erin Rian" userId="8482f4a4-04c6-430e-94ac-c844c05c1cf4" providerId="ADAL" clId="{F49CEE1F-6976-4A8E-A538-85A68CB219E8}" dt="2023-10-25T13:23:18.308" v="419" actId="1076"/>
          <ac:spMkLst>
            <pc:docMk/>
            <pc:sldMk cId="1893941113" sldId="1267"/>
            <ac:spMk id="3" creationId="{98516EA5-DD2C-3745-97F0-7874F95B065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E198C-ACB1-417E-9407-80586DE1A31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3B33AD4C-1E85-4E18-9171-2C8CD6300824}">
      <dgm:prSet phldrT="[Text]"/>
      <dgm:spPr>
        <a:solidFill>
          <a:schemeClr val="accent3">
            <a:lumMod val="50000"/>
            <a:lumOff val="50000"/>
          </a:schemeClr>
        </a:solidFill>
      </dgm:spPr>
      <dgm:t>
        <a:bodyPr/>
        <a:lstStyle/>
        <a:p>
          <a:r>
            <a:rPr lang="en-US"/>
            <a:t>Low Awareness of Career Paths</a:t>
          </a:r>
        </a:p>
      </dgm:t>
    </dgm:pt>
    <dgm:pt modelId="{28C4205F-223A-4837-B675-057DC75BA2C8}" type="parTrans" cxnId="{70807A8A-9EF0-4971-AEE6-48CE6496C667}">
      <dgm:prSet/>
      <dgm:spPr/>
      <dgm:t>
        <a:bodyPr/>
        <a:lstStyle/>
        <a:p>
          <a:endParaRPr lang="en-US"/>
        </a:p>
      </dgm:t>
    </dgm:pt>
    <dgm:pt modelId="{7CC727D4-32B6-4AE7-9BB7-9646EC4CB32F}" type="sibTrans" cxnId="{70807A8A-9EF0-4971-AEE6-48CE6496C667}">
      <dgm:prSet/>
      <dgm:spPr/>
      <dgm:t>
        <a:bodyPr/>
        <a:lstStyle/>
        <a:p>
          <a:endParaRPr lang="en-US"/>
        </a:p>
      </dgm:t>
    </dgm:pt>
    <dgm:pt modelId="{AF323737-E989-490B-AFF4-E5DEAB06B74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Structural Pipeline Issues</a:t>
          </a:r>
        </a:p>
      </dgm:t>
    </dgm:pt>
    <dgm:pt modelId="{91873875-4621-4952-AA55-D41EF084E2FA}" type="parTrans" cxnId="{1A72390F-DE47-4095-B277-B8212C400BF4}">
      <dgm:prSet/>
      <dgm:spPr/>
      <dgm:t>
        <a:bodyPr/>
        <a:lstStyle/>
        <a:p>
          <a:endParaRPr lang="en-US"/>
        </a:p>
      </dgm:t>
    </dgm:pt>
    <dgm:pt modelId="{C4407EDC-6C0C-4C31-9541-6DFEA716056B}" type="sibTrans" cxnId="{1A72390F-DE47-4095-B277-B8212C400BF4}">
      <dgm:prSet/>
      <dgm:spPr/>
      <dgm:t>
        <a:bodyPr/>
        <a:lstStyle/>
        <a:p>
          <a:endParaRPr lang="en-US"/>
        </a:p>
      </dgm:t>
    </dgm:pt>
    <dgm:pt modelId="{FFA92936-DB89-4D95-A7B4-92BD002B89FA}">
      <dgm:prSet phldrT="[Text]"/>
      <dgm:spPr/>
      <dgm:t>
        <a:bodyPr/>
        <a:lstStyle/>
        <a:p>
          <a:r>
            <a:rPr lang="en-US"/>
            <a:t>Lack of Diversity</a:t>
          </a:r>
        </a:p>
      </dgm:t>
    </dgm:pt>
    <dgm:pt modelId="{69256218-02D3-4D03-B9DF-03B7EF15E497}" type="parTrans" cxnId="{916520DF-828D-4562-8DDB-DDB336002AAC}">
      <dgm:prSet/>
      <dgm:spPr/>
      <dgm:t>
        <a:bodyPr/>
        <a:lstStyle/>
        <a:p>
          <a:endParaRPr lang="en-US"/>
        </a:p>
      </dgm:t>
    </dgm:pt>
    <dgm:pt modelId="{EA8C7D2C-A649-4125-A73D-6B063C05C18A}" type="sibTrans" cxnId="{916520DF-828D-4562-8DDB-DDB336002AAC}">
      <dgm:prSet/>
      <dgm:spPr/>
      <dgm:t>
        <a:bodyPr/>
        <a:lstStyle/>
        <a:p>
          <a:endParaRPr lang="en-US"/>
        </a:p>
      </dgm:t>
    </dgm:pt>
    <dgm:pt modelId="{9782BB8C-35AF-43F8-8290-6E2ADD52E7F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Hybrid work environment</a:t>
          </a:r>
        </a:p>
      </dgm:t>
    </dgm:pt>
    <dgm:pt modelId="{B354F6F2-EA85-4AFD-9FE3-BED04586882F}" type="parTrans" cxnId="{FF26F662-4BF9-45D4-A089-0800533CDD1F}">
      <dgm:prSet/>
      <dgm:spPr/>
      <dgm:t>
        <a:bodyPr/>
        <a:lstStyle/>
        <a:p>
          <a:endParaRPr lang="en-US"/>
        </a:p>
      </dgm:t>
    </dgm:pt>
    <dgm:pt modelId="{3538B210-7BA0-4551-B326-DC1A22CBD02B}" type="sibTrans" cxnId="{FF26F662-4BF9-45D4-A089-0800533CDD1F}">
      <dgm:prSet/>
      <dgm:spPr/>
      <dgm:t>
        <a:bodyPr/>
        <a:lstStyle/>
        <a:p>
          <a:endParaRPr lang="en-US"/>
        </a:p>
      </dgm:t>
    </dgm:pt>
    <dgm:pt modelId="{EF32B989-1D28-4A42-B3FA-805B90AE4E4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Pool salaries vs Corporations</a:t>
          </a:r>
        </a:p>
      </dgm:t>
    </dgm:pt>
    <dgm:pt modelId="{B8A1695F-775D-4239-8D5B-2A1DC537F0C2}" type="parTrans" cxnId="{B3336CF3-5604-4001-93A8-CD3639695A95}">
      <dgm:prSet/>
      <dgm:spPr/>
      <dgm:t>
        <a:bodyPr/>
        <a:lstStyle/>
        <a:p>
          <a:endParaRPr lang="en-US"/>
        </a:p>
      </dgm:t>
    </dgm:pt>
    <dgm:pt modelId="{5DFD0E6C-48C8-4470-92A7-E0107AAE0A4E}" type="sibTrans" cxnId="{B3336CF3-5604-4001-93A8-CD3639695A95}">
      <dgm:prSet/>
      <dgm:spPr/>
      <dgm:t>
        <a:bodyPr/>
        <a:lstStyle/>
        <a:p>
          <a:endParaRPr lang="en-US"/>
        </a:p>
      </dgm:t>
    </dgm:pt>
    <dgm:pt modelId="{EDB92D5E-9F62-4CA4-8AAF-D84BB928B122}" type="pres">
      <dgm:prSet presAssocID="{A38E198C-ACB1-417E-9407-80586DE1A317}" presName="Name0" presStyleCnt="0">
        <dgm:presLayoutVars>
          <dgm:dir/>
          <dgm:resizeHandles val="exact"/>
        </dgm:presLayoutVars>
      </dgm:prSet>
      <dgm:spPr/>
    </dgm:pt>
    <dgm:pt modelId="{CBE9DC41-AA5B-4EE9-B926-A6D5F64A1A6E}" type="pres">
      <dgm:prSet presAssocID="{3B33AD4C-1E85-4E18-9171-2C8CD6300824}" presName="node" presStyleLbl="node1" presStyleIdx="0" presStyleCnt="5">
        <dgm:presLayoutVars>
          <dgm:bulletEnabled val="1"/>
        </dgm:presLayoutVars>
      </dgm:prSet>
      <dgm:spPr/>
    </dgm:pt>
    <dgm:pt modelId="{CE6C2B0D-16B8-425F-B03F-5602514E95C0}" type="pres">
      <dgm:prSet presAssocID="{7CC727D4-32B6-4AE7-9BB7-9646EC4CB32F}" presName="sibTrans" presStyleLbl="sibTrans2D1" presStyleIdx="0" presStyleCnt="5"/>
      <dgm:spPr/>
    </dgm:pt>
    <dgm:pt modelId="{19183C2C-2DD8-4F4D-A22B-D7A1B074A9D9}" type="pres">
      <dgm:prSet presAssocID="{7CC727D4-32B6-4AE7-9BB7-9646EC4CB32F}" presName="connectorText" presStyleLbl="sibTrans2D1" presStyleIdx="0" presStyleCnt="5"/>
      <dgm:spPr/>
    </dgm:pt>
    <dgm:pt modelId="{009908C1-3FF1-4CAE-A626-DF564392DFEE}" type="pres">
      <dgm:prSet presAssocID="{AF323737-E989-490B-AFF4-E5DEAB06B741}" presName="node" presStyleLbl="node1" presStyleIdx="1" presStyleCnt="5">
        <dgm:presLayoutVars>
          <dgm:bulletEnabled val="1"/>
        </dgm:presLayoutVars>
      </dgm:prSet>
      <dgm:spPr/>
    </dgm:pt>
    <dgm:pt modelId="{9D05D04F-382B-4D9D-84D8-B30D9F3A7799}" type="pres">
      <dgm:prSet presAssocID="{C4407EDC-6C0C-4C31-9541-6DFEA716056B}" presName="sibTrans" presStyleLbl="sibTrans2D1" presStyleIdx="1" presStyleCnt="5"/>
      <dgm:spPr/>
    </dgm:pt>
    <dgm:pt modelId="{A7C40AF0-D8FC-4973-AF5F-545FE21815C0}" type="pres">
      <dgm:prSet presAssocID="{C4407EDC-6C0C-4C31-9541-6DFEA716056B}" presName="connectorText" presStyleLbl="sibTrans2D1" presStyleIdx="1" presStyleCnt="5"/>
      <dgm:spPr/>
    </dgm:pt>
    <dgm:pt modelId="{EBE85E83-4E78-4DBD-A9D7-FB94DB2F8571}" type="pres">
      <dgm:prSet presAssocID="{EF32B989-1D28-4A42-B3FA-805B90AE4E40}" presName="node" presStyleLbl="node1" presStyleIdx="2" presStyleCnt="5">
        <dgm:presLayoutVars>
          <dgm:bulletEnabled val="1"/>
        </dgm:presLayoutVars>
      </dgm:prSet>
      <dgm:spPr/>
    </dgm:pt>
    <dgm:pt modelId="{20A7A5F7-3DD6-45F9-8AAC-9869A34FB030}" type="pres">
      <dgm:prSet presAssocID="{5DFD0E6C-48C8-4470-92A7-E0107AAE0A4E}" presName="sibTrans" presStyleLbl="sibTrans2D1" presStyleIdx="2" presStyleCnt="5"/>
      <dgm:spPr/>
    </dgm:pt>
    <dgm:pt modelId="{FFD98409-F264-4C1C-9EF0-71A23F17126A}" type="pres">
      <dgm:prSet presAssocID="{5DFD0E6C-48C8-4470-92A7-E0107AAE0A4E}" presName="connectorText" presStyleLbl="sibTrans2D1" presStyleIdx="2" presStyleCnt="5"/>
      <dgm:spPr/>
    </dgm:pt>
    <dgm:pt modelId="{DBDF126F-50EB-4CD6-9BAF-ADCA639EA5C2}" type="pres">
      <dgm:prSet presAssocID="{9782BB8C-35AF-43F8-8290-6E2ADD52E7F6}" presName="node" presStyleLbl="node1" presStyleIdx="3" presStyleCnt="5">
        <dgm:presLayoutVars>
          <dgm:bulletEnabled val="1"/>
        </dgm:presLayoutVars>
      </dgm:prSet>
      <dgm:spPr/>
    </dgm:pt>
    <dgm:pt modelId="{8D4CBE24-065A-4801-8955-327CCAFEE4A6}" type="pres">
      <dgm:prSet presAssocID="{3538B210-7BA0-4551-B326-DC1A22CBD02B}" presName="sibTrans" presStyleLbl="sibTrans2D1" presStyleIdx="3" presStyleCnt="5"/>
      <dgm:spPr/>
    </dgm:pt>
    <dgm:pt modelId="{2CC8BE43-DD68-472D-9084-C80556C6E2E0}" type="pres">
      <dgm:prSet presAssocID="{3538B210-7BA0-4551-B326-DC1A22CBD02B}" presName="connectorText" presStyleLbl="sibTrans2D1" presStyleIdx="3" presStyleCnt="5"/>
      <dgm:spPr/>
    </dgm:pt>
    <dgm:pt modelId="{DFAC2D58-DE26-44FC-9487-D80DD12F545A}" type="pres">
      <dgm:prSet presAssocID="{FFA92936-DB89-4D95-A7B4-92BD002B89FA}" presName="node" presStyleLbl="node1" presStyleIdx="4" presStyleCnt="5">
        <dgm:presLayoutVars>
          <dgm:bulletEnabled val="1"/>
        </dgm:presLayoutVars>
      </dgm:prSet>
      <dgm:spPr/>
    </dgm:pt>
    <dgm:pt modelId="{C2A35DEC-4E16-42CC-84D8-51D1A2743FBF}" type="pres">
      <dgm:prSet presAssocID="{EA8C7D2C-A649-4125-A73D-6B063C05C18A}" presName="sibTrans" presStyleLbl="sibTrans2D1" presStyleIdx="4" presStyleCnt="5"/>
      <dgm:spPr/>
    </dgm:pt>
    <dgm:pt modelId="{540E352D-366B-4031-9D6C-CC4779C8FE59}" type="pres">
      <dgm:prSet presAssocID="{EA8C7D2C-A649-4125-A73D-6B063C05C18A}" presName="connectorText" presStyleLbl="sibTrans2D1" presStyleIdx="4" presStyleCnt="5"/>
      <dgm:spPr/>
    </dgm:pt>
  </dgm:ptLst>
  <dgm:cxnLst>
    <dgm:cxn modelId="{11152F04-5A2C-4017-BAAB-946C72899BC9}" type="presOf" srcId="{3B33AD4C-1E85-4E18-9171-2C8CD6300824}" destId="{CBE9DC41-AA5B-4EE9-B926-A6D5F64A1A6E}" srcOrd="0" destOrd="0" presId="urn:microsoft.com/office/officeart/2005/8/layout/cycle7"/>
    <dgm:cxn modelId="{1A72390F-DE47-4095-B277-B8212C400BF4}" srcId="{A38E198C-ACB1-417E-9407-80586DE1A317}" destId="{AF323737-E989-490B-AFF4-E5DEAB06B741}" srcOrd="1" destOrd="0" parTransId="{91873875-4621-4952-AA55-D41EF084E2FA}" sibTransId="{C4407EDC-6C0C-4C31-9541-6DFEA716056B}"/>
    <dgm:cxn modelId="{4AD74F19-08F8-43DC-B373-CC9E65D0977C}" type="presOf" srcId="{7CC727D4-32B6-4AE7-9BB7-9646EC4CB32F}" destId="{19183C2C-2DD8-4F4D-A22B-D7A1B074A9D9}" srcOrd="1" destOrd="0" presId="urn:microsoft.com/office/officeart/2005/8/layout/cycle7"/>
    <dgm:cxn modelId="{90A81B2E-1E12-42F1-B92A-E8DC07ED5CF9}" type="presOf" srcId="{EA8C7D2C-A649-4125-A73D-6B063C05C18A}" destId="{C2A35DEC-4E16-42CC-84D8-51D1A2743FBF}" srcOrd="0" destOrd="0" presId="urn:microsoft.com/office/officeart/2005/8/layout/cycle7"/>
    <dgm:cxn modelId="{35F17A30-4A9B-43EC-AD9D-3E2436CC8EB3}" type="presOf" srcId="{AF323737-E989-490B-AFF4-E5DEAB06B741}" destId="{009908C1-3FF1-4CAE-A626-DF564392DFEE}" srcOrd="0" destOrd="0" presId="urn:microsoft.com/office/officeart/2005/8/layout/cycle7"/>
    <dgm:cxn modelId="{FB11B737-8593-4F8D-B5CD-FE153526F9AB}" type="presOf" srcId="{EA8C7D2C-A649-4125-A73D-6B063C05C18A}" destId="{540E352D-366B-4031-9D6C-CC4779C8FE59}" srcOrd="1" destOrd="0" presId="urn:microsoft.com/office/officeart/2005/8/layout/cycle7"/>
    <dgm:cxn modelId="{31D5E360-1861-4618-80F7-86AB35148F70}" type="presOf" srcId="{FFA92936-DB89-4D95-A7B4-92BD002B89FA}" destId="{DFAC2D58-DE26-44FC-9487-D80DD12F545A}" srcOrd="0" destOrd="0" presId="urn:microsoft.com/office/officeart/2005/8/layout/cycle7"/>
    <dgm:cxn modelId="{C3538F41-3D33-496E-803B-FC61B9AB4C38}" type="presOf" srcId="{3538B210-7BA0-4551-B326-DC1A22CBD02B}" destId="{8D4CBE24-065A-4801-8955-327CCAFEE4A6}" srcOrd="0" destOrd="0" presId="urn:microsoft.com/office/officeart/2005/8/layout/cycle7"/>
    <dgm:cxn modelId="{FF26F662-4BF9-45D4-A089-0800533CDD1F}" srcId="{A38E198C-ACB1-417E-9407-80586DE1A317}" destId="{9782BB8C-35AF-43F8-8290-6E2ADD52E7F6}" srcOrd="3" destOrd="0" parTransId="{B354F6F2-EA85-4AFD-9FE3-BED04586882F}" sibTransId="{3538B210-7BA0-4551-B326-DC1A22CBD02B}"/>
    <dgm:cxn modelId="{BC110267-4A39-4AEF-977B-B82B7FA3F615}" type="presOf" srcId="{9782BB8C-35AF-43F8-8290-6E2ADD52E7F6}" destId="{DBDF126F-50EB-4CD6-9BAF-ADCA639EA5C2}" srcOrd="0" destOrd="0" presId="urn:microsoft.com/office/officeart/2005/8/layout/cycle7"/>
    <dgm:cxn modelId="{8EAE034A-7F33-4816-9395-CA49C7B3B9DA}" type="presOf" srcId="{5DFD0E6C-48C8-4470-92A7-E0107AAE0A4E}" destId="{20A7A5F7-3DD6-45F9-8AAC-9869A34FB030}" srcOrd="0" destOrd="0" presId="urn:microsoft.com/office/officeart/2005/8/layout/cycle7"/>
    <dgm:cxn modelId="{132CBB4A-031F-418B-B8CD-9D329B9E0F38}" type="presOf" srcId="{A38E198C-ACB1-417E-9407-80586DE1A317}" destId="{EDB92D5E-9F62-4CA4-8AAF-D84BB928B122}" srcOrd="0" destOrd="0" presId="urn:microsoft.com/office/officeart/2005/8/layout/cycle7"/>
    <dgm:cxn modelId="{70807A8A-9EF0-4971-AEE6-48CE6496C667}" srcId="{A38E198C-ACB1-417E-9407-80586DE1A317}" destId="{3B33AD4C-1E85-4E18-9171-2C8CD6300824}" srcOrd="0" destOrd="0" parTransId="{28C4205F-223A-4837-B675-057DC75BA2C8}" sibTransId="{7CC727D4-32B6-4AE7-9BB7-9646EC4CB32F}"/>
    <dgm:cxn modelId="{0CE3CCA2-B11E-4700-81D3-9B89C7482961}" type="presOf" srcId="{3538B210-7BA0-4551-B326-DC1A22CBD02B}" destId="{2CC8BE43-DD68-472D-9084-C80556C6E2E0}" srcOrd="1" destOrd="0" presId="urn:microsoft.com/office/officeart/2005/8/layout/cycle7"/>
    <dgm:cxn modelId="{409A33BB-449B-4B70-BDBB-B19EB0C12DBB}" type="presOf" srcId="{EF32B989-1D28-4A42-B3FA-805B90AE4E40}" destId="{EBE85E83-4E78-4DBD-A9D7-FB94DB2F8571}" srcOrd="0" destOrd="0" presId="urn:microsoft.com/office/officeart/2005/8/layout/cycle7"/>
    <dgm:cxn modelId="{5714CBC8-7E9D-4154-93F6-D3A2AEA485F4}" type="presOf" srcId="{5DFD0E6C-48C8-4470-92A7-E0107AAE0A4E}" destId="{FFD98409-F264-4C1C-9EF0-71A23F17126A}" srcOrd="1" destOrd="0" presId="urn:microsoft.com/office/officeart/2005/8/layout/cycle7"/>
    <dgm:cxn modelId="{1CACB2CA-61EF-421A-B665-EB732E96CE4E}" type="presOf" srcId="{C4407EDC-6C0C-4C31-9541-6DFEA716056B}" destId="{A7C40AF0-D8FC-4973-AF5F-545FE21815C0}" srcOrd="1" destOrd="0" presId="urn:microsoft.com/office/officeart/2005/8/layout/cycle7"/>
    <dgm:cxn modelId="{A7BCD2D7-58EF-46B1-BD14-7F657659F212}" type="presOf" srcId="{7CC727D4-32B6-4AE7-9BB7-9646EC4CB32F}" destId="{CE6C2B0D-16B8-425F-B03F-5602514E95C0}" srcOrd="0" destOrd="0" presId="urn:microsoft.com/office/officeart/2005/8/layout/cycle7"/>
    <dgm:cxn modelId="{916520DF-828D-4562-8DDB-DDB336002AAC}" srcId="{A38E198C-ACB1-417E-9407-80586DE1A317}" destId="{FFA92936-DB89-4D95-A7B4-92BD002B89FA}" srcOrd="4" destOrd="0" parTransId="{69256218-02D3-4D03-B9DF-03B7EF15E497}" sibTransId="{EA8C7D2C-A649-4125-A73D-6B063C05C18A}"/>
    <dgm:cxn modelId="{B3336CF3-5604-4001-93A8-CD3639695A95}" srcId="{A38E198C-ACB1-417E-9407-80586DE1A317}" destId="{EF32B989-1D28-4A42-B3FA-805B90AE4E40}" srcOrd="2" destOrd="0" parTransId="{B8A1695F-775D-4239-8D5B-2A1DC537F0C2}" sibTransId="{5DFD0E6C-48C8-4470-92A7-E0107AAE0A4E}"/>
    <dgm:cxn modelId="{A53213FE-07EF-418B-B2CF-7F3A5F19D4D4}" type="presOf" srcId="{C4407EDC-6C0C-4C31-9541-6DFEA716056B}" destId="{9D05D04F-382B-4D9D-84D8-B30D9F3A7799}" srcOrd="0" destOrd="0" presId="urn:microsoft.com/office/officeart/2005/8/layout/cycle7"/>
    <dgm:cxn modelId="{F636E59A-8BDC-436F-8D2E-CF4C283CD23A}" type="presParOf" srcId="{EDB92D5E-9F62-4CA4-8AAF-D84BB928B122}" destId="{CBE9DC41-AA5B-4EE9-B926-A6D5F64A1A6E}" srcOrd="0" destOrd="0" presId="urn:microsoft.com/office/officeart/2005/8/layout/cycle7"/>
    <dgm:cxn modelId="{FC5E8C1E-7C3F-455B-B3A8-49CA01F44080}" type="presParOf" srcId="{EDB92D5E-9F62-4CA4-8AAF-D84BB928B122}" destId="{CE6C2B0D-16B8-425F-B03F-5602514E95C0}" srcOrd="1" destOrd="0" presId="urn:microsoft.com/office/officeart/2005/8/layout/cycle7"/>
    <dgm:cxn modelId="{BA8DB2EF-6E32-4A0E-AED1-90A0A991ADD4}" type="presParOf" srcId="{CE6C2B0D-16B8-425F-B03F-5602514E95C0}" destId="{19183C2C-2DD8-4F4D-A22B-D7A1B074A9D9}" srcOrd="0" destOrd="0" presId="urn:microsoft.com/office/officeart/2005/8/layout/cycle7"/>
    <dgm:cxn modelId="{9FF0EC09-134D-48C3-9C02-29E01D848862}" type="presParOf" srcId="{EDB92D5E-9F62-4CA4-8AAF-D84BB928B122}" destId="{009908C1-3FF1-4CAE-A626-DF564392DFEE}" srcOrd="2" destOrd="0" presId="urn:microsoft.com/office/officeart/2005/8/layout/cycle7"/>
    <dgm:cxn modelId="{60EAF222-5BED-4943-86E0-CECD9E66F829}" type="presParOf" srcId="{EDB92D5E-9F62-4CA4-8AAF-D84BB928B122}" destId="{9D05D04F-382B-4D9D-84D8-B30D9F3A7799}" srcOrd="3" destOrd="0" presId="urn:microsoft.com/office/officeart/2005/8/layout/cycle7"/>
    <dgm:cxn modelId="{379DAE1E-45FC-4DD4-BA89-F96B6CECEA27}" type="presParOf" srcId="{9D05D04F-382B-4D9D-84D8-B30D9F3A7799}" destId="{A7C40AF0-D8FC-4973-AF5F-545FE21815C0}" srcOrd="0" destOrd="0" presId="urn:microsoft.com/office/officeart/2005/8/layout/cycle7"/>
    <dgm:cxn modelId="{8BD758A3-6BB7-4DE9-BFB9-1A27B2E17DF9}" type="presParOf" srcId="{EDB92D5E-9F62-4CA4-8AAF-D84BB928B122}" destId="{EBE85E83-4E78-4DBD-A9D7-FB94DB2F8571}" srcOrd="4" destOrd="0" presId="urn:microsoft.com/office/officeart/2005/8/layout/cycle7"/>
    <dgm:cxn modelId="{309C6DF4-F74D-48D4-AB30-6F3C54F0D9C4}" type="presParOf" srcId="{EDB92D5E-9F62-4CA4-8AAF-D84BB928B122}" destId="{20A7A5F7-3DD6-45F9-8AAC-9869A34FB030}" srcOrd="5" destOrd="0" presId="urn:microsoft.com/office/officeart/2005/8/layout/cycle7"/>
    <dgm:cxn modelId="{D493964C-8F93-46BC-B2D0-5FD6319EFC14}" type="presParOf" srcId="{20A7A5F7-3DD6-45F9-8AAC-9869A34FB030}" destId="{FFD98409-F264-4C1C-9EF0-71A23F17126A}" srcOrd="0" destOrd="0" presId="urn:microsoft.com/office/officeart/2005/8/layout/cycle7"/>
    <dgm:cxn modelId="{ACABC6DF-A822-4DD5-8063-949DDE23B412}" type="presParOf" srcId="{EDB92D5E-9F62-4CA4-8AAF-D84BB928B122}" destId="{DBDF126F-50EB-4CD6-9BAF-ADCA639EA5C2}" srcOrd="6" destOrd="0" presId="urn:microsoft.com/office/officeart/2005/8/layout/cycle7"/>
    <dgm:cxn modelId="{ED73971C-5AC7-46CA-9592-6E2FC767524D}" type="presParOf" srcId="{EDB92D5E-9F62-4CA4-8AAF-D84BB928B122}" destId="{8D4CBE24-065A-4801-8955-327CCAFEE4A6}" srcOrd="7" destOrd="0" presId="urn:microsoft.com/office/officeart/2005/8/layout/cycle7"/>
    <dgm:cxn modelId="{46E83703-EF31-45AE-BD72-4C2AA8F40B83}" type="presParOf" srcId="{8D4CBE24-065A-4801-8955-327CCAFEE4A6}" destId="{2CC8BE43-DD68-472D-9084-C80556C6E2E0}" srcOrd="0" destOrd="0" presId="urn:microsoft.com/office/officeart/2005/8/layout/cycle7"/>
    <dgm:cxn modelId="{DCF56E26-E097-47DC-AEF3-83D0C059CDDB}" type="presParOf" srcId="{EDB92D5E-9F62-4CA4-8AAF-D84BB928B122}" destId="{DFAC2D58-DE26-44FC-9487-D80DD12F545A}" srcOrd="8" destOrd="0" presId="urn:microsoft.com/office/officeart/2005/8/layout/cycle7"/>
    <dgm:cxn modelId="{F08B45D8-852F-4432-B96D-169F85C36335}" type="presParOf" srcId="{EDB92D5E-9F62-4CA4-8AAF-D84BB928B122}" destId="{C2A35DEC-4E16-42CC-84D8-51D1A2743FBF}" srcOrd="9" destOrd="0" presId="urn:microsoft.com/office/officeart/2005/8/layout/cycle7"/>
    <dgm:cxn modelId="{0E326820-9AF8-4D87-BBB6-CBEDD65E042D}" type="presParOf" srcId="{C2A35DEC-4E16-42CC-84D8-51D1A2743FBF}" destId="{540E352D-366B-4031-9D6C-CC4779C8FE5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72BC1-7516-4D97-B435-F62DE0DBEB4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5E8D31E1-41C9-4818-888A-A892BCD60851}">
      <dgm:prSet phldrT="[Text]"/>
      <dgm:spPr/>
      <dgm:t>
        <a:bodyPr/>
        <a:lstStyle/>
        <a:p>
          <a:r>
            <a:rPr lang="en-US"/>
            <a:t>1.4M</a:t>
          </a:r>
        </a:p>
      </dgm:t>
    </dgm:pt>
    <dgm:pt modelId="{83021ACC-DB91-4CE3-ABC7-256B3CB5917E}" type="parTrans" cxnId="{8A04D801-1EA5-4E0B-B031-62B3869F49B2}">
      <dgm:prSet/>
      <dgm:spPr/>
      <dgm:t>
        <a:bodyPr/>
        <a:lstStyle/>
        <a:p>
          <a:endParaRPr lang="en-US"/>
        </a:p>
      </dgm:t>
    </dgm:pt>
    <dgm:pt modelId="{57CDB248-AA68-4CF9-8550-221DBE5438D3}" type="sibTrans" cxnId="{8A04D801-1EA5-4E0B-B031-62B3869F49B2}">
      <dgm:prSet/>
      <dgm:spPr/>
      <dgm:t>
        <a:bodyPr/>
        <a:lstStyle/>
        <a:p>
          <a:endParaRPr lang="en-US"/>
        </a:p>
      </dgm:t>
    </dgm:pt>
    <dgm:pt modelId="{94779F18-EB31-42DE-8462-92486B0154E1}">
      <dgm:prSet phldrT="[Text]" custT="1"/>
      <dgm:spPr/>
      <dgm:t>
        <a:bodyPr/>
        <a:lstStyle/>
        <a:p>
          <a:r>
            <a:rPr lang="en-US" sz="5200"/>
            <a:t>&lt;25%</a:t>
          </a:r>
          <a:r>
            <a:rPr lang="en-US" sz="1100"/>
            <a:t>(1)</a:t>
          </a:r>
        </a:p>
      </dgm:t>
    </dgm:pt>
    <dgm:pt modelId="{EE7938F8-5D1F-4194-8564-8935A00E79CC}" type="parTrans" cxnId="{F279B6B4-0346-4971-8E68-1DB958CC5460}">
      <dgm:prSet/>
      <dgm:spPr/>
      <dgm:t>
        <a:bodyPr/>
        <a:lstStyle/>
        <a:p>
          <a:endParaRPr lang="en-US"/>
        </a:p>
      </dgm:t>
    </dgm:pt>
    <dgm:pt modelId="{4A4B0B54-3C6E-42CF-8284-1A9C61ABB950}" type="sibTrans" cxnId="{F279B6B4-0346-4971-8E68-1DB958CC5460}">
      <dgm:prSet/>
      <dgm:spPr/>
      <dgm:t>
        <a:bodyPr/>
        <a:lstStyle/>
        <a:p>
          <a:endParaRPr lang="en-US"/>
        </a:p>
      </dgm:t>
    </dgm:pt>
    <dgm:pt modelId="{A6DCC457-99C6-45B5-8857-1427BC3CA92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800"/>
            <a:t>400K</a:t>
          </a:r>
          <a:r>
            <a:rPr lang="en-US" sz="1100"/>
            <a:t>(3)</a:t>
          </a:r>
        </a:p>
      </dgm:t>
    </dgm:pt>
    <dgm:pt modelId="{C001B855-F27C-41D2-9302-F3653B5A5F8E}" type="parTrans" cxnId="{A5660E28-8EB4-420B-A52A-FF3C3CD019EB}">
      <dgm:prSet/>
      <dgm:spPr/>
      <dgm:t>
        <a:bodyPr/>
        <a:lstStyle/>
        <a:p>
          <a:endParaRPr lang="en-US"/>
        </a:p>
      </dgm:t>
    </dgm:pt>
    <dgm:pt modelId="{45B6A206-DA55-45C1-B852-1E23EF701A4C}" type="sibTrans" cxnId="{A5660E28-8EB4-420B-A52A-FF3C3CD019EB}">
      <dgm:prSet/>
      <dgm:spPr/>
      <dgm:t>
        <a:bodyPr/>
        <a:lstStyle/>
        <a:p>
          <a:endParaRPr lang="en-US"/>
        </a:p>
      </dgm:t>
    </dgm:pt>
    <dgm:pt modelId="{66FCC1BD-C5A8-4603-9D94-4D34BE456E63}">
      <dgm:prSet phldrT="[Text]" custT="1"/>
      <dgm:spPr/>
      <dgm:t>
        <a:bodyPr/>
        <a:lstStyle/>
        <a:p>
          <a:r>
            <a:rPr lang="en-US" sz="5400"/>
            <a:t>40%</a:t>
          </a:r>
          <a:r>
            <a:rPr lang="en-US" sz="1100"/>
            <a:t>(2)</a:t>
          </a:r>
        </a:p>
      </dgm:t>
    </dgm:pt>
    <dgm:pt modelId="{E168F85C-4FA9-4CBF-AE4B-C9172DFCD863}" type="parTrans" cxnId="{4943918F-6DB7-42AF-B318-44DE19AA1043}">
      <dgm:prSet/>
      <dgm:spPr/>
      <dgm:t>
        <a:bodyPr/>
        <a:lstStyle/>
        <a:p>
          <a:endParaRPr lang="en-US"/>
        </a:p>
      </dgm:t>
    </dgm:pt>
    <dgm:pt modelId="{A6F61020-42EE-4346-A7CD-1924CB2A1B80}" type="sibTrans" cxnId="{4943918F-6DB7-42AF-B318-44DE19AA1043}">
      <dgm:prSet/>
      <dgm:spPr/>
      <dgm:t>
        <a:bodyPr/>
        <a:lstStyle/>
        <a:p>
          <a:endParaRPr lang="en-US"/>
        </a:p>
      </dgm:t>
    </dgm:pt>
    <dgm:pt modelId="{B72A10BE-7F17-4C64-A3BC-A0829B39841E}" type="pres">
      <dgm:prSet presAssocID="{C1372BC1-7516-4D97-B435-F62DE0DBEB40}" presName="linearFlow" presStyleCnt="0">
        <dgm:presLayoutVars>
          <dgm:dir/>
          <dgm:resizeHandles val="exact"/>
        </dgm:presLayoutVars>
      </dgm:prSet>
      <dgm:spPr/>
    </dgm:pt>
    <dgm:pt modelId="{8EFD152E-9139-4163-AB42-7E2BD479D1B8}" type="pres">
      <dgm:prSet presAssocID="{5E8D31E1-41C9-4818-888A-A892BCD60851}" presName="node" presStyleLbl="node1" presStyleIdx="0" presStyleCnt="4" custScaleX="128633">
        <dgm:presLayoutVars>
          <dgm:bulletEnabled val="1"/>
        </dgm:presLayoutVars>
      </dgm:prSet>
      <dgm:spPr/>
    </dgm:pt>
    <dgm:pt modelId="{210F6259-A05E-4433-A7C1-AD575CFE6E1E}" type="pres">
      <dgm:prSet presAssocID="{57CDB248-AA68-4CF9-8550-221DBE5438D3}" presName="spacerL" presStyleCnt="0"/>
      <dgm:spPr/>
    </dgm:pt>
    <dgm:pt modelId="{75654A94-B7D0-4CBC-81B9-CA4AC7A85C29}" type="pres">
      <dgm:prSet presAssocID="{57CDB248-AA68-4CF9-8550-221DBE5438D3}" presName="sibTrans" presStyleLbl="sibTrans2D1" presStyleIdx="0" presStyleCnt="3"/>
      <dgm:spPr/>
    </dgm:pt>
    <dgm:pt modelId="{A1638EB8-04C0-422C-92E9-2212B3BD0C13}" type="pres">
      <dgm:prSet presAssocID="{57CDB248-AA68-4CF9-8550-221DBE5438D3}" presName="spacerR" presStyleCnt="0"/>
      <dgm:spPr/>
    </dgm:pt>
    <dgm:pt modelId="{3AA58B9E-891F-4F39-AD50-6EE33E7FE352}" type="pres">
      <dgm:prSet presAssocID="{94779F18-EB31-42DE-8462-92486B0154E1}" presName="node" presStyleLbl="node1" presStyleIdx="1" presStyleCnt="4" custScaleX="130716" custLinFactX="182978" custLinFactNeighborX="200000" custLinFactNeighborY="6835">
        <dgm:presLayoutVars>
          <dgm:bulletEnabled val="1"/>
        </dgm:presLayoutVars>
      </dgm:prSet>
      <dgm:spPr/>
    </dgm:pt>
    <dgm:pt modelId="{161EAAF9-E3A9-493C-AB41-E590EDA1EAE4}" type="pres">
      <dgm:prSet presAssocID="{4A4B0B54-3C6E-42CF-8284-1A9C61ABB950}" presName="spacerL" presStyleCnt="0"/>
      <dgm:spPr/>
    </dgm:pt>
    <dgm:pt modelId="{DC311A65-CBDD-4B70-BE1C-F34261EDEC6B}" type="pres">
      <dgm:prSet presAssocID="{4A4B0B54-3C6E-42CF-8284-1A9C61ABB950}" presName="sibTrans" presStyleLbl="sibTrans2D1" presStyleIdx="1" presStyleCnt="3"/>
      <dgm:spPr/>
    </dgm:pt>
    <dgm:pt modelId="{1EA3F317-BDC7-4CF5-B8CA-D0EE908A3DF5}" type="pres">
      <dgm:prSet presAssocID="{4A4B0B54-3C6E-42CF-8284-1A9C61ABB950}" presName="spacerR" presStyleCnt="0"/>
      <dgm:spPr/>
    </dgm:pt>
    <dgm:pt modelId="{4524666A-3914-460C-B6EF-4840717903F3}" type="pres">
      <dgm:prSet presAssocID="{66FCC1BD-C5A8-4603-9D94-4D34BE456E63}" presName="node" presStyleLbl="node1" presStyleIdx="2" presStyleCnt="4" custScaleX="128198" custLinFactX="-177673" custLinFactNeighborX="-200000" custLinFactNeighborY="6360">
        <dgm:presLayoutVars>
          <dgm:bulletEnabled val="1"/>
        </dgm:presLayoutVars>
      </dgm:prSet>
      <dgm:spPr/>
    </dgm:pt>
    <dgm:pt modelId="{BBAAD744-4FCB-4455-A466-B85B82EDCA43}" type="pres">
      <dgm:prSet presAssocID="{A6F61020-42EE-4346-A7CD-1924CB2A1B80}" presName="spacerL" presStyleCnt="0"/>
      <dgm:spPr/>
    </dgm:pt>
    <dgm:pt modelId="{CB157075-23BB-4990-8B96-94E787EB59DD}" type="pres">
      <dgm:prSet presAssocID="{A6F61020-42EE-4346-A7CD-1924CB2A1B80}" presName="sibTrans" presStyleLbl="sibTrans2D1" presStyleIdx="2" presStyleCnt="3"/>
      <dgm:spPr/>
    </dgm:pt>
    <dgm:pt modelId="{9DBCD2EB-C799-42AA-A02D-D6CA94C90EF1}" type="pres">
      <dgm:prSet presAssocID="{A6F61020-42EE-4346-A7CD-1924CB2A1B80}" presName="spacerR" presStyleCnt="0"/>
      <dgm:spPr/>
    </dgm:pt>
    <dgm:pt modelId="{543A76C9-D5EE-4965-8786-F54376AFB63E}" type="pres">
      <dgm:prSet presAssocID="{A6DCC457-99C6-45B5-8857-1427BC3CA92A}" presName="node" presStyleLbl="node1" presStyleIdx="3" presStyleCnt="4" custScaleX="113205">
        <dgm:presLayoutVars>
          <dgm:bulletEnabled val="1"/>
        </dgm:presLayoutVars>
      </dgm:prSet>
      <dgm:spPr/>
    </dgm:pt>
  </dgm:ptLst>
  <dgm:cxnLst>
    <dgm:cxn modelId="{8A04D801-1EA5-4E0B-B031-62B3869F49B2}" srcId="{C1372BC1-7516-4D97-B435-F62DE0DBEB40}" destId="{5E8D31E1-41C9-4818-888A-A892BCD60851}" srcOrd="0" destOrd="0" parTransId="{83021ACC-DB91-4CE3-ABC7-256B3CB5917E}" sibTransId="{57CDB248-AA68-4CF9-8550-221DBE5438D3}"/>
    <dgm:cxn modelId="{784B630A-0120-452F-A42C-1348E7ECB69A}" type="presOf" srcId="{66FCC1BD-C5A8-4603-9D94-4D34BE456E63}" destId="{4524666A-3914-460C-B6EF-4840717903F3}" srcOrd="0" destOrd="0" presId="urn:microsoft.com/office/officeart/2005/8/layout/equation1"/>
    <dgm:cxn modelId="{9C466A20-7AF7-4029-8AB8-56569BDD6F45}" type="presOf" srcId="{A6F61020-42EE-4346-A7CD-1924CB2A1B80}" destId="{CB157075-23BB-4990-8B96-94E787EB59DD}" srcOrd="0" destOrd="0" presId="urn:microsoft.com/office/officeart/2005/8/layout/equation1"/>
    <dgm:cxn modelId="{A5660E28-8EB4-420B-A52A-FF3C3CD019EB}" srcId="{C1372BC1-7516-4D97-B435-F62DE0DBEB40}" destId="{A6DCC457-99C6-45B5-8857-1427BC3CA92A}" srcOrd="3" destOrd="0" parTransId="{C001B855-F27C-41D2-9302-F3653B5A5F8E}" sibTransId="{45B6A206-DA55-45C1-B852-1E23EF701A4C}"/>
    <dgm:cxn modelId="{9BAFA675-03C5-415A-8B27-0D9F2F0433BF}" type="presOf" srcId="{4A4B0B54-3C6E-42CF-8284-1A9C61ABB950}" destId="{DC311A65-CBDD-4B70-BE1C-F34261EDEC6B}" srcOrd="0" destOrd="0" presId="urn:microsoft.com/office/officeart/2005/8/layout/equation1"/>
    <dgm:cxn modelId="{4943918F-6DB7-42AF-B318-44DE19AA1043}" srcId="{C1372BC1-7516-4D97-B435-F62DE0DBEB40}" destId="{66FCC1BD-C5A8-4603-9D94-4D34BE456E63}" srcOrd="2" destOrd="0" parTransId="{E168F85C-4FA9-4CBF-AE4B-C9172DFCD863}" sibTransId="{A6F61020-42EE-4346-A7CD-1924CB2A1B80}"/>
    <dgm:cxn modelId="{F279B6B4-0346-4971-8E68-1DB958CC5460}" srcId="{C1372BC1-7516-4D97-B435-F62DE0DBEB40}" destId="{94779F18-EB31-42DE-8462-92486B0154E1}" srcOrd="1" destOrd="0" parTransId="{EE7938F8-5D1F-4194-8564-8935A00E79CC}" sibTransId="{4A4B0B54-3C6E-42CF-8284-1A9C61ABB950}"/>
    <dgm:cxn modelId="{BAAE93D2-6E7D-4494-A950-9720E39BF371}" type="presOf" srcId="{A6DCC457-99C6-45B5-8857-1427BC3CA92A}" destId="{543A76C9-D5EE-4965-8786-F54376AFB63E}" srcOrd="0" destOrd="0" presId="urn:microsoft.com/office/officeart/2005/8/layout/equation1"/>
    <dgm:cxn modelId="{44C0B7D5-4216-4556-B67F-C1B53AD055AF}" type="presOf" srcId="{94779F18-EB31-42DE-8462-92486B0154E1}" destId="{3AA58B9E-891F-4F39-AD50-6EE33E7FE352}" srcOrd="0" destOrd="0" presId="urn:microsoft.com/office/officeart/2005/8/layout/equation1"/>
    <dgm:cxn modelId="{119481F8-5E6A-434D-ADA4-D8AC4B92D18A}" type="presOf" srcId="{C1372BC1-7516-4D97-B435-F62DE0DBEB40}" destId="{B72A10BE-7F17-4C64-A3BC-A0829B39841E}" srcOrd="0" destOrd="0" presId="urn:microsoft.com/office/officeart/2005/8/layout/equation1"/>
    <dgm:cxn modelId="{CC363FFE-29E1-4E24-84FF-7DAA03EC297D}" type="presOf" srcId="{5E8D31E1-41C9-4818-888A-A892BCD60851}" destId="{8EFD152E-9139-4163-AB42-7E2BD479D1B8}" srcOrd="0" destOrd="0" presId="urn:microsoft.com/office/officeart/2005/8/layout/equation1"/>
    <dgm:cxn modelId="{706567FE-D5DE-4C1E-A984-2EF795AE6CA5}" type="presOf" srcId="{57CDB248-AA68-4CF9-8550-221DBE5438D3}" destId="{75654A94-B7D0-4CBC-81B9-CA4AC7A85C29}" srcOrd="0" destOrd="0" presId="urn:microsoft.com/office/officeart/2005/8/layout/equation1"/>
    <dgm:cxn modelId="{62DA6C6B-B9D7-42CB-9BB5-AF9A56F8B496}" type="presParOf" srcId="{B72A10BE-7F17-4C64-A3BC-A0829B39841E}" destId="{8EFD152E-9139-4163-AB42-7E2BD479D1B8}" srcOrd="0" destOrd="0" presId="urn:microsoft.com/office/officeart/2005/8/layout/equation1"/>
    <dgm:cxn modelId="{E8C492C4-8671-40F1-A0A0-EE4AC19CF1C6}" type="presParOf" srcId="{B72A10BE-7F17-4C64-A3BC-A0829B39841E}" destId="{210F6259-A05E-4433-A7C1-AD575CFE6E1E}" srcOrd="1" destOrd="0" presId="urn:microsoft.com/office/officeart/2005/8/layout/equation1"/>
    <dgm:cxn modelId="{F1DA30E5-41D0-40EF-9EA4-70F2DFA0F8C4}" type="presParOf" srcId="{B72A10BE-7F17-4C64-A3BC-A0829B39841E}" destId="{75654A94-B7D0-4CBC-81B9-CA4AC7A85C29}" srcOrd="2" destOrd="0" presId="urn:microsoft.com/office/officeart/2005/8/layout/equation1"/>
    <dgm:cxn modelId="{0385497F-D444-40B8-BEFA-0F822F77C29D}" type="presParOf" srcId="{B72A10BE-7F17-4C64-A3BC-A0829B39841E}" destId="{A1638EB8-04C0-422C-92E9-2212B3BD0C13}" srcOrd="3" destOrd="0" presId="urn:microsoft.com/office/officeart/2005/8/layout/equation1"/>
    <dgm:cxn modelId="{1F87ED99-4200-4E47-A460-AD29F3E4EC9B}" type="presParOf" srcId="{B72A10BE-7F17-4C64-A3BC-A0829B39841E}" destId="{3AA58B9E-891F-4F39-AD50-6EE33E7FE352}" srcOrd="4" destOrd="0" presId="urn:microsoft.com/office/officeart/2005/8/layout/equation1"/>
    <dgm:cxn modelId="{1CB11C87-E38C-4CD8-A48F-1D58F86BA64F}" type="presParOf" srcId="{B72A10BE-7F17-4C64-A3BC-A0829B39841E}" destId="{161EAAF9-E3A9-493C-AB41-E590EDA1EAE4}" srcOrd="5" destOrd="0" presId="urn:microsoft.com/office/officeart/2005/8/layout/equation1"/>
    <dgm:cxn modelId="{3E243FFF-80B4-4938-B261-508265763D02}" type="presParOf" srcId="{B72A10BE-7F17-4C64-A3BC-A0829B39841E}" destId="{DC311A65-CBDD-4B70-BE1C-F34261EDEC6B}" srcOrd="6" destOrd="0" presId="urn:microsoft.com/office/officeart/2005/8/layout/equation1"/>
    <dgm:cxn modelId="{662E7C7A-9E37-4136-A2E9-C1189AC46183}" type="presParOf" srcId="{B72A10BE-7F17-4C64-A3BC-A0829B39841E}" destId="{1EA3F317-BDC7-4CF5-B8CA-D0EE908A3DF5}" srcOrd="7" destOrd="0" presId="urn:microsoft.com/office/officeart/2005/8/layout/equation1"/>
    <dgm:cxn modelId="{781424C9-4BBA-410D-A1F1-AD20469C7E2A}" type="presParOf" srcId="{B72A10BE-7F17-4C64-A3BC-A0829B39841E}" destId="{4524666A-3914-460C-B6EF-4840717903F3}" srcOrd="8" destOrd="0" presId="urn:microsoft.com/office/officeart/2005/8/layout/equation1"/>
    <dgm:cxn modelId="{598290CB-A037-4575-85B0-6B246D8B61F0}" type="presParOf" srcId="{B72A10BE-7F17-4C64-A3BC-A0829B39841E}" destId="{BBAAD744-4FCB-4455-A466-B85B82EDCA43}" srcOrd="9" destOrd="0" presId="urn:microsoft.com/office/officeart/2005/8/layout/equation1"/>
    <dgm:cxn modelId="{A0C978D7-C019-4E07-A8D1-8C277A6B9ADA}" type="presParOf" srcId="{B72A10BE-7F17-4C64-A3BC-A0829B39841E}" destId="{CB157075-23BB-4990-8B96-94E787EB59DD}" srcOrd="10" destOrd="0" presId="urn:microsoft.com/office/officeart/2005/8/layout/equation1"/>
    <dgm:cxn modelId="{43C52855-78E9-4755-8BF1-714A48187411}" type="presParOf" srcId="{B72A10BE-7F17-4C64-A3BC-A0829B39841E}" destId="{9DBCD2EB-C799-42AA-A02D-D6CA94C90EF1}" srcOrd="11" destOrd="0" presId="urn:microsoft.com/office/officeart/2005/8/layout/equation1"/>
    <dgm:cxn modelId="{168D6FF6-8194-422C-8BDC-DCC8A0C65D4E}" type="presParOf" srcId="{B72A10BE-7F17-4C64-A3BC-A0829B39841E}" destId="{543A76C9-D5EE-4965-8786-F54376AFB63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19CF8-C861-4F6A-B3DC-F1CE0A4983D5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4F953-41AE-4E0C-9051-14E78429AE81}">
      <dgm:prSet phldrT="[Text]" custT="1"/>
      <dgm:spPr/>
      <dgm:t>
        <a:bodyPr/>
        <a:lstStyle/>
        <a:p>
          <a:r>
            <a:rPr lang="en-US" sz="6000"/>
            <a:t>Non-Traditional Pathways</a:t>
          </a:r>
        </a:p>
      </dgm:t>
    </dgm:pt>
    <dgm:pt modelId="{98F0CA46-EC91-49B2-9F8F-9E33D8740889}" type="parTrans" cxnId="{9BD7E3AD-841C-4FF3-A617-A2DFABE29CA8}">
      <dgm:prSet/>
      <dgm:spPr/>
      <dgm:t>
        <a:bodyPr/>
        <a:lstStyle/>
        <a:p>
          <a:endParaRPr lang="en-US"/>
        </a:p>
      </dgm:t>
    </dgm:pt>
    <dgm:pt modelId="{DE2B0AD0-FC99-497C-BC1C-E51404FB6959}" type="sibTrans" cxnId="{9BD7E3AD-841C-4FF3-A617-A2DFABE29CA8}">
      <dgm:prSet/>
      <dgm:spPr/>
      <dgm:t>
        <a:bodyPr/>
        <a:lstStyle/>
        <a:p>
          <a:endParaRPr lang="en-US"/>
        </a:p>
      </dgm:t>
    </dgm:pt>
    <dgm:pt modelId="{D9B85956-D03B-4570-BC20-E86E0C56EFF0}">
      <dgm:prSet phldrT="[Text]" custT="1"/>
      <dgm:spPr/>
      <dgm:t>
        <a:bodyPr/>
        <a:lstStyle/>
        <a:p>
          <a:r>
            <a:rPr lang="en-US" sz="6000"/>
            <a:t>Traditional College Enrollment</a:t>
          </a:r>
        </a:p>
      </dgm:t>
    </dgm:pt>
    <dgm:pt modelId="{B16EC5EB-3687-419B-B0A4-B7123C34BEF9}" type="parTrans" cxnId="{379CC0C5-503B-4024-8AC9-7D9BB56948BD}">
      <dgm:prSet/>
      <dgm:spPr/>
      <dgm:t>
        <a:bodyPr/>
        <a:lstStyle/>
        <a:p>
          <a:endParaRPr lang="en-US"/>
        </a:p>
      </dgm:t>
    </dgm:pt>
    <dgm:pt modelId="{7672C3CC-8C1F-4B0D-A422-1E61E6FB24AD}" type="sibTrans" cxnId="{379CC0C5-503B-4024-8AC9-7D9BB56948BD}">
      <dgm:prSet/>
      <dgm:spPr/>
      <dgm:t>
        <a:bodyPr/>
        <a:lstStyle/>
        <a:p>
          <a:endParaRPr lang="en-US"/>
        </a:p>
      </dgm:t>
    </dgm:pt>
    <dgm:pt modelId="{254B40BA-FC55-4756-99E7-13FAFD34D78E}" type="pres">
      <dgm:prSet presAssocID="{74B19CF8-C861-4F6A-B3DC-F1CE0A4983D5}" presName="compositeShape" presStyleCnt="0">
        <dgm:presLayoutVars>
          <dgm:chMax val="2"/>
          <dgm:dir/>
          <dgm:resizeHandles val="exact"/>
        </dgm:presLayoutVars>
      </dgm:prSet>
      <dgm:spPr/>
    </dgm:pt>
    <dgm:pt modelId="{3541D3F3-8E08-40F6-8608-1BD383714DC6}" type="pres">
      <dgm:prSet presAssocID="{1B84F953-41AE-4E0C-9051-14E78429AE81}" presName="upArrow" presStyleLbl="node1" presStyleIdx="0" presStyleCnt="2" custLinFactX="69997" custLinFactY="4469" custLinFactNeighborX="100000" custLinFactNeighborY="100000"/>
      <dgm:spPr>
        <a:solidFill>
          <a:schemeClr val="accent2">
            <a:lumMod val="50000"/>
          </a:schemeClr>
        </a:solidFill>
      </dgm:spPr>
    </dgm:pt>
    <dgm:pt modelId="{44A8F689-9674-482C-B6B5-5AFC90400B26}" type="pres">
      <dgm:prSet presAssocID="{1B84F953-41AE-4E0C-9051-14E78429AE81}" presName="upArrowText" presStyleLbl="revTx" presStyleIdx="0" presStyleCnt="2" custScaleX="88645" custScaleY="70916" custLinFactY="21302" custLinFactNeighborX="-45006" custLinFactNeighborY="100000">
        <dgm:presLayoutVars>
          <dgm:chMax val="0"/>
          <dgm:bulletEnabled val="1"/>
        </dgm:presLayoutVars>
      </dgm:prSet>
      <dgm:spPr/>
    </dgm:pt>
    <dgm:pt modelId="{86940E7D-2C1D-4D1A-933C-93F9A6833BB1}" type="pres">
      <dgm:prSet presAssocID="{D9B85956-D03B-4570-BC20-E86E0C56EFF0}" presName="downArrow" presStyleLbl="node1" presStyleIdx="1" presStyleCnt="2" custLinFactY="-4655" custLinFactNeighborX="-2540" custLinFactNeighborY="-100000"/>
      <dgm:spPr>
        <a:solidFill>
          <a:srgbClr val="B21F24"/>
        </a:solidFill>
      </dgm:spPr>
    </dgm:pt>
    <dgm:pt modelId="{02633FC9-296B-414B-ACE8-1BE2280F3242}" type="pres">
      <dgm:prSet presAssocID="{D9B85956-D03B-4570-BC20-E86E0C56EFF0}" presName="downArrowText" presStyleLbl="revTx" presStyleIdx="1" presStyleCnt="2" custScaleX="100685" custScaleY="70108" custLinFactY="-14411" custLinFactNeighborX="-9267" custLinFactNeighborY="-100000">
        <dgm:presLayoutVars>
          <dgm:chMax val="0"/>
          <dgm:bulletEnabled val="1"/>
        </dgm:presLayoutVars>
      </dgm:prSet>
      <dgm:spPr/>
    </dgm:pt>
  </dgm:ptLst>
  <dgm:cxnLst>
    <dgm:cxn modelId="{9BD7E3AD-841C-4FF3-A617-A2DFABE29CA8}" srcId="{74B19CF8-C861-4F6A-B3DC-F1CE0A4983D5}" destId="{1B84F953-41AE-4E0C-9051-14E78429AE81}" srcOrd="0" destOrd="0" parTransId="{98F0CA46-EC91-49B2-9F8F-9E33D8740889}" sibTransId="{DE2B0AD0-FC99-497C-BC1C-E51404FB6959}"/>
    <dgm:cxn modelId="{AA171EB6-5739-49E6-937B-6A2681D7BCC9}" type="presOf" srcId="{1B84F953-41AE-4E0C-9051-14E78429AE81}" destId="{44A8F689-9674-482C-B6B5-5AFC90400B26}" srcOrd="0" destOrd="0" presId="urn:microsoft.com/office/officeart/2005/8/layout/arrow4"/>
    <dgm:cxn modelId="{379CC0C5-503B-4024-8AC9-7D9BB56948BD}" srcId="{74B19CF8-C861-4F6A-B3DC-F1CE0A4983D5}" destId="{D9B85956-D03B-4570-BC20-E86E0C56EFF0}" srcOrd="1" destOrd="0" parTransId="{B16EC5EB-3687-419B-B0A4-B7123C34BEF9}" sibTransId="{7672C3CC-8C1F-4B0D-A422-1E61E6FB24AD}"/>
    <dgm:cxn modelId="{064CF3E3-77BF-4361-8DE1-5EF48BB4DD6F}" type="presOf" srcId="{74B19CF8-C861-4F6A-B3DC-F1CE0A4983D5}" destId="{254B40BA-FC55-4756-99E7-13FAFD34D78E}" srcOrd="0" destOrd="0" presId="urn:microsoft.com/office/officeart/2005/8/layout/arrow4"/>
    <dgm:cxn modelId="{C9FCF7EB-8F17-4155-A1C6-C813744A610E}" type="presOf" srcId="{D9B85956-D03B-4570-BC20-E86E0C56EFF0}" destId="{02633FC9-296B-414B-ACE8-1BE2280F3242}" srcOrd="0" destOrd="0" presId="urn:microsoft.com/office/officeart/2005/8/layout/arrow4"/>
    <dgm:cxn modelId="{5596C1B8-5E44-4BE0-8368-C6BDB6E9238A}" type="presParOf" srcId="{254B40BA-FC55-4756-99E7-13FAFD34D78E}" destId="{3541D3F3-8E08-40F6-8608-1BD383714DC6}" srcOrd="0" destOrd="0" presId="urn:microsoft.com/office/officeart/2005/8/layout/arrow4"/>
    <dgm:cxn modelId="{0F9DBF66-D9E2-41B8-81AA-1D0D90E9CDB5}" type="presParOf" srcId="{254B40BA-FC55-4756-99E7-13FAFD34D78E}" destId="{44A8F689-9674-482C-B6B5-5AFC90400B26}" srcOrd="1" destOrd="0" presId="urn:microsoft.com/office/officeart/2005/8/layout/arrow4"/>
    <dgm:cxn modelId="{DCC45395-79BE-467B-B7F9-6EE0E093C1D7}" type="presParOf" srcId="{254B40BA-FC55-4756-99E7-13FAFD34D78E}" destId="{86940E7D-2C1D-4D1A-933C-93F9A6833BB1}" srcOrd="2" destOrd="0" presId="urn:microsoft.com/office/officeart/2005/8/layout/arrow4"/>
    <dgm:cxn modelId="{D5B104C8-FDE7-4939-A1FF-435FBBBA3E0C}" type="presParOf" srcId="{254B40BA-FC55-4756-99E7-13FAFD34D78E}" destId="{02633FC9-296B-414B-ACE8-1BE2280F324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0B5A7-BC77-46E6-A358-BE842FE8F92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249205-612C-4B14-94C9-0CA4B65B9B6C}">
      <dgm:prSet phldrT="[Text]" custT="1"/>
      <dgm:spPr/>
      <dgm:t>
        <a:bodyPr/>
        <a:lstStyle/>
        <a:p>
          <a:pPr rtl="0"/>
          <a:r>
            <a:rPr lang="en-US" sz="2400" b="1">
              <a:latin typeface="+mn-lt"/>
            </a:rPr>
            <a:t>Intro Meeting with Pool, Safari and Vale Training</a:t>
          </a:r>
        </a:p>
      </dgm:t>
    </dgm:pt>
    <dgm:pt modelId="{0F556660-E384-4855-AD1A-AE336BB6CBC5}" type="parTrans" cxnId="{B831CB8D-B819-4D96-8A30-C0C6D54F1E9D}">
      <dgm:prSet/>
      <dgm:spPr/>
      <dgm:t>
        <a:bodyPr/>
        <a:lstStyle/>
        <a:p>
          <a:endParaRPr lang="en-US"/>
        </a:p>
      </dgm:t>
    </dgm:pt>
    <dgm:pt modelId="{889DC97B-2118-4796-9C31-DF4C9590F938}" type="sibTrans" cxnId="{B831CB8D-B819-4D96-8A30-C0C6D54F1E9D}">
      <dgm:prSet/>
      <dgm:spPr/>
      <dgm:t>
        <a:bodyPr/>
        <a:lstStyle/>
        <a:p>
          <a:endParaRPr lang="en-US"/>
        </a:p>
      </dgm:t>
    </dgm:pt>
    <dgm:pt modelId="{11A55819-2BC7-4685-B0B9-02FE0ED33F18}">
      <dgm:prSet phldrT="[Text]" custT="1"/>
      <dgm:spPr/>
      <dgm:t>
        <a:bodyPr/>
        <a:lstStyle/>
        <a:p>
          <a:pPr rtl="0"/>
          <a:r>
            <a:rPr lang="en-US" sz="2400" b="1">
              <a:latin typeface="+mn-lt"/>
              <a:cs typeface="Arial" panose="020B0604020202020204" pitchFamily="34" charset="0"/>
            </a:rPr>
            <a:t>Safari begins to fill the pipeline of candidates </a:t>
          </a:r>
        </a:p>
        <a:p>
          <a:pPr rtl="0"/>
          <a:r>
            <a:rPr lang="en-US" sz="2400" b="0">
              <a:latin typeface="+mn-lt"/>
              <a:cs typeface="Arial" panose="020B0604020202020204" pitchFamily="34" charset="0"/>
            </a:rPr>
            <a:t>(2- 4 weeks)</a:t>
          </a:r>
        </a:p>
      </dgm:t>
    </dgm:pt>
    <dgm:pt modelId="{25A775A9-0FF5-415D-ACE9-A43FF3F714FA}" type="parTrans" cxnId="{B4A73312-EC43-4448-BDAC-B9E021B7CF46}">
      <dgm:prSet/>
      <dgm:spPr/>
      <dgm:t>
        <a:bodyPr/>
        <a:lstStyle/>
        <a:p>
          <a:endParaRPr lang="en-US"/>
        </a:p>
      </dgm:t>
    </dgm:pt>
    <dgm:pt modelId="{77F2A2FB-0439-4AD3-B340-B21BFE5C5029}" type="sibTrans" cxnId="{B4A73312-EC43-4448-BDAC-B9E021B7CF46}">
      <dgm:prSet/>
      <dgm:spPr/>
      <dgm:t>
        <a:bodyPr/>
        <a:lstStyle/>
        <a:p>
          <a:endParaRPr lang="en-US"/>
        </a:p>
      </dgm:t>
    </dgm:pt>
    <dgm:pt modelId="{C03CC264-0181-4DE9-BD1D-AA8A620AF704}">
      <dgm:prSet phldrT="[Text]" custT="1"/>
      <dgm:spPr/>
      <dgm:t>
        <a:bodyPr/>
        <a:lstStyle/>
        <a:p>
          <a:pPr rtl="0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Screens and conducts first interviews</a:t>
          </a:r>
        </a:p>
      </dgm:t>
    </dgm:pt>
    <dgm:pt modelId="{9B63A8E1-4C9E-4ED9-B71A-457EEF8EDE92}" type="parTrans" cxnId="{738FE6E2-9B1F-4F5D-9B90-FBCC7E7457B6}">
      <dgm:prSet/>
      <dgm:spPr/>
      <dgm:t>
        <a:bodyPr/>
        <a:lstStyle/>
        <a:p>
          <a:endParaRPr lang="en-US"/>
        </a:p>
      </dgm:t>
    </dgm:pt>
    <dgm:pt modelId="{BD779183-9C20-40DB-878B-9FFDF39E682C}" type="sibTrans" cxnId="{738FE6E2-9B1F-4F5D-9B90-FBCC7E7457B6}">
      <dgm:prSet/>
      <dgm:spPr/>
      <dgm:t>
        <a:bodyPr/>
        <a:lstStyle/>
        <a:p>
          <a:endParaRPr lang="en-US"/>
        </a:p>
      </dgm:t>
    </dgm:pt>
    <dgm:pt modelId="{618E2278-0E16-438A-BFBE-8A41237F4E1C}">
      <dgm:prSet phldrT="[Text]" custT="1"/>
      <dgm:spPr/>
      <dgm:t>
        <a:bodyPr/>
        <a:lstStyle/>
        <a:p>
          <a:pPr rtl="0"/>
          <a:r>
            <a:rPr lang="en-US" sz="2400" b="1">
              <a:latin typeface="+mn-lt"/>
            </a:rPr>
            <a:t>Successful candidates are hired by Pool</a:t>
          </a:r>
        </a:p>
      </dgm:t>
    </dgm:pt>
    <dgm:pt modelId="{68365734-7F31-414E-ABC8-4CF30694AB17}" type="parTrans" cxnId="{D4CAF1C8-9E64-4647-8A39-88919603BA3B}">
      <dgm:prSet/>
      <dgm:spPr/>
      <dgm:t>
        <a:bodyPr/>
        <a:lstStyle/>
        <a:p>
          <a:endParaRPr lang="en-US"/>
        </a:p>
      </dgm:t>
    </dgm:pt>
    <dgm:pt modelId="{B6E42B98-0ACE-4F1E-AA57-69148B5A8F0D}" type="sibTrans" cxnId="{D4CAF1C8-9E64-4647-8A39-88919603BA3B}">
      <dgm:prSet/>
      <dgm:spPr/>
      <dgm:t>
        <a:bodyPr/>
        <a:lstStyle/>
        <a:p>
          <a:endParaRPr lang="en-US"/>
        </a:p>
      </dgm:t>
    </dgm:pt>
    <dgm:pt modelId="{39AC2E02-2EB6-42D3-9724-541F0526344B}">
      <dgm:prSet phldrT="[Text]" custT="1"/>
      <dgm:spPr/>
      <dgm:t>
        <a:bodyPr/>
        <a:lstStyle/>
        <a:p>
          <a:pPr rtl="0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If potential 'good fit’, then pass on to pool for interviews</a:t>
          </a:r>
        </a:p>
      </dgm:t>
    </dgm:pt>
    <dgm:pt modelId="{724F9577-B0A7-4D57-8589-A7FD78F21EF0}" type="parTrans" cxnId="{6D3D79D6-E7AF-43D3-9433-322BB1D23BC3}">
      <dgm:prSet/>
      <dgm:spPr/>
      <dgm:t>
        <a:bodyPr/>
        <a:lstStyle/>
        <a:p>
          <a:endParaRPr lang="en-US"/>
        </a:p>
      </dgm:t>
    </dgm:pt>
    <dgm:pt modelId="{CCC43DE9-4CE4-4484-BB1E-D7D0CA553B3F}" type="sibTrans" cxnId="{6D3D79D6-E7AF-43D3-9433-322BB1D23BC3}">
      <dgm:prSet/>
      <dgm:spPr/>
      <dgm:t>
        <a:bodyPr/>
        <a:lstStyle/>
        <a:p>
          <a:endParaRPr lang="en-US"/>
        </a:p>
      </dgm:t>
    </dgm:pt>
    <dgm:pt modelId="{61E78248-32B8-4FB0-A9A9-EAE8FE30CBEB}">
      <dgm:prSet phldrT="[Text]" custT="1"/>
      <dgm:spPr/>
      <dgm:t>
        <a:bodyPr/>
        <a:lstStyle/>
        <a:p>
          <a:r>
            <a:rPr lang="en-US" sz="2400" b="1"/>
            <a:t>Onboarding with Safari </a:t>
          </a:r>
        </a:p>
        <a:p>
          <a:r>
            <a:rPr lang="en-US" sz="2400"/>
            <a:t>(3-4 weeks)</a:t>
          </a:r>
        </a:p>
      </dgm:t>
    </dgm:pt>
    <dgm:pt modelId="{65ED3920-6339-4019-9BF1-07394B63021F}" type="parTrans" cxnId="{C29C6F06-1C9C-460F-A851-5D91605C0C51}">
      <dgm:prSet/>
      <dgm:spPr/>
      <dgm:t>
        <a:bodyPr/>
        <a:lstStyle/>
        <a:p>
          <a:endParaRPr lang="en-US"/>
        </a:p>
      </dgm:t>
    </dgm:pt>
    <dgm:pt modelId="{5B8BDD9E-430B-4FC9-9B08-B2D68F4E79EF}" type="sibTrans" cxnId="{C29C6F06-1C9C-460F-A851-5D91605C0C51}">
      <dgm:prSet/>
      <dgm:spPr/>
      <dgm:t>
        <a:bodyPr/>
        <a:lstStyle/>
        <a:p>
          <a:endParaRPr lang="en-US"/>
        </a:p>
      </dgm:t>
    </dgm:pt>
    <dgm:pt modelId="{EC414F8B-3E1B-4B24-9E98-5C67DAF45C90}">
      <dgm:prSet phldrT="[Text]" custT="1"/>
      <dgm:spPr/>
      <dgm:t>
        <a:bodyPr/>
        <a:lstStyle/>
        <a:p>
          <a:pPr rtl="0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Training on pool claims system </a:t>
          </a:r>
        </a:p>
      </dgm:t>
    </dgm:pt>
    <dgm:pt modelId="{766D2086-3504-40E9-AC72-EB45E84B5360}" type="parTrans" cxnId="{A45F15A0-D7C7-4F61-A6A2-E11D5C9B85EF}">
      <dgm:prSet/>
      <dgm:spPr/>
      <dgm:t>
        <a:bodyPr/>
        <a:lstStyle/>
        <a:p>
          <a:endParaRPr lang="en-US"/>
        </a:p>
      </dgm:t>
    </dgm:pt>
    <dgm:pt modelId="{6A46245E-2565-4E23-A9E2-43C1B982E5BE}" type="sibTrans" cxnId="{A45F15A0-D7C7-4F61-A6A2-E11D5C9B85EF}">
      <dgm:prSet/>
      <dgm:spPr/>
      <dgm:t>
        <a:bodyPr/>
        <a:lstStyle/>
        <a:p>
          <a:endParaRPr lang="en-US"/>
        </a:p>
      </dgm:t>
    </dgm:pt>
    <dgm:pt modelId="{A016CD8F-07E1-4082-BB86-0FD2156BFDA8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Training on soft skills</a:t>
          </a:r>
        </a:p>
      </dgm:t>
    </dgm:pt>
    <dgm:pt modelId="{72C45835-0E05-44CD-A6D9-AC27DC73DCBB}" type="parTrans" cxnId="{423E57D8-C055-4FF7-A888-3DCD2B2E2F8D}">
      <dgm:prSet/>
      <dgm:spPr/>
      <dgm:t>
        <a:bodyPr/>
        <a:lstStyle/>
        <a:p>
          <a:endParaRPr lang="en-US"/>
        </a:p>
      </dgm:t>
    </dgm:pt>
    <dgm:pt modelId="{F568C005-B27D-484F-8472-993F9A472CCE}" type="sibTrans" cxnId="{423E57D8-C055-4FF7-A888-3DCD2B2E2F8D}">
      <dgm:prSet/>
      <dgm:spPr/>
      <dgm:t>
        <a:bodyPr/>
        <a:lstStyle/>
        <a:p>
          <a:endParaRPr lang="en-US"/>
        </a:p>
      </dgm:t>
    </dgm:pt>
    <dgm:pt modelId="{8A67F42C-5105-45BC-B666-E9302A6EEF7E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What to expect as an adjuster</a:t>
          </a:r>
        </a:p>
      </dgm:t>
    </dgm:pt>
    <dgm:pt modelId="{8CDB954E-99F8-4CBE-80EC-761FA452A1D3}" type="parTrans" cxnId="{44169EA5-DD4C-4385-8419-D01AB2B98A3F}">
      <dgm:prSet/>
      <dgm:spPr/>
      <dgm:t>
        <a:bodyPr/>
        <a:lstStyle/>
        <a:p>
          <a:endParaRPr lang="en-US"/>
        </a:p>
      </dgm:t>
    </dgm:pt>
    <dgm:pt modelId="{EECF1621-F1A0-4FE0-842B-1705202AFBEB}" type="sibTrans" cxnId="{44169EA5-DD4C-4385-8419-D01AB2B98A3F}">
      <dgm:prSet/>
      <dgm:spPr/>
      <dgm:t>
        <a:bodyPr/>
        <a:lstStyle/>
        <a:p>
          <a:endParaRPr lang="en-US"/>
        </a:p>
      </dgm:t>
    </dgm:pt>
    <dgm:pt modelId="{2519E09E-E512-4286-A48A-FFCCBA60A93D}">
      <dgm:prSet phldrT="[Text]" custT="1"/>
      <dgm:spPr/>
      <dgm:t>
        <a:bodyPr/>
        <a:lstStyle/>
        <a:p>
          <a:r>
            <a:rPr lang="en-US" sz="2400" b="1">
              <a:solidFill>
                <a:srgbClr val="FF0000"/>
              </a:solidFill>
            </a:rPr>
            <a:t>DECISION POINT! </a:t>
          </a:r>
        </a:p>
        <a:p>
          <a:r>
            <a:rPr lang="en-US" sz="2400" b="1"/>
            <a:t>Back to Pool or Vale Training?</a:t>
          </a:r>
        </a:p>
      </dgm:t>
    </dgm:pt>
    <dgm:pt modelId="{916A0479-FECB-4340-ACB0-37DCB541AA43}" type="parTrans" cxnId="{DDE2CB71-1FF7-4E2C-A5D0-72C3A1D14F7B}">
      <dgm:prSet/>
      <dgm:spPr/>
      <dgm:t>
        <a:bodyPr/>
        <a:lstStyle/>
        <a:p>
          <a:endParaRPr lang="en-US"/>
        </a:p>
      </dgm:t>
    </dgm:pt>
    <dgm:pt modelId="{672E5208-4D95-4540-A357-A2317BEFF845}" type="sibTrans" cxnId="{DDE2CB71-1FF7-4E2C-A5D0-72C3A1D14F7B}">
      <dgm:prSet/>
      <dgm:spPr/>
      <dgm:t>
        <a:bodyPr/>
        <a:lstStyle/>
        <a:p>
          <a:endParaRPr lang="en-US"/>
        </a:p>
      </dgm:t>
    </dgm:pt>
    <dgm:pt modelId="{835CDDCF-A191-40EF-B6F4-03400344E8BF}">
      <dgm:prSet phldrT="[Text]" custT="1"/>
      <dgm:spPr/>
      <dgm:t>
        <a:bodyPr/>
        <a:lstStyle/>
        <a:p>
          <a:r>
            <a:rPr lang="en-US" sz="2400" b="1">
              <a:solidFill>
                <a:srgbClr val="FF0000"/>
              </a:solidFill>
            </a:rPr>
            <a:t>DECISION POINT! </a:t>
          </a:r>
        </a:p>
        <a:p>
          <a:pPr rtl="0"/>
          <a:r>
            <a:rPr lang="en-US" sz="2400" b="1">
              <a:latin typeface="+mn-lt"/>
            </a:rPr>
            <a:t>Where do they go first and for how long?  </a:t>
          </a:r>
        </a:p>
      </dgm:t>
    </dgm:pt>
    <dgm:pt modelId="{8C2E7F4C-9CBE-4656-9B36-5557E33F7CFE}" type="parTrans" cxnId="{89988C6C-176C-4B0C-BB6D-1E36E3BA752D}">
      <dgm:prSet/>
      <dgm:spPr/>
      <dgm:t>
        <a:bodyPr/>
        <a:lstStyle/>
        <a:p>
          <a:endParaRPr lang="en-US"/>
        </a:p>
      </dgm:t>
    </dgm:pt>
    <dgm:pt modelId="{1E9F973D-7BA0-43BA-986B-F34A5F7070D0}" type="sibTrans" cxnId="{89988C6C-176C-4B0C-BB6D-1E36E3BA752D}">
      <dgm:prSet/>
      <dgm:spPr/>
      <dgm:t>
        <a:bodyPr/>
        <a:lstStyle/>
        <a:p>
          <a:endParaRPr lang="en-US"/>
        </a:p>
      </dgm:t>
    </dgm:pt>
    <dgm:pt modelId="{20BBE44C-D661-4C16-A5CA-D77EF971C775}">
      <dgm:prSet phldrT="[Text]" custT="1"/>
      <dgm:spPr/>
      <dgm:t>
        <a:bodyPr/>
        <a:lstStyle/>
        <a:p>
          <a:r>
            <a:rPr lang="en-US" sz="2400" b="1"/>
            <a:t>Vale Training</a:t>
          </a:r>
        </a:p>
        <a:p>
          <a:r>
            <a:rPr lang="en-US" sz="2400"/>
            <a:t>(2-4 weeks)</a:t>
          </a:r>
        </a:p>
      </dgm:t>
    </dgm:pt>
    <dgm:pt modelId="{F4459CD5-7520-49A4-B52C-AEC2FB5DBEEA}" type="parTrans" cxnId="{C944F944-82B3-4E5C-9CBA-407A9BCDABD3}">
      <dgm:prSet/>
      <dgm:spPr/>
      <dgm:t>
        <a:bodyPr/>
        <a:lstStyle/>
        <a:p>
          <a:endParaRPr lang="en-US"/>
        </a:p>
      </dgm:t>
    </dgm:pt>
    <dgm:pt modelId="{B89863F1-CDC6-4147-B4E7-0A6CAE4D3636}" type="sibTrans" cxnId="{C944F944-82B3-4E5C-9CBA-407A9BCDABD3}">
      <dgm:prSet/>
      <dgm:spPr/>
      <dgm:t>
        <a:bodyPr/>
        <a:lstStyle/>
        <a:p>
          <a:endParaRPr lang="en-US"/>
        </a:p>
      </dgm:t>
    </dgm:pt>
    <dgm:pt modelId="{734679BB-E55F-404B-8B64-5EDBB1D8405C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Apply learned skills for systems</a:t>
          </a:r>
        </a:p>
      </dgm:t>
    </dgm:pt>
    <dgm:pt modelId="{9AC50F2F-B34B-4747-8102-7491CF80127B}" type="parTrans" cxnId="{D3664E54-C9D0-491D-9E66-1553D6E6E596}">
      <dgm:prSet/>
      <dgm:spPr/>
      <dgm:t>
        <a:bodyPr/>
        <a:lstStyle/>
        <a:p>
          <a:endParaRPr lang="en-US"/>
        </a:p>
      </dgm:t>
    </dgm:pt>
    <dgm:pt modelId="{1F4A307E-F1FE-42C6-A6AA-04834ABD9764}" type="sibTrans" cxnId="{D3664E54-C9D0-491D-9E66-1553D6E6E596}">
      <dgm:prSet/>
      <dgm:spPr/>
      <dgm:t>
        <a:bodyPr/>
        <a:lstStyle/>
        <a:p>
          <a:endParaRPr lang="en-US"/>
        </a:p>
      </dgm:t>
    </dgm:pt>
    <dgm:pt modelId="{0EB997B3-2AC5-4A8C-B250-D64398AF2BE7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Review / work on files and begin to develop questions</a:t>
          </a:r>
        </a:p>
      </dgm:t>
    </dgm:pt>
    <dgm:pt modelId="{0A315092-A45D-499F-9659-83D3D70A681D}" type="parTrans" cxnId="{1B4211D1-C0F6-4330-BC10-D0E0BB676794}">
      <dgm:prSet/>
      <dgm:spPr/>
      <dgm:t>
        <a:bodyPr/>
        <a:lstStyle/>
        <a:p>
          <a:endParaRPr lang="en-US"/>
        </a:p>
      </dgm:t>
    </dgm:pt>
    <dgm:pt modelId="{1175D987-2DD8-4D19-8A1F-8F73C8DCEEFA}" type="sibTrans" cxnId="{1B4211D1-C0F6-4330-BC10-D0E0BB676794}">
      <dgm:prSet/>
      <dgm:spPr/>
      <dgm:t>
        <a:bodyPr/>
        <a:lstStyle/>
        <a:p>
          <a:endParaRPr lang="en-US"/>
        </a:p>
      </dgm:t>
    </dgm:pt>
    <dgm:pt modelId="{8CDBC913-2D9D-472F-ADA6-B1963479DEE3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Live instructor led training (virtual or in-person) – 2 weeks</a:t>
          </a:r>
        </a:p>
      </dgm:t>
    </dgm:pt>
    <dgm:pt modelId="{8E687C93-A262-4D2A-B65E-89DE06070DA0}" type="parTrans" cxnId="{F49FE017-3985-4036-9B27-446DB5DE5D50}">
      <dgm:prSet/>
      <dgm:spPr/>
      <dgm:t>
        <a:bodyPr/>
        <a:lstStyle/>
        <a:p>
          <a:endParaRPr lang="en-US"/>
        </a:p>
      </dgm:t>
    </dgm:pt>
    <dgm:pt modelId="{782BD3EE-6182-428D-BBDC-BAE3FD9EA639}" type="sibTrans" cxnId="{F49FE017-3985-4036-9B27-446DB5DE5D50}">
      <dgm:prSet/>
      <dgm:spPr/>
      <dgm:t>
        <a:bodyPr/>
        <a:lstStyle/>
        <a:p>
          <a:endParaRPr lang="en-US"/>
        </a:p>
      </dgm:t>
    </dgm:pt>
    <dgm:pt modelId="{B94E9DB3-D10A-4589-9C8E-6996AAD1DF0A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Assessment of skills </a:t>
          </a:r>
        </a:p>
      </dgm:t>
    </dgm:pt>
    <dgm:pt modelId="{A644002C-B6CD-49DB-9364-3C999A54B185}" type="parTrans" cxnId="{0301DD13-6C5E-4F62-808C-F90FB2257C9F}">
      <dgm:prSet/>
      <dgm:spPr/>
      <dgm:t>
        <a:bodyPr/>
        <a:lstStyle/>
        <a:p>
          <a:endParaRPr lang="en-US"/>
        </a:p>
      </dgm:t>
    </dgm:pt>
    <dgm:pt modelId="{BACDE7BD-0059-42EE-B34A-5D8E058F629A}" type="sibTrans" cxnId="{0301DD13-6C5E-4F62-808C-F90FB2257C9F}">
      <dgm:prSet/>
      <dgm:spPr/>
      <dgm:t>
        <a:bodyPr/>
        <a:lstStyle/>
        <a:p>
          <a:endParaRPr lang="en-US"/>
        </a:p>
      </dgm:t>
    </dgm:pt>
    <dgm:pt modelId="{94E7ED35-F790-409E-99D6-9FCD15776811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Vale library (insurance nomenclature)</a:t>
          </a:r>
        </a:p>
      </dgm:t>
    </dgm:pt>
    <dgm:pt modelId="{DA0656B8-FE66-4E71-9DCB-6BDADA02A46B}" type="parTrans" cxnId="{86D295FF-5081-4B78-86E5-181AE0AAF497}">
      <dgm:prSet/>
      <dgm:spPr/>
      <dgm:t>
        <a:bodyPr/>
        <a:lstStyle/>
        <a:p>
          <a:endParaRPr lang="en-US"/>
        </a:p>
      </dgm:t>
    </dgm:pt>
    <dgm:pt modelId="{DAE37C06-1442-48AB-B9A5-CA22A6C7E73B}" type="sibTrans" cxnId="{86D295FF-5081-4B78-86E5-181AE0AAF497}">
      <dgm:prSet/>
      <dgm:spPr/>
      <dgm:t>
        <a:bodyPr/>
        <a:lstStyle/>
        <a:p>
          <a:endParaRPr lang="en-US"/>
        </a:p>
      </dgm:t>
    </dgm:pt>
    <dgm:pt modelId="{F06B2AE5-F88D-4DD1-AFCB-93190B523B4F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Technical auto adjuster training – 101-201 (online, self-paced)</a:t>
          </a:r>
        </a:p>
      </dgm:t>
    </dgm:pt>
    <dgm:pt modelId="{31FBA038-08D0-4335-A382-3A7D6E918A87}" type="parTrans" cxnId="{32816179-31BA-47C6-8B14-7B0740D5BF1F}">
      <dgm:prSet/>
      <dgm:spPr/>
      <dgm:t>
        <a:bodyPr/>
        <a:lstStyle/>
        <a:p>
          <a:endParaRPr lang="en-US"/>
        </a:p>
      </dgm:t>
    </dgm:pt>
    <dgm:pt modelId="{78804257-03DB-4393-A6B9-0F0300271BF1}" type="sibTrans" cxnId="{32816179-31BA-47C6-8B14-7B0740D5BF1F}">
      <dgm:prSet/>
      <dgm:spPr/>
      <dgm:t>
        <a:bodyPr/>
        <a:lstStyle/>
        <a:p>
          <a:endParaRPr lang="en-US"/>
        </a:p>
      </dgm:t>
    </dgm:pt>
    <dgm:pt modelId="{83BCBB44-FE1A-45DF-A1C8-5FC6D2A53C78}">
      <dgm:prSet phldrT="[Text]" custT="1"/>
      <dgm:spPr/>
      <dgm:t>
        <a:bodyPr/>
        <a:lstStyle/>
        <a:p>
          <a:pPr rtl="0"/>
          <a:r>
            <a:rPr lang="en-US" sz="2400" b="0">
              <a:latin typeface="Arial" panose="020B0604020202020204" pitchFamily="34" charset="0"/>
              <a:cs typeface="Arial" panose="020B0604020202020204" pitchFamily="34" charset="0"/>
            </a:rPr>
            <a:t>Pool </a:t>
          </a:r>
        </a:p>
      </dgm:t>
    </dgm:pt>
    <dgm:pt modelId="{3E0040F8-1AF6-4C64-9716-62A23CB9D24B}" type="parTrans" cxnId="{5F42603F-1BFE-48D4-A76A-E6120463804A}">
      <dgm:prSet/>
      <dgm:spPr/>
      <dgm:t>
        <a:bodyPr/>
        <a:lstStyle/>
        <a:p>
          <a:endParaRPr lang="en-US"/>
        </a:p>
      </dgm:t>
    </dgm:pt>
    <dgm:pt modelId="{BBE058DB-B083-4F4D-9FFF-4638F40A2CDF}" type="sibTrans" cxnId="{5F42603F-1BFE-48D4-A76A-E6120463804A}">
      <dgm:prSet/>
      <dgm:spPr/>
      <dgm:t>
        <a:bodyPr/>
        <a:lstStyle/>
        <a:p>
          <a:endParaRPr lang="en-US"/>
        </a:p>
      </dgm:t>
    </dgm:pt>
    <dgm:pt modelId="{FC7CE54D-2433-4D51-A26D-308CA7A98218}">
      <dgm:prSet phldrT="[Text]" custT="1"/>
      <dgm:spPr/>
      <dgm:t>
        <a:bodyPr/>
        <a:lstStyle/>
        <a:p>
          <a:r>
            <a:rPr lang="en-US" sz="2400" b="0">
              <a:latin typeface="Arial" panose="020B0604020202020204" pitchFamily="34" charset="0"/>
              <a:cs typeface="Arial" panose="020B0604020202020204" pitchFamily="34" charset="0"/>
            </a:rPr>
            <a:t>Meet the team</a:t>
          </a:r>
        </a:p>
      </dgm:t>
    </dgm:pt>
    <dgm:pt modelId="{53447B0F-E211-4F45-91ED-2800EBA79222}" type="parTrans" cxnId="{F1C60BDC-006F-4445-B8DD-41528BD19BA0}">
      <dgm:prSet/>
      <dgm:spPr/>
      <dgm:t>
        <a:bodyPr/>
        <a:lstStyle/>
        <a:p>
          <a:endParaRPr lang="en-US"/>
        </a:p>
      </dgm:t>
    </dgm:pt>
    <dgm:pt modelId="{CFA2E0A7-EACD-4B78-9123-A16518636C24}" type="sibTrans" cxnId="{F1C60BDC-006F-4445-B8DD-41528BD19BA0}">
      <dgm:prSet/>
      <dgm:spPr/>
      <dgm:t>
        <a:bodyPr/>
        <a:lstStyle/>
        <a:p>
          <a:endParaRPr lang="en-US"/>
        </a:p>
      </dgm:t>
    </dgm:pt>
    <dgm:pt modelId="{AE5A172F-5F36-4543-9E33-3EC9B3DB777B}">
      <dgm:prSet phldrT="[Text]" custT="1"/>
      <dgm:spPr/>
      <dgm:t>
        <a:bodyPr/>
        <a:lstStyle/>
        <a:p>
          <a:r>
            <a:rPr lang="en-US" sz="2400" b="0">
              <a:latin typeface="Arial" panose="020B0604020202020204" pitchFamily="34" charset="0"/>
              <a:cs typeface="Arial" panose="020B0604020202020204" pitchFamily="34" charset="0"/>
            </a:rPr>
            <a:t>HR &amp; Benefits</a:t>
          </a:r>
        </a:p>
      </dgm:t>
    </dgm:pt>
    <dgm:pt modelId="{5BC348B1-084E-4E04-B121-3A491B5D67BF}" type="parTrans" cxnId="{E4AB4404-FE57-4B4D-9BC4-684242A96610}">
      <dgm:prSet/>
      <dgm:spPr/>
      <dgm:t>
        <a:bodyPr/>
        <a:lstStyle/>
        <a:p>
          <a:endParaRPr lang="en-US"/>
        </a:p>
      </dgm:t>
    </dgm:pt>
    <dgm:pt modelId="{B7D7CA7C-872F-49A8-AB6F-E6EC3A59FCE3}" type="sibTrans" cxnId="{E4AB4404-FE57-4B4D-9BC4-684242A96610}">
      <dgm:prSet/>
      <dgm:spPr/>
      <dgm:t>
        <a:bodyPr/>
        <a:lstStyle/>
        <a:p>
          <a:endParaRPr lang="en-US"/>
        </a:p>
      </dgm:t>
    </dgm:pt>
    <dgm:pt modelId="{E12D0BEE-6E3D-4509-A6CD-3B9678C25BD2}">
      <dgm:prSet phldrT="[Text]"/>
      <dgm:spPr/>
      <dgm:t>
        <a:bodyPr/>
        <a:lstStyle/>
        <a:p>
          <a:endParaRPr lang="en-US" sz="1900"/>
        </a:p>
      </dgm:t>
    </dgm:pt>
    <dgm:pt modelId="{E87E853D-64F2-40D3-BD7E-87636D2574BC}" type="parTrans" cxnId="{B7E9B981-E118-4361-A55D-AAB7798262C7}">
      <dgm:prSet/>
      <dgm:spPr/>
      <dgm:t>
        <a:bodyPr/>
        <a:lstStyle/>
        <a:p>
          <a:endParaRPr lang="en-US"/>
        </a:p>
      </dgm:t>
    </dgm:pt>
    <dgm:pt modelId="{4B981D37-D75C-41C7-A5AA-E28B8BB34DCC}" type="sibTrans" cxnId="{B7E9B981-E118-4361-A55D-AAB7798262C7}">
      <dgm:prSet/>
      <dgm:spPr/>
      <dgm:t>
        <a:bodyPr/>
        <a:lstStyle/>
        <a:p>
          <a:endParaRPr lang="en-US"/>
        </a:p>
      </dgm:t>
    </dgm:pt>
    <dgm:pt modelId="{85F9CF1C-7300-4AC0-968C-1451F0A9B682}">
      <dgm:prSet custT="1"/>
      <dgm:spPr/>
      <dgm:t>
        <a:bodyPr/>
        <a:lstStyle/>
        <a:p>
          <a:pPr rtl="0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Checks references</a:t>
          </a:r>
        </a:p>
      </dgm:t>
    </dgm:pt>
    <dgm:pt modelId="{B5419736-D10E-4FD5-8AB2-C410C9B3C78C}" type="parTrans" cxnId="{E55AC7AD-B6C1-48D7-994B-962F89B18372}">
      <dgm:prSet/>
      <dgm:spPr/>
      <dgm:t>
        <a:bodyPr/>
        <a:lstStyle/>
        <a:p>
          <a:endParaRPr lang="en-US"/>
        </a:p>
      </dgm:t>
    </dgm:pt>
    <dgm:pt modelId="{80B571EC-7FF3-480A-A420-B72A90A6C651}" type="sibTrans" cxnId="{E55AC7AD-B6C1-48D7-994B-962F89B18372}">
      <dgm:prSet/>
      <dgm:spPr/>
      <dgm:t>
        <a:bodyPr/>
        <a:lstStyle/>
        <a:p>
          <a:endParaRPr lang="en-US"/>
        </a:p>
      </dgm:t>
    </dgm:pt>
    <dgm:pt modelId="{015F4DFD-6D14-47D3-9248-9AFD781A540E}">
      <dgm:prSet phldrT="[Text]" phldr="0" custT="1"/>
      <dgm:spPr/>
      <dgm:t>
        <a:bodyPr/>
        <a:lstStyle/>
        <a:p>
          <a:pPr rtl="0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After consulting with pool and identifying culture and skills of ideal candiate</a:t>
          </a:r>
        </a:p>
      </dgm:t>
    </dgm:pt>
    <dgm:pt modelId="{40968479-F12C-4B4B-AEC8-6F9DD28E1EA3}" type="parTrans" cxnId="{1C512AD6-804E-47D1-B585-67DCA3BAA0DA}">
      <dgm:prSet/>
      <dgm:spPr/>
      <dgm:t>
        <a:bodyPr/>
        <a:lstStyle/>
        <a:p>
          <a:endParaRPr lang="en-US"/>
        </a:p>
      </dgm:t>
    </dgm:pt>
    <dgm:pt modelId="{2129633C-994B-46C8-91F9-88941D738C7F}" type="sibTrans" cxnId="{1C512AD6-804E-47D1-B585-67DCA3BAA0DA}">
      <dgm:prSet/>
      <dgm:spPr/>
      <dgm:t>
        <a:bodyPr/>
        <a:lstStyle/>
        <a:p>
          <a:endParaRPr lang="en-US"/>
        </a:p>
      </dgm:t>
    </dgm:pt>
    <dgm:pt modelId="{72CAE17B-0F09-4362-9088-F03B4FF3B63E}">
      <dgm:prSet phldr="0" custT="1"/>
      <dgm:spPr/>
      <dgm:t>
        <a:bodyPr/>
        <a:lstStyle/>
        <a:p>
          <a:pPr rtl="0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Review Pipeline Program: Goals, Timeline, Budget and Outcomes</a:t>
          </a:r>
        </a:p>
      </dgm:t>
    </dgm:pt>
    <dgm:pt modelId="{28EE3724-C7CC-49BB-B1DB-3D436982F7DC}" type="parTrans" cxnId="{F2615AE0-68B3-4DBB-9C2E-2931155CABDA}">
      <dgm:prSet/>
      <dgm:spPr/>
      <dgm:t>
        <a:bodyPr/>
        <a:lstStyle/>
        <a:p>
          <a:endParaRPr lang="en-US"/>
        </a:p>
      </dgm:t>
    </dgm:pt>
    <dgm:pt modelId="{7CA1E033-70CE-4FDB-AF71-B049FCC4A544}" type="sibTrans" cxnId="{F2615AE0-68B3-4DBB-9C2E-2931155CABDA}">
      <dgm:prSet/>
      <dgm:spPr/>
      <dgm:t>
        <a:bodyPr/>
        <a:lstStyle/>
        <a:p>
          <a:endParaRPr lang="en-US"/>
        </a:p>
      </dgm:t>
    </dgm:pt>
    <dgm:pt modelId="{00688DB7-31A0-4046-96A4-2134BE92F6A1}">
      <dgm:prSet phldr="0" custT="1"/>
      <dgm:spPr/>
      <dgm:t>
        <a:bodyPr/>
        <a:lstStyle/>
        <a:p>
          <a:r>
            <a:rPr lang="en-US" sz="2400" b="0">
              <a:latin typeface="Arial" panose="020B0604020202020204" pitchFamily="34" charset="0"/>
              <a:cs typeface="Arial" panose="020B0604020202020204" pitchFamily="34" charset="0"/>
            </a:rPr>
            <a:t>Timeline?</a:t>
          </a:r>
        </a:p>
      </dgm:t>
    </dgm:pt>
    <dgm:pt modelId="{3F3EFB90-86B0-4F78-84F3-49C3460DE7EF}" type="parTrans" cxnId="{26DB8DCD-71D9-4B77-8F1B-D0E1F0F3B1B2}">
      <dgm:prSet/>
      <dgm:spPr/>
      <dgm:t>
        <a:bodyPr/>
        <a:lstStyle/>
        <a:p>
          <a:endParaRPr lang="en-US"/>
        </a:p>
      </dgm:t>
    </dgm:pt>
    <dgm:pt modelId="{988866AA-EB96-4CB1-8AB8-A29D7515CF4B}" type="sibTrans" cxnId="{26DB8DCD-71D9-4B77-8F1B-D0E1F0F3B1B2}">
      <dgm:prSet/>
      <dgm:spPr/>
      <dgm:t>
        <a:bodyPr/>
        <a:lstStyle/>
        <a:p>
          <a:endParaRPr lang="en-US"/>
        </a:p>
      </dgm:t>
    </dgm:pt>
    <dgm:pt modelId="{AA4BE8AE-1709-4149-9AC9-6A36F24BF765}">
      <dgm:prSet phldr="0" custT="1"/>
      <dgm:spPr/>
      <dgm:t>
        <a:bodyPr/>
        <a:lstStyle/>
        <a:p>
          <a:pPr rtl="0"/>
          <a:r>
            <a:rPr lang="en-US" sz="2400" b="0">
              <a:latin typeface="Arial" panose="020B0604020202020204" pitchFamily="34" charset="0"/>
              <a:cs typeface="Arial" panose="020B0604020202020204" pitchFamily="34" charset="0"/>
            </a:rPr>
            <a:t>Safari – Orientation Program</a:t>
          </a:r>
        </a:p>
      </dgm:t>
    </dgm:pt>
    <dgm:pt modelId="{7F9359F4-C49B-45F6-8114-5786F57307FC}" type="parTrans" cxnId="{2CECF9CA-81F2-44F3-B113-0FDF0E669BF6}">
      <dgm:prSet/>
      <dgm:spPr/>
      <dgm:t>
        <a:bodyPr/>
        <a:lstStyle/>
        <a:p>
          <a:endParaRPr lang="en-US"/>
        </a:p>
      </dgm:t>
    </dgm:pt>
    <dgm:pt modelId="{06B7A38F-AC84-45C8-BC91-6DB8EA2A2509}" type="sibTrans" cxnId="{2CECF9CA-81F2-44F3-B113-0FDF0E669BF6}">
      <dgm:prSet/>
      <dgm:spPr/>
      <dgm:t>
        <a:bodyPr/>
        <a:lstStyle/>
        <a:p>
          <a:endParaRPr lang="en-US"/>
        </a:p>
      </dgm:t>
    </dgm:pt>
    <dgm:pt modelId="{54EEB3DE-88F5-40C5-9A0C-C6FE8436A3B0}">
      <dgm:prSet phldr="0" custT="1"/>
      <dgm:spPr/>
      <dgm:t>
        <a:bodyPr/>
        <a:lstStyle/>
        <a:p>
          <a:pPr rtl="0"/>
          <a:r>
            <a:rPr lang="en-US" sz="2400" b="1">
              <a:latin typeface="+mn-lt"/>
            </a:rPr>
            <a:t>Onboarding With The Pool</a:t>
          </a:r>
        </a:p>
      </dgm:t>
    </dgm:pt>
    <dgm:pt modelId="{E955373A-214D-40A4-AB81-7F6E9E7E3BB7}" type="parTrans" cxnId="{C5069141-9860-4745-A7DB-601736D16E7B}">
      <dgm:prSet/>
      <dgm:spPr/>
      <dgm:t>
        <a:bodyPr/>
        <a:lstStyle/>
        <a:p>
          <a:endParaRPr lang="en-US"/>
        </a:p>
      </dgm:t>
    </dgm:pt>
    <dgm:pt modelId="{6F7B4C61-A493-415A-802A-4C8BC952D8B5}" type="sibTrans" cxnId="{C5069141-9860-4745-A7DB-601736D16E7B}">
      <dgm:prSet/>
      <dgm:spPr/>
      <dgm:t>
        <a:bodyPr/>
        <a:lstStyle/>
        <a:p>
          <a:endParaRPr lang="en-US"/>
        </a:p>
      </dgm:t>
    </dgm:pt>
    <dgm:pt modelId="{F43ED1CC-26AD-4658-BCC9-E361AF37BA09}">
      <dgm:prSet phldr="0" custT="1"/>
      <dgm:spPr/>
      <dgm:t>
        <a:bodyPr/>
        <a:lstStyle/>
        <a:p>
          <a:pPr rtl="0"/>
          <a:r>
            <a:rPr lang="en-US" sz="2400" b="0">
              <a:latin typeface="Arial" panose="020B0604020202020204" pitchFamily="34" charset="0"/>
              <a:ea typeface="+mj-lt"/>
              <a:cs typeface="Arial" panose="020B0604020202020204" pitchFamily="34" charset="0"/>
            </a:rPr>
            <a:t>Conduct pre-course skills/confidence assessments</a:t>
          </a:r>
        </a:p>
      </dgm:t>
    </dgm:pt>
    <dgm:pt modelId="{1FDD1373-F51E-44A0-85C9-09EFFC9E707D}" type="parTrans" cxnId="{A3A6F602-7B48-478D-8034-290051AEDF65}">
      <dgm:prSet/>
      <dgm:spPr/>
      <dgm:t>
        <a:bodyPr/>
        <a:lstStyle/>
        <a:p>
          <a:endParaRPr lang="en-US"/>
        </a:p>
      </dgm:t>
    </dgm:pt>
    <dgm:pt modelId="{E60E9378-0DD4-45FB-8064-35142EAD2640}" type="sibTrans" cxnId="{A3A6F602-7B48-478D-8034-290051AEDF65}">
      <dgm:prSet/>
      <dgm:spPr/>
      <dgm:t>
        <a:bodyPr/>
        <a:lstStyle/>
        <a:p>
          <a:endParaRPr lang="en-US"/>
        </a:p>
      </dgm:t>
    </dgm:pt>
    <dgm:pt modelId="{53B20411-9A68-4357-9F14-5BBCC8292D88}">
      <dgm:prSet custT="1"/>
      <dgm:spPr/>
      <dgm:t>
        <a:bodyPr/>
        <a:lstStyle/>
        <a:p>
          <a:pPr rtl="0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Conducts final interviews</a:t>
          </a:r>
        </a:p>
      </dgm:t>
    </dgm:pt>
    <dgm:pt modelId="{7B84768A-CBFC-4823-8AC4-7C7EFAFD6FAF}" type="parTrans" cxnId="{698188A9-D700-4683-8B83-191182F28169}">
      <dgm:prSet/>
      <dgm:spPr/>
      <dgm:t>
        <a:bodyPr/>
        <a:lstStyle/>
        <a:p>
          <a:endParaRPr lang="en-US"/>
        </a:p>
      </dgm:t>
    </dgm:pt>
    <dgm:pt modelId="{737FC5D5-57C3-43E9-874D-2497610D7B37}" type="sibTrans" cxnId="{698188A9-D700-4683-8B83-191182F28169}">
      <dgm:prSet/>
      <dgm:spPr/>
      <dgm:t>
        <a:bodyPr/>
        <a:lstStyle/>
        <a:p>
          <a:endParaRPr lang="en-US"/>
        </a:p>
      </dgm:t>
    </dgm:pt>
    <dgm:pt modelId="{D14C0A24-63A4-4A98-84E7-18F636C586BC}" type="pres">
      <dgm:prSet presAssocID="{5BB0B5A7-BC77-46E6-A358-BE842FE8F923}" presName="Name0" presStyleCnt="0">
        <dgm:presLayoutVars>
          <dgm:dir/>
          <dgm:resizeHandles val="exact"/>
        </dgm:presLayoutVars>
      </dgm:prSet>
      <dgm:spPr/>
    </dgm:pt>
    <dgm:pt modelId="{F287E83B-63A4-4794-880A-5450F4A284DE}" type="pres">
      <dgm:prSet presAssocID="{5BB0B5A7-BC77-46E6-A358-BE842FE8F923}" presName="arrow" presStyleLbl="bgShp" presStyleIdx="0" presStyleCnt="1" custLinFactNeighborX="-29707" custLinFactNeighborY="-876"/>
      <dgm:spPr/>
    </dgm:pt>
    <dgm:pt modelId="{2ACB38FE-743B-4FAE-8D20-9E8B76F9CFBF}" type="pres">
      <dgm:prSet presAssocID="{5BB0B5A7-BC77-46E6-A358-BE842FE8F923}" presName="points" presStyleCnt="0"/>
      <dgm:spPr/>
    </dgm:pt>
    <dgm:pt modelId="{B7DABFC7-CA15-4DAC-AF8B-F4CCD4308AD7}" type="pres">
      <dgm:prSet presAssocID="{61249205-612C-4B14-94C9-0CA4B65B9B6C}" presName="compositeA" presStyleCnt="0"/>
      <dgm:spPr/>
    </dgm:pt>
    <dgm:pt modelId="{F67A2E4E-5DFB-45BE-A0E0-A89C624D90A5}" type="pres">
      <dgm:prSet presAssocID="{61249205-612C-4B14-94C9-0CA4B65B9B6C}" presName="textA" presStyleLbl="revTx" presStyleIdx="0" presStyleCnt="8" custScaleX="227347" custLinFactNeighborX="46034">
        <dgm:presLayoutVars>
          <dgm:bulletEnabled val="1"/>
        </dgm:presLayoutVars>
      </dgm:prSet>
      <dgm:spPr/>
    </dgm:pt>
    <dgm:pt modelId="{BF614888-CD45-471B-B598-1DF7B1A6F1BD}" type="pres">
      <dgm:prSet presAssocID="{61249205-612C-4B14-94C9-0CA4B65B9B6C}" presName="circleA" presStyleLbl="node1" presStyleIdx="0" presStyleCnt="8" custLinFactNeighborX="34868" custLinFactNeighborY="-2968"/>
      <dgm:spPr/>
    </dgm:pt>
    <dgm:pt modelId="{CB17F342-AB92-4436-85F5-47A90ABD6E3F}" type="pres">
      <dgm:prSet presAssocID="{61249205-612C-4B14-94C9-0CA4B65B9B6C}" presName="spaceA" presStyleCnt="0"/>
      <dgm:spPr/>
    </dgm:pt>
    <dgm:pt modelId="{05CA54D8-0AD5-492B-9DF0-4565033639A1}" type="pres">
      <dgm:prSet presAssocID="{889DC97B-2118-4796-9C31-DF4C9590F938}" presName="space" presStyleCnt="0"/>
      <dgm:spPr/>
    </dgm:pt>
    <dgm:pt modelId="{D223FA4E-6E8A-4DCC-AD1F-A7CE19AF0EAA}" type="pres">
      <dgm:prSet presAssocID="{11A55819-2BC7-4685-B0B9-02FE0ED33F18}" presName="compositeB" presStyleCnt="0"/>
      <dgm:spPr/>
    </dgm:pt>
    <dgm:pt modelId="{01281DF3-F2D9-440E-8FF4-F91A3045346D}" type="pres">
      <dgm:prSet presAssocID="{11A55819-2BC7-4685-B0B9-02FE0ED33F18}" presName="textB" presStyleLbl="revTx" presStyleIdx="1" presStyleCnt="8" custScaleX="252307" custLinFactNeighborX="9811" custLinFactNeighborY="-189">
        <dgm:presLayoutVars>
          <dgm:bulletEnabled val="1"/>
        </dgm:presLayoutVars>
      </dgm:prSet>
      <dgm:spPr/>
    </dgm:pt>
    <dgm:pt modelId="{DC75C643-44BB-4D0E-BA3B-6C0424CC6350}" type="pres">
      <dgm:prSet presAssocID="{11A55819-2BC7-4685-B0B9-02FE0ED33F18}" presName="circleB" presStyleLbl="node1" presStyleIdx="1" presStyleCnt="8" custLinFactNeighborX="-15579"/>
      <dgm:spPr/>
    </dgm:pt>
    <dgm:pt modelId="{9E8F30AA-076F-45F4-9F65-D667E021270B}" type="pres">
      <dgm:prSet presAssocID="{11A55819-2BC7-4685-B0B9-02FE0ED33F18}" presName="spaceB" presStyleCnt="0"/>
      <dgm:spPr/>
    </dgm:pt>
    <dgm:pt modelId="{81BC6D9F-4259-49CE-948E-FBCF08FFA4A5}" type="pres">
      <dgm:prSet presAssocID="{77F2A2FB-0439-4AD3-B340-B21BFE5C5029}" presName="space" presStyleCnt="0"/>
      <dgm:spPr/>
    </dgm:pt>
    <dgm:pt modelId="{F23266C4-EA7A-4646-8178-158022CD5F40}" type="pres">
      <dgm:prSet presAssocID="{618E2278-0E16-438A-BFBE-8A41237F4E1C}" presName="compositeA" presStyleCnt="0"/>
      <dgm:spPr/>
    </dgm:pt>
    <dgm:pt modelId="{A8402178-4DA0-4ADA-9231-815C8ACD418A}" type="pres">
      <dgm:prSet presAssocID="{618E2278-0E16-438A-BFBE-8A41237F4E1C}" presName="textA" presStyleLbl="revTx" presStyleIdx="2" presStyleCnt="8" custScaleX="181011" custLinFactNeighborX="-11606" custLinFactNeighborY="568">
        <dgm:presLayoutVars>
          <dgm:bulletEnabled val="1"/>
        </dgm:presLayoutVars>
      </dgm:prSet>
      <dgm:spPr/>
    </dgm:pt>
    <dgm:pt modelId="{872E7AAC-8BEE-48C2-9D3F-A76360AEF637}" type="pres">
      <dgm:prSet presAssocID="{618E2278-0E16-438A-BFBE-8A41237F4E1C}" presName="circleA" presStyleLbl="node1" presStyleIdx="2" presStyleCnt="8" custLinFactNeighborX="-25966" custLinFactNeighborY="-742"/>
      <dgm:spPr/>
    </dgm:pt>
    <dgm:pt modelId="{2B71D935-2708-44B5-91C5-40FAAE75B843}" type="pres">
      <dgm:prSet presAssocID="{618E2278-0E16-438A-BFBE-8A41237F4E1C}" presName="spaceA" presStyleCnt="0"/>
      <dgm:spPr/>
    </dgm:pt>
    <dgm:pt modelId="{9F3A644B-8FB6-4DA6-BCB4-B18E0B7A35A3}" type="pres">
      <dgm:prSet presAssocID="{B6E42B98-0ACE-4F1E-AA57-69148B5A8F0D}" presName="space" presStyleCnt="0"/>
      <dgm:spPr/>
    </dgm:pt>
    <dgm:pt modelId="{8C511AD7-AE31-489E-ABC9-9E6F40F2E6A2}" type="pres">
      <dgm:prSet presAssocID="{835CDDCF-A191-40EF-B6F4-03400344E8BF}" presName="compositeB" presStyleCnt="0"/>
      <dgm:spPr/>
    </dgm:pt>
    <dgm:pt modelId="{5A62C9DF-F1DC-4475-9593-ABB86A46FE22}" type="pres">
      <dgm:prSet presAssocID="{835CDDCF-A191-40EF-B6F4-03400344E8BF}" presName="textB" presStyleLbl="revTx" presStyleIdx="3" presStyleCnt="8" custScaleX="173192" custScaleY="98360" custLinFactNeighborX="9663" custLinFactNeighborY="-3596">
        <dgm:presLayoutVars>
          <dgm:bulletEnabled val="1"/>
        </dgm:presLayoutVars>
      </dgm:prSet>
      <dgm:spPr/>
    </dgm:pt>
    <dgm:pt modelId="{789B569B-F87A-4BB6-9A2D-0788D25E38E9}" type="pres">
      <dgm:prSet presAssocID="{835CDDCF-A191-40EF-B6F4-03400344E8BF}" presName="circleB" presStyleLbl="node1" presStyleIdx="3" presStyleCnt="8" custLinFactNeighborX="-17805"/>
      <dgm:spPr/>
    </dgm:pt>
    <dgm:pt modelId="{14DF02E2-7B8E-4086-8AD5-ACBA7EF0676F}" type="pres">
      <dgm:prSet presAssocID="{835CDDCF-A191-40EF-B6F4-03400344E8BF}" presName="spaceB" presStyleCnt="0"/>
      <dgm:spPr/>
    </dgm:pt>
    <dgm:pt modelId="{7842E58A-4832-482E-95CA-BC243B3A326F}" type="pres">
      <dgm:prSet presAssocID="{1E9F973D-7BA0-43BA-986B-F34A5F7070D0}" presName="space" presStyleCnt="0"/>
      <dgm:spPr/>
    </dgm:pt>
    <dgm:pt modelId="{86AE5743-E14B-4896-9710-0EA7FFE48F79}" type="pres">
      <dgm:prSet presAssocID="{54EEB3DE-88F5-40C5-9A0C-C6FE8436A3B0}" presName="compositeA" presStyleCnt="0"/>
      <dgm:spPr/>
    </dgm:pt>
    <dgm:pt modelId="{CE8DFF71-A6AD-49AB-98D5-1C88FE5499C2}" type="pres">
      <dgm:prSet presAssocID="{54EEB3DE-88F5-40C5-9A0C-C6FE8436A3B0}" presName="textA" presStyleLbl="revTx" presStyleIdx="4" presStyleCnt="8" custScaleX="157892" custLinFactNeighborX="2964" custLinFactNeighborY="1691">
        <dgm:presLayoutVars>
          <dgm:bulletEnabled val="1"/>
        </dgm:presLayoutVars>
      </dgm:prSet>
      <dgm:spPr/>
    </dgm:pt>
    <dgm:pt modelId="{6FBA5791-2518-41FA-9ACE-6A41B1A21330}" type="pres">
      <dgm:prSet presAssocID="{54EEB3DE-88F5-40C5-9A0C-C6FE8436A3B0}" presName="circleA" presStyleLbl="node1" presStyleIdx="4" presStyleCnt="8" custLinFactNeighborX="-3142"/>
      <dgm:spPr/>
    </dgm:pt>
    <dgm:pt modelId="{F6B73C4A-72C0-4CA6-A5F0-A37DB49C1C51}" type="pres">
      <dgm:prSet presAssocID="{54EEB3DE-88F5-40C5-9A0C-C6FE8436A3B0}" presName="spaceA" presStyleCnt="0"/>
      <dgm:spPr/>
    </dgm:pt>
    <dgm:pt modelId="{51A81582-B5DF-4510-B982-BB97A9EF2289}" type="pres">
      <dgm:prSet presAssocID="{6F7B4C61-A493-415A-802A-4C8BC952D8B5}" presName="space" presStyleCnt="0"/>
      <dgm:spPr/>
    </dgm:pt>
    <dgm:pt modelId="{10866D27-A050-4A3A-ADF4-AD1CF767AB4B}" type="pres">
      <dgm:prSet presAssocID="{61E78248-32B8-4FB0-A9A9-EAE8FE30CBEB}" presName="compositeB" presStyleCnt="0"/>
      <dgm:spPr/>
    </dgm:pt>
    <dgm:pt modelId="{1A5A0424-8FE1-4378-BF2C-B6CFEE33424F}" type="pres">
      <dgm:prSet presAssocID="{61E78248-32B8-4FB0-A9A9-EAE8FE30CBEB}" presName="textB" presStyleLbl="revTx" presStyleIdx="5" presStyleCnt="8" custScaleX="154603" custLinFactNeighborX="29968" custLinFactNeighborY="-1243">
        <dgm:presLayoutVars>
          <dgm:bulletEnabled val="1"/>
        </dgm:presLayoutVars>
      </dgm:prSet>
      <dgm:spPr/>
    </dgm:pt>
    <dgm:pt modelId="{BDF75030-EAD8-46EB-80F5-2FB007B29189}" type="pres">
      <dgm:prSet presAssocID="{61E78248-32B8-4FB0-A9A9-EAE8FE30CBEB}" presName="circleB" presStyleLbl="node1" presStyleIdx="5" presStyleCnt="8" custLinFactNeighborX="18184" custLinFactNeighborY="40"/>
      <dgm:spPr/>
    </dgm:pt>
    <dgm:pt modelId="{9296D823-7265-41F0-907F-33AEE1CDEF03}" type="pres">
      <dgm:prSet presAssocID="{61E78248-32B8-4FB0-A9A9-EAE8FE30CBEB}" presName="spaceB" presStyleCnt="0"/>
      <dgm:spPr/>
    </dgm:pt>
    <dgm:pt modelId="{964AE6F6-DB74-4ADF-97D0-9C377D706366}" type="pres">
      <dgm:prSet presAssocID="{5B8BDD9E-430B-4FC9-9B08-B2D68F4E79EF}" presName="space" presStyleCnt="0"/>
      <dgm:spPr/>
    </dgm:pt>
    <dgm:pt modelId="{01507722-25A7-4166-9EC7-A532F26DB391}" type="pres">
      <dgm:prSet presAssocID="{2519E09E-E512-4286-A48A-FFCCBA60A93D}" presName="compositeA" presStyleCnt="0"/>
      <dgm:spPr/>
    </dgm:pt>
    <dgm:pt modelId="{7AEE8837-811D-4427-B316-D56B5958850A}" type="pres">
      <dgm:prSet presAssocID="{2519E09E-E512-4286-A48A-FFCCBA60A93D}" presName="textA" presStyleLbl="revTx" presStyleIdx="6" presStyleCnt="8" custScaleX="250975" custLinFactNeighborX="15018">
        <dgm:presLayoutVars>
          <dgm:bulletEnabled val="1"/>
        </dgm:presLayoutVars>
      </dgm:prSet>
      <dgm:spPr/>
    </dgm:pt>
    <dgm:pt modelId="{9B6CDDAD-2181-4F60-BE5D-608CE3E749A7}" type="pres">
      <dgm:prSet presAssocID="{2519E09E-E512-4286-A48A-FFCCBA60A93D}" presName="circleA" presStyleLbl="node1" presStyleIdx="6" presStyleCnt="8" custLinFactNeighborX="11870" custLinFactNeighborY="742"/>
      <dgm:spPr/>
    </dgm:pt>
    <dgm:pt modelId="{7088A361-E802-460A-A981-943A8248ED18}" type="pres">
      <dgm:prSet presAssocID="{2519E09E-E512-4286-A48A-FFCCBA60A93D}" presName="spaceA" presStyleCnt="0"/>
      <dgm:spPr/>
    </dgm:pt>
    <dgm:pt modelId="{539AA65D-26AE-4AC5-857C-F59C904FA56F}" type="pres">
      <dgm:prSet presAssocID="{672E5208-4D95-4540-A357-A2317BEFF845}" presName="space" presStyleCnt="0"/>
      <dgm:spPr/>
    </dgm:pt>
    <dgm:pt modelId="{A255ACDD-A989-4DCD-81E8-EB13DEA121D6}" type="pres">
      <dgm:prSet presAssocID="{20BBE44C-D661-4C16-A5CA-D77EF971C775}" presName="compositeB" presStyleCnt="0"/>
      <dgm:spPr/>
    </dgm:pt>
    <dgm:pt modelId="{EC9C8C9F-D5A9-4DFD-927D-A4B85A6D1FA8}" type="pres">
      <dgm:prSet presAssocID="{20BBE44C-D661-4C16-A5CA-D77EF971C775}" presName="textB" presStyleLbl="revTx" presStyleIdx="7" presStyleCnt="8" custScaleX="260926">
        <dgm:presLayoutVars>
          <dgm:bulletEnabled val="1"/>
        </dgm:presLayoutVars>
      </dgm:prSet>
      <dgm:spPr/>
    </dgm:pt>
    <dgm:pt modelId="{976F005F-3AB5-48F7-B815-21E582922F03}" type="pres">
      <dgm:prSet presAssocID="{20BBE44C-D661-4C16-A5CA-D77EF971C775}" presName="circleB" presStyleLbl="node1" presStyleIdx="7" presStyleCnt="8" custLinFactNeighborX="-25956" custLinFactNeighborY="-2105"/>
      <dgm:spPr/>
    </dgm:pt>
    <dgm:pt modelId="{0AF1C5DA-EF06-4AFE-9156-7354A228FA4E}" type="pres">
      <dgm:prSet presAssocID="{20BBE44C-D661-4C16-A5CA-D77EF971C775}" presName="spaceB" presStyleCnt="0"/>
      <dgm:spPr/>
    </dgm:pt>
  </dgm:ptLst>
  <dgm:cxnLst>
    <dgm:cxn modelId="{A3A6F602-7B48-478D-8034-290051AEDF65}" srcId="{2519E09E-E512-4286-A48A-FFCCBA60A93D}" destId="{F43ED1CC-26AD-4658-BCC9-E361AF37BA09}" srcOrd="2" destOrd="0" parTransId="{1FDD1373-F51E-44A0-85C9-09EFFC9E707D}" sibTransId="{E60E9378-0DD4-45FB-8064-35142EAD2640}"/>
    <dgm:cxn modelId="{E4AB4404-FE57-4B4D-9BC4-684242A96610}" srcId="{54EEB3DE-88F5-40C5-9A0C-C6FE8436A3B0}" destId="{AE5A172F-5F36-4543-9E33-3EC9B3DB777B}" srcOrd="2" destOrd="0" parTransId="{5BC348B1-084E-4E04-B121-3A491B5D67BF}" sibTransId="{B7D7CA7C-872F-49A8-AB6F-E6EC3A59FCE3}"/>
    <dgm:cxn modelId="{C29C6F06-1C9C-460F-A851-5D91605C0C51}" srcId="{5BB0B5A7-BC77-46E6-A358-BE842FE8F923}" destId="{61E78248-32B8-4FB0-A9A9-EAE8FE30CBEB}" srcOrd="5" destOrd="0" parTransId="{65ED3920-6339-4019-9BF1-07394B63021F}" sibTransId="{5B8BDD9E-430B-4FC9-9B08-B2D68F4E79EF}"/>
    <dgm:cxn modelId="{D88C1108-39D1-44A6-BCB5-091417D8E9C5}" type="presOf" srcId="{53B20411-9A68-4357-9F14-5BBCC8292D88}" destId="{A8402178-4DA0-4ADA-9231-815C8ACD418A}" srcOrd="0" destOrd="1" presId="urn:microsoft.com/office/officeart/2005/8/layout/hProcess11"/>
    <dgm:cxn modelId="{B4A73312-EC43-4448-BDAC-B9E021B7CF46}" srcId="{5BB0B5A7-BC77-46E6-A358-BE842FE8F923}" destId="{11A55819-2BC7-4685-B0B9-02FE0ED33F18}" srcOrd="1" destOrd="0" parTransId="{25A775A9-0FF5-415D-ACE9-A43FF3F714FA}" sibTransId="{77F2A2FB-0439-4AD3-B340-B21BFE5C5029}"/>
    <dgm:cxn modelId="{0301DD13-6C5E-4F62-808C-F90FB2257C9F}" srcId="{20BBE44C-D661-4C16-A5CA-D77EF971C775}" destId="{B94E9DB3-D10A-4589-9C8E-6996AAD1DF0A}" srcOrd="2" destOrd="0" parTransId="{A644002C-B6CD-49DB-9364-3C999A54B185}" sibTransId="{BACDE7BD-0059-42EE-B34A-5D8E058F629A}"/>
    <dgm:cxn modelId="{1E317A16-7E06-41FF-B456-9DD4AF1ACB68}" type="presOf" srcId="{83BCBB44-FE1A-45DF-A1C8-5FC6D2A53C78}" destId="{5A62C9DF-F1DC-4475-9593-ABB86A46FE22}" srcOrd="0" destOrd="1" presId="urn:microsoft.com/office/officeart/2005/8/layout/hProcess11"/>
    <dgm:cxn modelId="{F49FE017-3985-4036-9B27-446DB5DE5D50}" srcId="{20BBE44C-D661-4C16-A5CA-D77EF971C775}" destId="{8CDBC913-2D9D-472F-ADA6-B1963479DEE3}" srcOrd="0" destOrd="0" parTransId="{8E687C93-A262-4D2A-B65E-89DE06070DA0}" sibTransId="{782BD3EE-6182-428D-BBDC-BAE3FD9EA639}"/>
    <dgm:cxn modelId="{6157801C-ED4E-4575-BF7B-486D59C04FBB}" type="presOf" srcId="{94E7ED35-F790-409E-99D6-9FCD15776811}" destId="{EC9C8C9F-D5A9-4DFD-927D-A4B85A6D1FA8}" srcOrd="0" destOrd="4" presId="urn:microsoft.com/office/officeart/2005/8/layout/hProcess11"/>
    <dgm:cxn modelId="{17D4D01D-7A65-4990-B55D-D328B01F3BB6}" type="presOf" srcId="{39AC2E02-2EB6-42D3-9724-541F0526344B}" destId="{01281DF3-F2D9-440E-8FF4-F91A3045346D}" srcOrd="0" destOrd="3" presId="urn:microsoft.com/office/officeart/2005/8/layout/hProcess11"/>
    <dgm:cxn modelId="{9E9B0C2B-4155-4F97-B93C-9BB7E0A2888E}" type="presOf" srcId="{FC7CE54D-2433-4D51-A26D-308CA7A98218}" destId="{CE8DFF71-A6AD-49AB-98D5-1C88FE5499C2}" srcOrd="0" destOrd="2" presId="urn:microsoft.com/office/officeart/2005/8/layout/hProcess11"/>
    <dgm:cxn modelId="{FE755C2C-E57A-412C-865A-C5FE2E560A58}" type="presOf" srcId="{8A67F42C-5105-45BC-B666-E9302A6EEF7E}" destId="{1A5A0424-8FE1-4378-BF2C-B6CFEE33424F}" srcOrd="0" destOrd="2" presId="urn:microsoft.com/office/officeart/2005/8/layout/hProcess11"/>
    <dgm:cxn modelId="{9CCBEC35-4E97-4EEE-BF64-A98C70701BA8}" type="presOf" srcId="{E12D0BEE-6E3D-4509-A6CD-3B9678C25BD2}" destId="{CE8DFF71-A6AD-49AB-98D5-1C88FE5499C2}" srcOrd="0" destOrd="4" presId="urn:microsoft.com/office/officeart/2005/8/layout/hProcess11"/>
    <dgm:cxn modelId="{4DFA0137-5154-4696-9311-747BA53ACD90}" type="presOf" srcId="{5BB0B5A7-BC77-46E6-A358-BE842FE8F923}" destId="{D14C0A24-63A4-4A98-84E7-18F636C586BC}" srcOrd="0" destOrd="0" presId="urn:microsoft.com/office/officeart/2005/8/layout/hProcess11"/>
    <dgm:cxn modelId="{99D9523D-7289-404D-AD59-6C46019C82C3}" type="presOf" srcId="{2519E09E-E512-4286-A48A-FFCCBA60A93D}" destId="{7AEE8837-811D-4427-B316-D56B5958850A}" srcOrd="0" destOrd="0" presId="urn:microsoft.com/office/officeart/2005/8/layout/hProcess11"/>
    <dgm:cxn modelId="{5F42603F-1BFE-48D4-A76A-E6120463804A}" srcId="{835CDDCF-A191-40EF-B6F4-03400344E8BF}" destId="{83BCBB44-FE1A-45DF-A1C8-5FC6D2A53C78}" srcOrd="0" destOrd="0" parTransId="{3E0040F8-1AF6-4C64-9716-62A23CB9D24B}" sibTransId="{BBE058DB-B083-4F4D-9FFF-4638F40A2CDF}"/>
    <dgm:cxn modelId="{96C7E05B-9748-4B45-B389-96B8AC6B90D9}" type="presOf" srcId="{A016CD8F-07E1-4082-BB86-0FD2156BFDA8}" destId="{1A5A0424-8FE1-4378-BF2C-B6CFEE33424F}" srcOrd="0" destOrd="3" presId="urn:microsoft.com/office/officeart/2005/8/layout/hProcess11"/>
    <dgm:cxn modelId="{0683685E-8C44-43A3-BBDD-D106D33511D1}" type="presOf" srcId="{F06B2AE5-F88D-4DD1-AFCB-93190B523B4F}" destId="{EC9C8C9F-D5A9-4DFD-927D-A4B85A6D1FA8}" srcOrd="0" destOrd="2" presId="urn:microsoft.com/office/officeart/2005/8/layout/hProcess11"/>
    <dgm:cxn modelId="{C5069141-9860-4745-A7DB-601736D16E7B}" srcId="{5BB0B5A7-BC77-46E6-A358-BE842FE8F923}" destId="{54EEB3DE-88F5-40C5-9A0C-C6FE8436A3B0}" srcOrd="4" destOrd="0" parTransId="{E955373A-214D-40A4-AB81-7F6E9E7E3BB7}" sibTransId="{6F7B4C61-A493-415A-802A-4C8BC952D8B5}"/>
    <dgm:cxn modelId="{C944F944-82B3-4E5C-9CBA-407A9BCDABD3}" srcId="{5BB0B5A7-BC77-46E6-A358-BE842FE8F923}" destId="{20BBE44C-D661-4C16-A5CA-D77EF971C775}" srcOrd="7" destOrd="0" parTransId="{F4459CD5-7520-49A4-B52C-AEC2FB5DBEEA}" sibTransId="{B89863F1-CDC6-4147-B4E7-0A6CAE4D3636}"/>
    <dgm:cxn modelId="{F5219246-AE01-4F1F-AA1E-B0A1DE5D3984}" type="presOf" srcId="{AE5A172F-5F36-4543-9E33-3EC9B3DB777B}" destId="{CE8DFF71-A6AD-49AB-98D5-1C88FE5499C2}" srcOrd="0" destOrd="3" presId="urn:microsoft.com/office/officeart/2005/8/layout/hProcess11"/>
    <dgm:cxn modelId="{89988C6C-176C-4B0C-BB6D-1E36E3BA752D}" srcId="{5BB0B5A7-BC77-46E6-A358-BE842FE8F923}" destId="{835CDDCF-A191-40EF-B6F4-03400344E8BF}" srcOrd="3" destOrd="0" parTransId="{8C2E7F4C-9CBE-4656-9B36-5557E33F7CFE}" sibTransId="{1E9F973D-7BA0-43BA-986B-F34A5F7070D0}"/>
    <dgm:cxn modelId="{BA7B164E-F255-47B1-920D-BC9E0C88F7B0}" type="presOf" srcId="{54EEB3DE-88F5-40C5-9A0C-C6FE8436A3B0}" destId="{CE8DFF71-A6AD-49AB-98D5-1C88FE5499C2}" srcOrd="0" destOrd="0" presId="urn:microsoft.com/office/officeart/2005/8/layout/hProcess11"/>
    <dgm:cxn modelId="{DDE2CB71-1FF7-4E2C-A5D0-72C3A1D14F7B}" srcId="{5BB0B5A7-BC77-46E6-A358-BE842FE8F923}" destId="{2519E09E-E512-4286-A48A-FFCCBA60A93D}" srcOrd="6" destOrd="0" parTransId="{916A0479-FECB-4340-ACB0-37DCB541AA43}" sibTransId="{672E5208-4D95-4540-A357-A2317BEFF845}"/>
    <dgm:cxn modelId="{30D41C74-BAF6-4176-8124-24028041D1E6}" type="presOf" srcId="{61E78248-32B8-4FB0-A9A9-EAE8FE30CBEB}" destId="{1A5A0424-8FE1-4378-BF2C-B6CFEE33424F}" srcOrd="0" destOrd="0" presId="urn:microsoft.com/office/officeart/2005/8/layout/hProcess11"/>
    <dgm:cxn modelId="{D3664E54-C9D0-491D-9E66-1553D6E6E596}" srcId="{2519E09E-E512-4286-A48A-FFCCBA60A93D}" destId="{734679BB-E55F-404B-8B64-5EDBB1D8405C}" srcOrd="0" destOrd="0" parTransId="{9AC50F2F-B34B-4747-8102-7491CF80127B}" sibTransId="{1F4A307E-F1FE-42C6-A6AA-04834ABD9764}"/>
    <dgm:cxn modelId="{32816179-31BA-47C6-8B14-7B0740D5BF1F}" srcId="{20BBE44C-D661-4C16-A5CA-D77EF971C775}" destId="{F06B2AE5-F88D-4DD1-AFCB-93190B523B4F}" srcOrd="1" destOrd="0" parTransId="{31FBA038-08D0-4335-A382-3A7D6E918A87}" sibTransId="{78804257-03DB-4393-A6B9-0F0300271BF1}"/>
    <dgm:cxn modelId="{C5E7A47C-992C-4D87-BADD-6DC2AF19C7CB}" type="presOf" srcId="{EC414F8B-3E1B-4B24-9E98-5C67DAF45C90}" destId="{1A5A0424-8FE1-4378-BF2C-B6CFEE33424F}" srcOrd="0" destOrd="1" presId="urn:microsoft.com/office/officeart/2005/8/layout/hProcess11"/>
    <dgm:cxn modelId="{8A33E77C-E487-47E4-8B53-074171B7053D}" type="presOf" srcId="{618E2278-0E16-438A-BFBE-8A41237F4E1C}" destId="{A8402178-4DA0-4ADA-9231-815C8ACD418A}" srcOrd="0" destOrd="0" presId="urn:microsoft.com/office/officeart/2005/8/layout/hProcess11"/>
    <dgm:cxn modelId="{B7E9B981-E118-4361-A55D-AAB7798262C7}" srcId="{54EEB3DE-88F5-40C5-9A0C-C6FE8436A3B0}" destId="{E12D0BEE-6E3D-4509-A6CD-3B9678C25BD2}" srcOrd="3" destOrd="0" parTransId="{E87E853D-64F2-40D3-BD7E-87636D2574BC}" sibTransId="{4B981D37-D75C-41C7-A5AA-E28B8BB34DCC}"/>
    <dgm:cxn modelId="{B831CB8D-B819-4D96-8A30-C0C6D54F1E9D}" srcId="{5BB0B5A7-BC77-46E6-A358-BE842FE8F923}" destId="{61249205-612C-4B14-94C9-0CA4B65B9B6C}" srcOrd="0" destOrd="0" parTransId="{0F556660-E384-4855-AD1A-AE336BB6CBC5}" sibTransId="{889DC97B-2118-4796-9C31-DF4C9590F938}"/>
    <dgm:cxn modelId="{3969BB8E-8A64-446C-B82C-462FACED5D7A}" type="presOf" srcId="{61249205-612C-4B14-94C9-0CA4B65B9B6C}" destId="{F67A2E4E-5DFB-45BE-A0E0-A89C624D90A5}" srcOrd="0" destOrd="0" presId="urn:microsoft.com/office/officeart/2005/8/layout/hProcess11"/>
    <dgm:cxn modelId="{CA3FBE92-B177-4A81-BCD1-6A9ABA0F68EC}" type="presOf" srcId="{0EB997B3-2AC5-4A8C-B250-D64398AF2BE7}" destId="{7AEE8837-811D-4427-B316-D56B5958850A}" srcOrd="0" destOrd="2" presId="urn:microsoft.com/office/officeart/2005/8/layout/hProcess11"/>
    <dgm:cxn modelId="{BCD5A897-76D8-4141-9445-C652DDE6FF91}" type="presOf" srcId="{11A55819-2BC7-4685-B0B9-02FE0ED33F18}" destId="{01281DF3-F2D9-440E-8FF4-F91A3045346D}" srcOrd="0" destOrd="0" presId="urn:microsoft.com/office/officeart/2005/8/layout/hProcess11"/>
    <dgm:cxn modelId="{E0B7799A-5683-4F99-8B5C-EE3F34FB5C68}" type="presOf" srcId="{85F9CF1C-7300-4AC0-968C-1451F0A9B682}" destId="{A8402178-4DA0-4ADA-9231-815C8ACD418A}" srcOrd="0" destOrd="2" presId="urn:microsoft.com/office/officeart/2005/8/layout/hProcess11"/>
    <dgm:cxn modelId="{069DB99E-A171-4058-AA9C-A47031F32AD1}" type="presOf" srcId="{00688DB7-31A0-4046-96A4-2134BE92F6A1}" destId="{CE8DFF71-A6AD-49AB-98D5-1C88FE5499C2}" srcOrd="0" destOrd="1" presId="urn:microsoft.com/office/officeart/2005/8/layout/hProcess11"/>
    <dgm:cxn modelId="{A45F15A0-D7C7-4F61-A6A2-E11D5C9B85EF}" srcId="{61E78248-32B8-4FB0-A9A9-EAE8FE30CBEB}" destId="{EC414F8B-3E1B-4B24-9E98-5C67DAF45C90}" srcOrd="0" destOrd="0" parTransId="{766D2086-3504-40E9-AC72-EB45E84B5360}" sibTransId="{6A46245E-2565-4E23-A9E2-43C1B982E5BE}"/>
    <dgm:cxn modelId="{44169EA5-DD4C-4385-8419-D01AB2B98A3F}" srcId="{61E78248-32B8-4FB0-A9A9-EAE8FE30CBEB}" destId="{8A67F42C-5105-45BC-B666-E9302A6EEF7E}" srcOrd="1" destOrd="0" parTransId="{8CDB954E-99F8-4CBE-80EC-761FA452A1D3}" sibTransId="{EECF1621-F1A0-4FE0-842B-1705202AFBEB}"/>
    <dgm:cxn modelId="{698188A9-D700-4683-8B83-191182F28169}" srcId="{618E2278-0E16-438A-BFBE-8A41237F4E1C}" destId="{53B20411-9A68-4357-9F14-5BBCC8292D88}" srcOrd="0" destOrd="0" parTransId="{7B84768A-CBFC-4823-8AC4-7C7EFAFD6FAF}" sibTransId="{737FC5D5-57C3-43E9-874D-2497610D7B37}"/>
    <dgm:cxn modelId="{E55AC7AD-B6C1-48D7-994B-962F89B18372}" srcId="{618E2278-0E16-438A-BFBE-8A41237F4E1C}" destId="{85F9CF1C-7300-4AC0-968C-1451F0A9B682}" srcOrd="1" destOrd="0" parTransId="{B5419736-D10E-4FD5-8AB2-C410C9B3C78C}" sibTransId="{80B571EC-7FF3-480A-A420-B72A90A6C651}"/>
    <dgm:cxn modelId="{9CAE91B6-70F7-4682-9DCE-7F157A83BB23}" type="presOf" srcId="{20BBE44C-D661-4C16-A5CA-D77EF971C775}" destId="{EC9C8C9F-D5A9-4DFD-927D-A4B85A6D1FA8}" srcOrd="0" destOrd="0" presId="urn:microsoft.com/office/officeart/2005/8/layout/hProcess11"/>
    <dgm:cxn modelId="{113811BD-86BC-4AF5-BB2F-84F163E71FDE}" type="presOf" srcId="{AA4BE8AE-1709-4149-9AC9-6A36F24BF765}" destId="{5A62C9DF-F1DC-4475-9593-ABB86A46FE22}" srcOrd="0" destOrd="2" presId="urn:microsoft.com/office/officeart/2005/8/layout/hProcess11"/>
    <dgm:cxn modelId="{D9D823C0-3E39-4940-B0E4-E172A11BA9D9}" type="presOf" srcId="{C03CC264-0181-4DE9-BD1D-AA8A620AF704}" destId="{01281DF3-F2D9-440E-8FF4-F91A3045346D}" srcOrd="0" destOrd="2" presId="urn:microsoft.com/office/officeart/2005/8/layout/hProcess11"/>
    <dgm:cxn modelId="{CE58B0C1-18B2-434C-B7B2-D22E676D6FA0}" type="presOf" srcId="{B94E9DB3-D10A-4589-9C8E-6996AAD1DF0A}" destId="{EC9C8C9F-D5A9-4DFD-927D-A4B85A6D1FA8}" srcOrd="0" destOrd="3" presId="urn:microsoft.com/office/officeart/2005/8/layout/hProcess11"/>
    <dgm:cxn modelId="{D71347C3-DAAE-45FB-B6AB-305D2FB57A80}" type="presOf" srcId="{8CDBC913-2D9D-472F-ADA6-B1963479DEE3}" destId="{EC9C8C9F-D5A9-4DFD-927D-A4B85A6D1FA8}" srcOrd="0" destOrd="1" presId="urn:microsoft.com/office/officeart/2005/8/layout/hProcess11"/>
    <dgm:cxn modelId="{D4CAF1C8-9E64-4647-8A39-88919603BA3B}" srcId="{5BB0B5A7-BC77-46E6-A358-BE842FE8F923}" destId="{618E2278-0E16-438A-BFBE-8A41237F4E1C}" srcOrd="2" destOrd="0" parTransId="{68365734-7F31-414E-ABC8-4CF30694AB17}" sibTransId="{B6E42B98-0ACE-4F1E-AA57-69148B5A8F0D}"/>
    <dgm:cxn modelId="{2CECF9CA-81F2-44F3-B113-0FDF0E669BF6}" srcId="{835CDDCF-A191-40EF-B6F4-03400344E8BF}" destId="{AA4BE8AE-1709-4149-9AC9-6A36F24BF765}" srcOrd="1" destOrd="0" parTransId="{7F9359F4-C49B-45F6-8114-5786F57307FC}" sibTransId="{06B7A38F-AC84-45C8-BC91-6DB8EA2A2509}"/>
    <dgm:cxn modelId="{26DB8DCD-71D9-4B77-8F1B-D0E1F0F3B1B2}" srcId="{54EEB3DE-88F5-40C5-9A0C-C6FE8436A3B0}" destId="{00688DB7-31A0-4046-96A4-2134BE92F6A1}" srcOrd="0" destOrd="0" parTransId="{3F3EFB90-86B0-4F78-84F3-49C3460DE7EF}" sibTransId="{988866AA-EB96-4CB1-8AB8-A29D7515CF4B}"/>
    <dgm:cxn modelId="{1B4211D1-C0F6-4330-BC10-D0E0BB676794}" srcId="{2519E09E-E512-4286-A48A-FFCCBA60A93D}" destId="{0EB997B3-2AC5-4A8C-B250-D64398AF2BE7}" srcOrd="1" destOrd="0" parTransId="{0A315092-A45D-499F-9659-83D3D70A681D}" sibTransId="{1175D987-2DD8-4D19-8A1F-8F73C8DCEEFA}"/>
    <dgm:cxn modelId="{9D1759D5-9DEC-4DAD-B4BD-A100D448A3BD}" type="presOf" srcId="{734679BB-E55F-404B-8B64-5EDBB1D8405C}" destId="{7AEE8837-811D-4427-B316-D56B5958850A}" srcOrd="0" destOrd="1" presId="urn:microsoft.com/office/officeart/2005/8/layout/hProcess11"/>
    <dgm:cxn modelId="{1C512AD6-804E-47D1-B585-67DCA3BAA0DA}" srcId="{11A55819-2BC7-4685-B0B9-02FE0ED33F18}" destId="{015F4DFD-6D14-47D3-9248-9AFD781A540E}" srcOrd="0" destOrd="0" parTransId="{40968479-F12C-4B4B-AEC8-6F9DD28E1EA3}" sibTransId="{2129633C-994B-46C8-91F9-88941D738C7F}"/>
    <dgm:cxn modelId="{6D3D79D6-E7AF-43D3-9433-322BB1D23BC3}" srcId="{11A55819-2BC7-4685-B0B9-02FE0ED33F18}" destId="{39AC2E02-2EB6-42D3-9724-541F0526344B}" srcOrd="2" destOrd="0" parTransId="{724F9577-B0A7-4D57-8589-A7FD78F21EF0}" sibTransId="{CCC43DE9-4CE4-4484-BB1E-D7D0CA553B3F}"/>
    <dgm:cxn modelId="{423E57D8-C055-4FF7-A888-3DCD2B2E2F8D}" srcId="{61E78248-32B8-4FB0-A9A9-EAE8FE30CBEB}" destId="{A016CD8F-07E1-4082-BB86-0FD2156BFDA8}" srcOrd="2" destOrd="0" parTransId="{72C45835-0E05-44CD-A6D9-AC27DC73DCBB}" sibTransId="{F568C005-B27D-484F-8472-993F9A472CCE}"/>
    <dgm:cxn modelId="{F1C60BDC-006F-4445-B8DD-41528BD19BA0}" srcId="{54EEB3DE-88F5-40C5-9A0C-C6FE8436A3B0}" destId="{FC7CE54D-2433-4D51-A26D-308CA7A98218}" srcOrd="1" destOrd="0" parTransId="{53447B0F-E211-4F45-91ED-2800EBA79222}" sibTransId="{CFA2E0A7-EACD-4B78-9123-A16518636C24}"/>
    <dgm:cxn modelId="{F2615AE0-68B3-4DBB-9C2E-2931155CABDA}" srcId="{61249205-612C-4B14-94C9-0CA4B65B9B6C}" destId="{72CAE17B-0F09-4362-9088-F03B4FF3B63E}" srcOrd="0" destOrd="0" parTransId="{28EE3724-C7CC-49BB-B1DB-3D436982F7DC}" sibTransId="{7CA1E033-70CE-4FDB-AF71-B049FCC4A544}"/>
    <dgm:cxn modelId="{291092E1-9895-446B-9FCD-E8E7C5ECA3F2}" type="presOf" srcId="{015F4DFD-6D14-47D3-9248-9AFD781A540E}" destId="{01281DF3-F2D9-440E-8FF4-F91A3045346D}" srcOrd="0" destOrd="1" presId="urn:microsoft.com/office/officeart/2005/8/layout/hProcess11"/>
    <dgm:cxn modelId="{738FE6E2-9B1F-4F5D-9B90-FBCC7E7457B6}" srcId="{11A55819-2BC7-4685-B0B9-02FE0ED33F18}" destId="{C03CC264-0181-4DE9-BD1D-AA8A620AF704}" srcOrd="1" destOrd="0" parTransId="{9B63A8E1-4C9E-4ED9-B71A-457EEF8EDE92}" sibTransId="{BD779183-9C20-40DB-878B-9FFDF39E682C}"/>
    <dgm:cxn modelId="{4F52CFE7-EB72-494D-8C9A-2E7C0DAC747C}" type="presOf" srcId="{72CAE17B-0F09-4362-9088-F03B4FF3B63E}" destId="{F67A2E4E-5DFB-45BE-A0E0-A89C624D90A5}" srcOrd="0" destOrd="1" presId="urn:microsoft.com/office/officeart/2005/8/layout/hProcess11"/>
    <dgm:cxn modelId="{8D431AF6-823E-4D1C-9CD3-E3FD562F529B}" type="presOf" srcId="{835CDDCF-A191-40EF-B6F4-03400344E8BF}" destId="{5A62C9DF-F1DC-4475-9593-ABB86A46FE22}" srcOrd="0" destOrd="0" presId="urn:microsoft.com/office/officeart/2005/8/layout/hProcess11"/>
    <dgm:cxn modelId="{EE7CF6FA-4B50-4EE8-B229-A182DAA28D1A}" type="presOf" srcId="{F43ED1CC-26AD-4658-BCC9-E361AF37BA09}" destId="{7AEE8837-811D-4427-B316-D56B5958850A}" srcOrd="0" destOrd="3" presId="urn:microsoft.com/office/officeart/2005/8/layout/hProcess11"/>
    <dgm:cxn modelId="{86D295FF-5081-4B78-86E5-181AE0AAF497}" srcId="{20BBE44C-D661-4C16-A5CA-D77EF971C775}" destId="{94E7ED35-F790-409E-99D6-9FCD15776811}" srcOrd="3" destOrd="0" parTransId="{DA0656B8-FE66-4E71-9DCB-6BDADA02A46B}" sibTransId="{DAE37C06-1442-48AB-B9A5-CA22A6C7E73B}"/>
    <dgm:cxn modelId="{451A8773-1D16-4994-9BA6-2D94A1210CF4}" type="presParOf" srcId="{D14C0A24-63A4-4A98-84E7-18F636C586BC}" destId="{F287E83B-63A4-4794-880A-5450F4A284DE}" srcOrd="0" destOrd="0" presId="urn:microsoft.com/office/officeart/2005/8/layout/hProcess11"/>
    <dgm:cxn modelId="{03DA7324-32EB-42F6-8A50-5ED5E1C915B9}" type="presParOf" srcId="{D14C0A24-63A4-4A98-84E7-18F636C586BC}" destId="{2ACB38FE-743B-4FAE-8D20-9E8B76F9CFBF}" srcOrd="1" destOrd="0" presId="urn:microsoft.com/office/officeart/2005/8/layout/hProcess11"/>
    <dgm:cxn modelId="{E4C7F308-6927-429C-9510-5DF4728A6879}" type="presParOf" srcId="{2ACB38FE-743B-4FAE-8D20-9E8B76F9CFBF}" destId="{B7DABFC7-CA15-4DAC-AF8B-F4CCD4308AD7}" srcOrd="0" destOrd="0" presId="urn:microsoft.com/office/officeart/2005/8/layout/hProcess11"/>
    <dgm:cxn modelId="{85AEC051-F7F7-405E-AA92-3B4FFCE04576}" type="presParOf" srcId="{B7DABFC7-CA15-4DAC-AF8B-F4CCD4308AD7}" destId="{F67A2E4E-5DFB-45BE-A0E0-A89C624D90A5}" srcOrd="0" destOrd="0" presId="urn:microsoft.com/office/officeart/2005/8/layout/hProcess11"/>
    <dgm:cxn modelId="{2ACB7899-4266-42EB-AEC0-3F59CF79A13B}" type="presParOf" srcId="{B7DABFC7-CA15-4DAC-AF8B-F4CCD4308AD7}" destId="{BF614888-CD45-471B-B598-1DF7B1A6F1BD}" srcOrd="1" destOrd="0" presId="urn:microsoft.com/office/officeart/2005/8/layout/hProcess11"/>
    <dgm:cxn modelId="{AD42B318-DB0F-40F1-B58A-7D2DA6DEA3ED}" type="presParOf" srcId="{B7DABFC7-CA15-4DAC-AF8B-F4CCD4308AD7}" destId="{CB17F342-AB92-4436-85F5-47A90ABD6E3F}" srcOrd="2" destOrd="0" presId="urn:microsoft.com/office/officeart/2005/8/layout/hProcess11"/>
    <dgm:cxn modelId="{B38EB5F9-F6FC-4805-B671-FC077C628AF1}" type="presParOf" srcId="{2ACB38FE-743B-4FAE-8D20-9E8B76F9CFBF}" destId="{05CA54D8-0AD5-492B-9DF0-4565033639A1}" srcOrd="1" destOrd="0" presId="urn:microsoft.com/office/officeart/2005/8/layout/hProcess11"/>
    <dgm:cxn modelId="{C9DB5B78-4FDF-422E-AF86-7637D476EDC8}" type="presParOf" srcId="{2ACB38FE-743B-4FAE-8D20-9E8B76F9CFBF}" destId="{D223FA4E-6E8A-4DCC-AD1F-A7CE19AF0EAA}" srcOrd="2" destOrd="0" presId="urn:microsoft.com/office/officeart/2005/8/layout/hProcess11"/>
    <dgm:cxn modelId="{A114090C-6328-4B51-BB55-13690E38717E}" type="presParOf" srcId="{D223FA4E-6E8A-4DCC-AD1F-A7CE19AF0EAA}" destId="{01281DF3-F2D9-440E-8FF4-F91A3045346D}" srcOrd="0" destOrd="0" presId="urn:microsoft.com/office/officeart/2005/8/layout/hProcess11"/>
    <dgm:cxn modelId="{BBC02B31-8F71-4BE1-B792-0865E048B35F}" type="presParOf" srcId="{D223FA4E-6E8A-4DCC-AD1F-A7CE19AF0EAA}" destId="{DC75C643-44BB-4D0E-BA3B-6C0424CC6350}" srcOrd="1" destOrd="0" presId="urn:microsoft.com/office/officeart/2005/8/layout/hProcess11"/>
    <dgm:cxn modelId="{D3469E27-3255-4B2D-B71A-0CC6EB6EEB7E}" type="presParOf" srcId="{D223FA4E-6E8A-4DCC-AD1F-A7CE19AF0EAA}" destId="{9E8F30AA-076F-45F4-9F65-D667E021270B}" srcOrd="2" destOrd="0" presId="urn:microsoft.com/office/officeart/2005/8/layout/hProcess11"/>
    <dgm:cxn modelId="{2B8D6617-0B8A-4AE6-97D4-AE9BC9081FF5}" type="presParOf" srcId="{2ACB38FE-743B-4FAE-8D20-9E8B76F9CFBF}" destId="{81BC6D9F-4259-49CE-948E-FBCF08FFA4A5}" srcOrd="3" destOrd="0" presId="urn:microsoft.com/office/officeart/2005/8/layout/hProcess11"/>
    <dgm:cxn modelId="{B5373C99-3C75-4358-8363-AB7DE2394E5A}" type="presParOf" srcId="{2ACB38FE-743B-4FAE-8D20-9E8B76F9CFBF}" destId="{F23266C4-EA7A-4646-8178-158022CD5F40}" srcOrd="4" destOrd="0" presId="urn:microsoft.com/office/officeart/2005/8/layout/hProcess11"/>
    <dgm:cxn modelId="{7EAF44BE-024F-4E4C-9438-057D482918B8}" type="presParOf" srcId="{F23266C4-EA7A-4646-8178-158022CD5F40}" destId="{A8402178-4DA0-4ADA-9231-815C8ACD418A}" srcOrd="0" destOrd="0" presId="urn:microsoft.com/office/officeart/2005/8/layout/hProcess11"/>
    <dgm:cxn modelId="{1C13B4A2-997B-449D-9B3D-66502D58B30F}" type="presParOf" srcId="{F23266C4-EA7A-4646-8178-158022CD5F40}" destId="{872E7AAC-8BEE-48C2-9D3F-A76360AEF637}" srcOrd="1" destOrd="0" presId="urn:microsoft.com/office/officeart/2005/8/layout/hProcess11"/>
    <dgm:cxn modelId="{0DCEEB95-3150-4C58-81D7-A521C9F74944}" type="presParOf" srcId="{F23266C4-EA7A-4646-8178-158022CD5F40}" destId="{2B71D935-2708-44B5-91C5-40FAAE75B843}" srcOrd="2" destOrd="0" presId="urn:microsoft.com/office/officeart/2005/8/layout/hProcess11"/>
    <dgm:cxn modelId="{00B2A61E-6E4F-4BAE-855B-081BAE2EF251}" type="presParOf" srcId="{2ACB38FE-743B-4FAE-8D20-9E8B76F9CFBF}" destId="{9F3A644B-8FB6-4DA6-BCB4-B18E0B7A35A3}" srcOrd="5" destOrd="0" presId="urn:microsoft.com/office/officeart/2005/8/layout/hProcess11"/>
    <dgm:cxn modelId="{03E7FABD-B923-4038-8621-8CB5FB0BAD98}" type="presParOf" srcId="{2ACB38FE-743B-4FAE-8D20-9E8B76F9CFBF}" destId="{8C511AD7-AE31-489E-ABC9-9E6F40F2E6A2}" srcOrd="6" destOrd="0" presId="urn:microsoft.com/office/officeart/2005/8/layout/hProcess11"/>
    <dgm:cxn modelId="{BA693988-E9F1-45AB-BA70-7861D368229C}" type="presParOf" srcId="{8C511AD7-AE31-489E-ABC9-9E6F40F2E6A2}" destId="{5A62C9DF-F1DC-4475-9593-ABB86A46FE22}" srcOrd="0" destOrd="0" presId="urn:microsoft.com/office/officeart/2005/8/layout/hProcess11"/>
    <dgm:cxn modelId="{E63F36E5-B063-4D0F-AFAA-AB8014CA54D4}" type="presParOf" srcId="{8C511AD7-AE31-489E-ABC9-9E6F40F2E6A2}" destId="{789B569B-F87A-4BB6-9A2D-0788D25E38E9}" srcOrd="1" destOrd="0" presId="urn:microsoft.com/office/officeart/2005/8/layout/hProcess11"/>
    <dgm:cxn modelId="{B4278B74-00B5-4A12-8CCE-8AEEA8C88324}" type="presParOf" srcId="{8C511AD7-AE31-489E-ABC9-9E6F40F2E6A2}" destId="{14DF02E2-7B8E-4086-8AD5-ACBA7EF0676F}" srcOrd="2" destOrd="0" presId="urn:microsoft.com/office/officeart/2005/8/layout/hProcess11"/>
    <dgm:cxn modelId="{10366452-E192-47ED-AA0D-64C57E5D032E}" type="presParOf" srcId="{2ACB38FE-743B-4FAE-8D20-9E8B76F9CFBF}" destId="{7842E58A-4832-482E-95CA-BC243B3A326F}" srcOrd="7" destOrd="0" presId="urn:microsoft.com/office/officeart/2005/8/layout/hProcess11"/>
    <dgm:cxn modelId="{F62B68D4-FDBF-440B-9D4B-79610478487B}" type="presParOf" srcId="{2ACB38FE-743B-4FAE-8D20-9E8B76F9CFBF}" destId="{86AE5743-E14B-4896-9710-0EA7FFE48F79}" srcOrd="8" destOrd="0" presId="urn:microsoft.com/office/officeart/2005/8/layout/hProcess11"/>
    <dgm:cxn modelId="{B0A495BC-DC06-459E-81B1-6C7B47B51FD6}" type="presParOf" srcId="{86AE5743-E14B-4896-9710-0EA7FFE48F79}" destId="{CE8DFF71-A6AD-49AB-98D5-1C88FE5499C2}" srcOrd="0" destOrd="0" presId="urn:microsoft.com/office/officeart/2005/8/layout/hProcess11"/>
    <dgm:cxn modelId="{1C8AC456-1F9C-4413-A49C-5BFF0777C3F0}" type="presParOf" srcId="{86AE5743-E14B-4896-9710-0EA7FFE48F79}" destId="{6FBA5791-2518-41FA-9ACE-6A41B1A21330}" srcOrd="1" destOrd="0" presId="urn:microsoft.com/office/officeart/2005/8/layout/hProcess11"/>
    <dgm:cxn modelId="{5E07B95A-C551-4F00-A3DB-A4BAD435049D}" type="presParOf" srcId="{86AE5743-E14B-4896-9710-0EA7FFE48F79}" destId="{F6B73C4A-72C0-4CA6-A5F0-A37DB49C1C51}" srcOrd="2" destOrd="0" presId="urn:microsoft.com/office/officeart/2005/8/layout/hProcess11"/>
    <dgm:cxn modelId="{1A36DE33-B333-46E9-9550-3AA9B132E8C0}" type="presParOf" srcId="{2ACB38FE-743B-4FAE-8D20-9E8B76F9CFBF}" destId="{51A81582-B5DF-4510-B982-BB97A9EF2289}" srcOrd="9" destOrd="0" presId="urn:microsoft.com/office/officeart/2005/8/layout/hProcess11"/>
    <dgm:cxn modelId="{A869C8D8-02EC-4747-8E17-7355802BCD0A}" type="presParOf" srcId="{2ACB38FE-743B-4FAE-8D20-9E8B76F9CFBF}" destId="{10866D27-A050-4A3A-ADF4-AD1CF767AB4B}" srcOrd="10" destOrd="0" presId="urn:microsoft.com/office/officeart/2005/8/layout/hProcess11"/>
    <dgm:cxn modelId="{A2775310-91BB-4E44-9562-5B755E8B9DBE}" type="presParOf" srcId="{10866D27-A050-4A3A-ADF4-AD1CF767AB4B}" destId="{1A5A0424-8FE1-4378-BF2C-B6CFEE33424F}" srcOrd="0" destOrd="0" presId="urn:microsoft.com/office/officeart/2005/8/layout/hProcess11"/>
    <dgm:cxn modelId="{F54A393D-8255-47A0-9D3A-AEF01EA4A9CF}" type="presParOf" srcId="{10866D27-A050-4A3A-ADF4-AD1CF767AB4B}" destId="{BDF75030-EAD8-46EB-80F5-2FB007B29189}" srcOrd="1" destOrd="0" presId="urn:microsoft.com/office/officeart/2005/8/layout/hProcess11"/>
    <dgm:cxn modelId="{9E3D7812-4918-4990-AA93-95FB7243EDA3}" type="presParOf" srcId="{10866D27-A050-4A3A-ADF4-AD1CF767AB4B}" destId="{9296D823-7265-41F0-907F-33AEE1CDEF03}" srcOrd="2" destOrd="0" presId="urn:microsoft.com/office/officeart/2005/8/layout/hProcess11"/>
    <dgm:cxn modelId="{FA0AFBF2-DE96-4BCF-BB89-8DF4D1BB9C03}" type="presParOf" srcId="{2ACB38FE-743B-4FAE-8D20-9E8B76F9CFBF}" destId="{964AE6F6-DB74-4ADF-97D0-9C377D706366}" srcOrd="11" destOrd="0" presId="urn:microsoft.com/office/officeart/2005/8/layout/hProcess11"/>
    <dgm:cxn modelId="{B4A45A9A-1534-4E05-B767-B948501F954A}" type="presParOf" srcId="{2ACB38FE-743B-4FAE-8D20-9E8B76F9CFBF}" destId="{01507722-25A7-4166-9EC7-A532F26DB391}" srcOrd="12" destOrd="0" presId="urn:microsoft.com/office/officeart/2005/8/layout/hProcess11"/>
    <dgm:cxn modelId="{F067E258-7E59-4995-A6B1-838BF157ADA8}" type="presParOf" srcId="{01507722-25A7-4166-9EC7-A532F26DB391}" destId="{7AEE8837-811D-4427-B316-D56B5958850A}" srcOrd="0" destOrd="0" presId="urn:microsoft.com/office/officeart/2005/8/layout/hProcess11"/>
    <dgm:cxn modelId="{6891BF1F-5670-47CC-BFF9-6B74FF1ECABA}" type="presParOf" srcId="{01507722-25A7-4166-9EC7-A532F26DB391}" destId="{9B6CDDAD-2181-4F60-BE5D-608CE3E749A7}" srcOrd="1" destOrd="0" presId="urn:microsoft.com/office/officeart/2005/8/layout/hProcess11"/>
    <dgm:cxn modelId="{212D8846-E54C-4668-855A-0455ED76771A}" type="presParOf" srcId="{01507722-25A7-4166-9EC7-A532F26DB391}" destId="{7088A361-E802-460A-A981-943A8248ED18}" srcOrd="2" destOrd="0" presId="urn:microsoft.com/office/officeart/2005/8/layout/hProcess11"/>
    <dgm:cxn modelId="{E39E9F56-B090-44E6-8EE4-A04C5DCD0362}" type="presParOf" srcId="{2ACB38FE-743B-4FAE-8D20-9E8B76F9CFBF}" destId="{539AA65D-26AE-4AC5-857C-F59C904FA56F}" srcOrd="13" destOrd="0" presId="urn:microsoft.com/office/officeart/2005/8/layout/hProcess11"/>
    <dgm:cxn modelId="{D41FDE70-9C9F-4546-8AAD-BA0E8D74047E}" type="presParOf" srcId="{2ACB38FE-743B-4FAE-8D20-9E8B76F9CFBF}" destId="{A255ACDD-A989-4DCD-81E8-EB13DEA121D6}" srcOrd="14" destOrd="0" presId="urn:microsoft.com/office/officeart/2005/8/layout/hProcess11"/>
    <dgm:cxn modelId="{E56EFD43-C881-4840-8600-C6D67C096ACE}" type="presParOf" srcId="{A255ACDD-A989-4DCD-81E8-EB13DEA121D6}" destId="{EC9C8C9F-D5A9-4DFD-927D-A4B85A6D1FA8}" srcOrd="0" destOrd="0" presId="urn:microsoft.com/office/officeart/2005/8/layout/hProcess11"/>
    <dgm:cxn modelId="{B3F51C12-9523-432E-B150-890B0237FE7C}" type="presParOf" srcId="{A255ACDD-A989-4DCD-81E8-EB13DEA121D6}" destId="{976F005F-3AB5-48F7-B815-21E582922F03}" srcOrd="1" destOrd="0" presId="urn:microsoft.com/office/officeart/2005/8/layout/hProcess11"/>
    <dgm:cxn modelId="{75F27CC2-B4BE-4A43-9362-9BB8E7713B3C}" type="presParOf" srcId="{A255ACDD-A989-4DCD-81E8-EB13DEA121D6}" destId="{0AF1C5DA-EF06-4AFE-9156-7354A228FA4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9DC41-AA5B-4EE9-B926-A6D5F64A1A6E}">
      <dsp:nvSpPr>
        <dsp:cNvPr id="0" name=""/>
        <dsp:cNvSpPr/>
      </dsp:nvSpPr>
      <dsp:spPr>
        <a:xfrm>
          <a:off x="5939267" y="6928"/>
          <a:ext cx="3368873" cy="1684436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Low Awareness of Career Paths</a:t>
          </a:r>
        </a:p>
      </dsp:txBody>
      <dsp:txXfrm>
        <a:off x="5988602" y="56263"/>
        <a:ext cx="3270203" cy="1585766"/>
      </dsp:txXfrm>
    </dsp:sp>
    <dsp:sp modelId="{CE6C2B0D-16B8-425F-B03F-5602514E95C0}">
      <dsp:nvSpPr>
        <dsp:cNvPr id="0" name=""/>
        <dsp:cNvSpPr/>
      </dsp:nvSpPr>
      <dsp:spPr>
        <a:xfrm rot="2160000">
          <a:off x="8996325" y="2188738"/>
          <a:ext cx="1753785" cy="5895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173191" y="2306648"/>
        <a:ext cx="1400053" cy="353732"/>
      </dsp:txXfrm>
    </dsp:sp>
    <dsp:sp modelId="{009908C1-3FF1-4CAE-A626-DF564392DFEE}">
      <dsp:nvSpPr>
        <dsp:cNvPr id="0" name=""/>
        <dsp:cNvSpPr/>
      </dsp:nvSpPr>
      <dsp:spPr>
        <a:xfrm>
          <a:off x="10438296" y="3275664"/>
          <a:ext cx="3368873" cy="168443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Structural Pipeline Issues</a:t>
          </a:r>
        </a:p>
      </dsp:txBody>
      <dsp:txXfrm>
        <a:off x="10487631" y="3324999"/>
        <a:ext cx="3270203" cy="1585766"/>
      </dsp:txXfrm>
    </dsp:sp>
    <dsp:sp modelId="{9D05D04F-382B-4D9D-84D8-B30D9F3A7799}">
      <dsp:nvSpPr>
        <dsp:cNvPr id="0" name=""/>
        <dsp:cNvSpPr/>
      </dsp:nvSpPr>
      <dsp:spPr>
        <a:xfrm rot="6480000">
          <a:off x="10386601" y="6467568"/>
          <a:ext cx="1753785" cy="5895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10563467" y="6585478"/>
        <a:ext cx="1400053" cy="353732"/>
      </dsp:txXfrm>
    </dsp:sp>
    <dsp:sp modelId="{EBE85E83-4E78-4DBD-A9D7-FB94DB2F8571}">
      <dsp:nvSpPr>
        <dsp:cNvPr id="0" name=""/>
        <dsp:cNvSpPr/>
      </dsp:nvSpPr>
      <dsp:spPr>
        <a:xfrm>
          <a:off x="8719820" y="8564589"/>
          <a:ext cx="3368873" cy="168443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Pool salaries vs Corporations</a:t>
          </a:r>
        </a:p>
      </dsp:txBody>
      <dsp:txXfrm>
        <a:off x="8769155" y="8613924"/>
        <a:ext cx="3270203" cy="1585766"/>
      </dsp:txXfrm>
    </dsp:sp>
    <dsp:sp modelId="{20A7A5F7-3DD6-45F9-8AAC-9869A34FB030}">
      <dsp:nvSpPr>
        <dsp:cNvPr id="0" name=""/>
        <dsp:cNvSpPr/>
      </dsp:nvSpPr>
      <dsp:spPr>
        <a:xfrm rot="10800000">
          <a:off x="6746811" y="9112031"/>
          <a:ext cx="1753785" cy="5895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6923677" y="9229941"/>
        <a:ext cx="1400053" cy="353732"/>
      </dsp:txXfrm>
    </dsp:sp>
    <dsp:sp modelId="{DBDF126F-50EB-4CD6-9BAF-ADCA639EA5C2}">
      <dsp:nvSpPr>
        <dsp:cNvPr id="0" name=""/>
        <dsp:cNvSpPr/>
      </dsp:nvSpPr>
      <dsp:spPr>
        <a:xfrm>
          <a:off x="3158714" y="8564589"/>
          <a:ext cx="3368873" cy="168443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Hybrid work environment</a:t>
          </a:r>
        </a:p>
      </dsp:txBody>
      <dsp:txXfrm>
        <a:off x="3208049" y="8613924"/>
        <a:ext cx="3270203" cy="1585766"/>
      </dsp:txXfrm>
    </dsp:sp>
    <dsp:sp modelId="{8D4CBE24-065A-4801-8955-327CCAFEE4A6}">
      <dsp:nvSpPr>
        <dsp:cNvPr id="0" name=""/>
        <dsp:cNvSpPr/>
      </dsp:nvSpPr>
      <dsp:spPr>
        <a:xfrm rot="15120000">
          <a:off x="3107020" y="6467568"/>
          <a:ext cx="1753785" cy="5895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283886" y="6585478"/>
        <a:ext cx="1400053" cy="353732"/>
      </dsp:txXfrm>
    </dsp:sp>
    <dsp:sp modelId="{DFAC2D58-DE26-44FC-9487-D80DD12F545A}">
      <dsp:nvSpPr>
        <dsp:cNvPr id="0" name=""/>
        <dsp:cNvSpPr/>
      </dsp:nvSpPr>
      <dsp:spPr>
        <a:xfrm>
          <a:off x="1440238" y="3275664"/>
          <a:ext cx="3368873" cy="1684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Lack of Diversity</a:t>
          </a:r>
        </a:p>
      </dsp:txBody>
      <dsp:txXfrm>
        <a:off x="1489573" y="3324999"/>
        <a:ext cx="3270203" cy="1585766"/>
      </dsp:txXfrm>
    </dsp:sp>
    <dsp:sp modelId="{C2A35DEC-4E16-42CC-84D8-51D1A2743FBF}">
      <dsp:nvSpPr>
        <dsp:cNvPr id="0" name=""/>
        <dsp:cNvSpPr/>
      </dsp:nvSpPr>
      <dsp:spPr>
        <a:xfrm rot="19440000">
          <a:off x="4497296" y="2188738"/>
          <a:ext cx="1753785" cy="5895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674162" y="2306648"/>
        <a:ext cx="1400053" cy="353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D152E-9139-4163-AB42-7E2BD479D1B8}">
      <dsp:nvSpPr>
        <dsp:cNvPr id="0" name=""/>
        <dsp:cNvSpPr/>
      </dsp:nvSpPr>
      <dsp:spPr>
        <a:xfrm>
          <a:off x="2296" y="1434540"/>
          <a:ext cx="2911995" cy="226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1.4M</a:t>
          </a:r>
        </a:p>
      </dsp:txBody>
      <dsp:txXfrm>
        <a:off x="428748" y="1766066"/>
        <a:ext cx="2059091" cy="1600749"/>
      </dsp:txXfrm>
    </dsp:sp>
    <dsp:sp modelId="{75654A94-B7D0-4CBC-81B9-CA4AC7A85C29}">
      <dsp:nvSpPr>
        <dsp:cNvPr id="0" name=""/>
        <dsp:cNvSpPr/>
      </dsp:nvSpPr>
      <dsp:spPr>
        <a:xfrm>
          <a:off x="3098113" y="1909939"/>
          <a:ext cx="1313004" cy="13130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272152" y="2412032"/>
        <a:ext cx="964926" cy="308818"/>
      </dsp:txXfrm>
    </dsp:sp>
    <dsp:sp modelId="{3AA58B9E-891F-4F39-AD50-6EE33E7FE352}">
      <dsp:nvSpPr>
        <dsp:cNvPr id="0" name=""/>
        <dsp:cNvSpPr/>
      </dsp:nvSpPr>
      <dsp:spPr>
        <a:xfrm>
          <a:off x="9104838" y="1589271"/>
          <a:ext cx="2959150" cy="226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&lt;25%</a:t>
          </a:r>
          <a:r>
            <a:rPr lang="en-US" sz="1100" kern="1200"/>
            <a:t>(1)</a:t>
          </a:r>
        </a:p>
      </dsp:txBody>
      <dsp:txXfrm>
        <a:off x="9538195" y="1920797"/>
        <a:ext cx="2092436" cy="1600749"/>
      </dsp:txXfrm>
    </dsp:sp>
    <dsp:sp modelId="{DC311A65-CBDD-4B70-BE1C-F34261EDEC6B}">
      <dsp:nvSpPr>
        <dsp:cNvPr id="0" name=""/>
        <dsp:cNvSpPr/>
      </dsp:nvSpPr>
      <dsp:spPr>
        <a:xfrm>
          <a:off x="7737909" y="1909939"/>
          <a:ext cx="1313004" cy="13130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11948" y="2412032"/>
        <a:ext cx="964926" cy="308818"/>
      </dsp:txXfrm>
    </dsp:sp>
    <dsp:sp modelId="{4524666A-3914-460C-B6EF-4840717903F3}">
      <dsp:nvSpPr>
        <dsp:cNvPr id="0" name=""/>
        <dsp:cNvSpPr/>
      </dsp:nvSpPr>
      <dsp:spPr>
        <a:xfrm>
          <a:off x="4844930" y="1578518"/>
          <a:ext cx="2902148" cy="226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40%</a:t>
          </a:r>
          <a:r>
            <a:rPr lang="en-US" sz="1100" kern="1200"/>
            <a:t>(2)</a:t>
          </a:r>
        </a:p>
      </dsp:txBody>
      <dsp:txXfrm>
        <a:off x="5269940" y="1910044"/>
        <a:ext cx="2052128" cy="1600749"/>
      </dsp:txXfrm>
    </dsp:sp>
    <dsp:sp modelId="{CB157075-23BB-4990-8B96-94E787EB59DD}">
      <dsp:nvSpPr>
        <dsp:cNvPr id="0" name=""/>
        <dsp:cNvSpPr/>
      </dsp:nvSpPr>
      <dsp:spPr>
        <a:xfrm>
          <a:off x="12320704" y="1909939"/>
          <a:ext cx="1313004" cy="131300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12494743" y="2180418"/>
        <a:ext cx="964926" cy="772046"/>
      </dsp:txXfrm>
    </dsp:sp>
    <dsp:sp modelId="{543A76C9-D5EE-4965-8786-F54376AFB63E}">
      <dsp:nvSpPr>
        <dsp:cNvPr id="0" name=""/>
        <dsp:cNvSpPr/>
      </dsp:nvSpPr>
      <dsp:spPr>
        <a:xfrm>
          <a:off x="13817529" y="1434540"/>
          <a:ext cx="2562736" cy="226380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400K</a:t>
          </a:r>
          <a:r>
            <a:rPr lang="en-US" sz="1100" kern="1200"/>
            <a:t>(3)</a:t>
          </a:r>
        </a:p>
      </dsp:txBody>
      <dsp:txXfrm>
        <a:off x="14192833" y="1766066"/>
        <a:ext cx="1812128" cy="1600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D3F3-8E08-40F6-8608-1BD383714DC6}">
      <dsp:nvSpPr>
        <dsp:cNvPr id="0" name=""/>
        <dsp:cNvSpPr/>
      </dsp:nvSpPr>
      <dsp:spPr>
        <a:xfrm>
          <a:off x="5021536" y="5362572"/>
          <a:ext cx="2956052" cy="5133170"/>
        </a:xfrm>
        <a:prstGeom prst="upArrow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8F689-9674-482C-B6B5-5AFC90400B26}">
      <dsp:nvSpPr>
        <dsp:cNvPr id="0" name=""/>
        <dsp:cNvSpPr/>
      </dsp:nvSpPr>
      <dsp:spPr>
        <a:xfrm>
          <a:off x="1068222" y="6973104"/>
          <a:ext cx="4446726" cy="364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0" rIns="426720" bIns="42672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Non-Traditional Pathways</a:t>
          </a:r>
        </a:p>
      </dsp:txBody>
      <dsp:txXfrm>
        <a:off x="1068222" y="6973104"/>
        <a:ext cx="4446726" cy="3640239"/>
      </dsp:txXfrm>
    </dsp:sp>
    <dsp:sp modelId="{86940E7D-2C1D-4D1A-933C-93F9A6833BB1}">
      <dsp:nvSpPr>
        <dsp:cNvPr id="0" name=""/>
        <dsp:cNvSpPr/>
      </dsp:nvSpPr>
      <dsp:spPr>
        <a:xfrm>
          <a:off x="808068" y="188815"/>
          <a:ext cx="2956052" cy="5133170"/>
        </a:xfrm>
        <a:prstGeom prst="downArrow">
          <a:avLst/>
        </a:prstGeom>
        <a:solidFill>
          <a:srgbClr val="B21F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33FC9-296B-414B-ACE8-1BE2280F3242}">
      <dsp:nvSpPr>
        <dsp:cNvPr id="0" name=""/>
        <dsp:cNvSpPr/>
      </dsp:nvSpPr>
      <dsp:spPr>
        <a:xfrm>
          <a:off x="3445841" y="455226"/>
          <a:ext cx="5050692" cy="35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0" rIns="426720" bIns="42672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Traditional College Enrollment</a:t>
          </a:r>
        </a:p>
      </dsp:txBody>
      <dsp:txXfrm>
        <a:off x="3445841" y="455226"/>
        <a:ext cx="5050692" cy="3598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E83B-63A4-4794-880A-5450F4A284DE}">
      <dsp:nvSpPr>
        <dsp:cNvPr id="0" name=""/>
        <dsp:cNvSpPr/>
      </dsp:nvSpPr>
      <dsp:spPr>
        <a:xfrm>
          <a:off x="0" y="4018814"/>
          <a:ext cx="24170434" cy="542174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A2E4E-5DFB-45BE-A0E0-A89C624D90A5}">
      <dsp:nvSpPr>
        <dsp:cNvPr id="0" name=""/>
        <dsp:cNvSpPr/>
      </dsp:nvSpPr>
      <dsp:spPr>
        <a:xfrm>
          <a:off x="1128416" y="0"/>
          <a:ext cx="2764885" cy="542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</a:rPr>
            <a:t>Intro Meeting with Pool, Safari and Vale Training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Review Pipeline Program: Goals, Timeline, Budget and Outcomes</a:t>
          </a:r>
        </a:p>
      </dsp:txBody>
      <dsp:txXfrm>
        <a:off x="1128416" y="0"/>
        <a:ext cx="2764885" cy="5421745"/>
      </dsp:txXfrm>
    </dsp:sp>
    <dsp:sp modelId="{BF614888-CD45-471B-B598-1DF7B1A6F1BD}">
      <dsp:nvSpPr>
        <dsp:cNvPr id="0" name=""/>
        <dsp:cNvSpPr/>
      </dsp:nvSpPr>
      <dsp:spPr>
        <a:xfrm>
          <a:off x="1756734" y="6097121"/>
          <a:ext cx="1283906" cy="128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81DF3-F2D9-440E-8FF4-F91A3045346D}">
      <dsp:nvSpPr>
        <dsp:cNvPr id="0" name=""/>
        <dsp:cNvSpPr/>
      </dsp:nvSpPr>
      <dsp:spPr>
        <a:xfrm>
          <a:off x="3516969" y="8122370"/>
          <a:ext cx="3068436" cy="542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Safari begins to fill the pipeline of candidates 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+mn-lt"/>
              <a:cs typeface="Arial" panose="020B0604020202020204" pitchFamily="34" charset="0"/>
            </a:rPr>
            <a:t>(2- 4 weeks)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After consulting with pool and identifying culture and skills of ideal candiate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Screens and conducts first interviews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If potential 'good fit’, then pass on to pool for interviews</a:t>
          </a:r>
        </a:p>
      </dsp:txBody>
      <dsp:txXfrm>
        <a:off x="3516969" y="8122370"/>
        <a:ext cx="3068436" cy="5421745"/>
      </dsp:txXfrm>
    </dsp:sp>
    <dsp:sp modelId="{DC75C643-44BB-4D0E-BA3B-6C0424CC6350}">
      <dsp:nvSpPr>
        <dsp:cNvPr id="0" name=""/>
        <dsp:cNvSpPr/>
      </dsp:nvSpPr>
      <dsp:spPr>
        <a:xfrm>
          <a:off x="4089898" y="6135228"/>
          <a:ext cx="1283906" cy="128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02178-4DA0-4ADA-9231-815C8ACD418A}">
      <dsp:nvSpPr>
        <dsp:cNvPr id="0" name=""/>
        <dsp:cNvSpPr/>
      </dsp:nvSpPr>
      <dsp:spPr>
        <a:xfrm>
          <a:off x="6389138" y="30795"/>
          <a:ext cx="2201368" cy="542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</a:rPr>
            <a:t>Successful candidates are hired by Pool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Conducts final interviews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Checks references</a:t>
          </a:r>
        </a:p>
      </dsp:txBody>
      <dsp:txXfrm>
        <a:off x="6389138" y="30795"/>
        <a:ext cx="2201368" cy="5421745"/>
      </dsp:txXfrm>
    </dsp:sp>
    <dsp:sp modelId="{872E7AAC-8BEE-48C2-9D3F-A76360AEF637}">
      <dsp:nvSpPr>
        <dsp:cNvPr id="0" name=""/>
        <dsp:cNvSpPr/>
      </dsp:nvSpPr>
      <dsp:spPr>
        <a:xfrm>
          <a:off x="6655637" y="6125701"/>
          <a:ext cx="1283906" cy="128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2C9DF-F1DC-4475-9593-ABB86A46FE22}">
      <dsp:nvSpPr>
        <dsp:cNvPr id="0" name=""/>
        <dsp:cNvSpPr/>
      </dsp:nvSpPr>
      <dsp:spPr>
        <a:xfrm>
          <a:off x="8913366" y="8004339"/>
          <a:ext cx="2106278" cy="5332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0000"/>
              </a:solidFill>
            </a:rPr>
            <a:t>DECISION POINT!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</a:rPr>
            <a:t>Where do they go first and for how long? 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Arial" panose="020B0604020202020204" pitchFamily="34" charset="0"/>
              <a:cs typeface="Arial" panose="020B0604020202020204" pitchFamily="34" charset="0"/>
            </a:rPr>
            <a:t>Pool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Arial" panose="020B0604020202020204" pitchFamily="34" charset="0"/>
              <a:cs typeface="Arial" panose="020B0604020202020204" pitchFamily="34" charset="0"/>
            </a:rPr>
            <a:t>Safari – Orientation Program</a:t>
          </a:r>
        </a:p>
      </dsp:txBody>
      <dsp:txXfrm>
        <a:off x="8913366" y="8004339"/>
        <a:ext cx="2106278" cy="5332828"/>
      </dsp:txXfrm>
    </dsp:sp>
    <dsp:sp modelId="{789B569B-F87A-4BB6-9A2D-0788D25E38E9}">
      <dsp:nvSpPr>
        <dsp:cNvPr id="0" name=""/>
        <dsp:cNvSpPr/>
      </dsp:nvSpPr>
      <dsp:spPr>
        <a:xfrm>
          <a:off x="8978435" y="6157457"/>
          <a:ext cx="1283906" cy="128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DFF71-A6AD-49AB-98D5-1C88FE5499C2}">
      <dsp:nvSpPr>
        <dsp:cNvPr id="0" name=""/>
        <dsp:cNvSpPr/>
      </dsp:nvSpPr>
      <dsp:spPr>
        <a:xfrm>
          <a:off x="11002369" y="91681"/>
          <a:ext cx="1920206" cy="542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</a:rPr>
            <a:t>Onboarding With The Pool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Arial" panose="020B0604020202020204" pitchFamily="34" charset="0"/>
              <a:cs typeface="Arial" panose="020B0604020202020204" pitchFamily="34" charset="0"/>
            </a:rPr>
            <a:t>Timeline?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Arial" panose="020B0604020202020204" pitchFamily="34" charset="0"/>
              <a:cs typeface="Arial" panose="020B0604020202020204" pitchFamily="34" charset="0"/>
            </a:rPr>
            <a:t>Meet the team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Arial" panose="020B0604020202020204" pitchFamily="34" charset="0"/>
              <a:cs typeface="Arial" panose="020B0604020202020204" pitchFamily="34" charset="0"/>
            </a:rPr>
            <a:t>HR &amp; Benefits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/>
        </a:p>
      </dsp:txBody>
      <dsp:txXfrm>
        <a:off x="11002369" y="91681"/>
        <a:ext cx="1920206" cy="5421745"/>
      </dsp:txXfrm>
    </dsp:sp>
    <dsp:sp modelId="{6FBA5791-2518-41FA-9ACE-6A41B1A21330}">
      <dsp:nvSpPr>
        <dsp:cNvPr id="0" name=""/>
        <dsp:cNvSpPr/>
      </dsp:nvSpPr>
      <dsp:spPr>
        <a:xfrm>
          <a:off x="11244132" y="6135228"/>
          <a:ext cx="1283906" cy="128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A0424-8FE1-4378-BF2C-B6CFEE33424F}">
      <dsp:nvSpPr>
        <dsp:cNvPr id="0" name=""/>
        <dsp:cNvSpPr/>
      </dsp:nvSpPr>
      <dsp:spPr>
        <a:xfrm>
          <a:off x="13315181" y="8065225"/>
          <a:ext cx="1880207" cy="542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Onboarding with Safari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(3-4 weeks)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Training on pool claims system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What to expect as an adjuster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Training on soft skills</a:t>
          </a:r>
        </a:p>
      </dsp:txBody>
      <dsp:txXfrm>
        <a:off x="13315181" y="8065225"/>
        <a:ext cx="1880207" cy="5421745"/>
      </dsp:txXfrm>
    </dsp:sp>
    <dsp:sp modelId="{BDF75030-EAD8-46EB-80F5-2FB007B29189}">
      <dsp:nvSpPr>
        <dsp:cNvPr id="0" name=""/>
        <dsp:cNvSpPr/>
      </dsp:nvSpPr>
      <dsp:spPr>
        <a:xfrm>
          <a:off x="13482341" y="6135741"/>
          <a:ext cx="1283906" cy="128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E8837-811D-4427-B316-D56B5958850A}">
      <dsp:nvSpPr>
        <dsp:cNvPr id="0" name=""/>
        <dsp:cNvSpPr/>
      </dsp:nvSpPr>
      <dsp:spPr>
        <a:xfrm>
          <a:off x="15077769" y="0"/>
          <a:ext cx="3052237" cy="542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0000"/>
              </a:solidFill>
            </a:rPr>
            <a:t>DECISION POINT!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Back to Pool or Vale Training?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Apply learned skills for systems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Review / work on files and begin to develop questions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>
              <a:latin typeface="Arial" panose="020B0604020202020204" pitchFamily="34" charset="0"/>
              <a:ea typeface="+mj-lt"/>
              <a:cs typeface="Arial" panose="020B0604020202020204" pitchFamily="34" charset="0"/>
            </a:rPr>
            <a:t>Conduct pre-course skills/confidence assessments</a:t>
          </a:r>
        </a:p>
      </dsp:txBody>
      <dsp:txXfrm>
        <a:off x="15077769" y="0"/>
        <a:ext cx="3052237" cy="5421745"/>
      </dsp:txXfrm>
    </dsp:sp>
    <dsp:sp modelId="{9B6CDDAD-2181-4F60-BE5D-608CE3E749A7}">
      <dsp:nvSpPr>
        <dsp:cNvPr id="0" name=""/>
        <dsp:cNvSpPr/>
      </dsp:nvSpPr>
      <dsp:spPr>
        <a:xfrm>
          <a:off x="15931693" y="6144754"/>
          <a:ext cx="1283906" cy="128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C8C9F-D5A9-4DFD-927D-A4B85A6D1FA8}">
      <dsp:nvSpPr>
        <dsp:cNvPr id="0" name=""/>
        <dsp:cNvSpPr/>
      </dsp:nvSpPr>
      <dsp:spPr>
        <a:xfrm>
          <a:off x="18011560" y="8132617"/>
          <a:ext cx="3173256" cy="542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Vale Training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(2-4 weeks)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Live instructor led training (virtual or in-person) – 2 weeks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Technical auto adjuster training – 101-201 (online, self-paced)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Assessment of skills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Vale library (insurance nomenclature)</a:t>
          </a:r>
        </a:p>
      </dsp:txBody>
      <dsp:txXfrm>
        <a:off x="18011560" y="8132617"/>
        <a:ext cx="3173256" cy="5421745"/>
      </dsp:txXfrm>
    </dsp:sp>
    <dsp:sp modelId="{976F005F-3AB5-48F7-B815-21E582922F03}">
      <dsp:nvSpPr>
        <dsp:cNvPr id="0" name=""/>
        <dsp:cNvSpPr/>
      </dsp:nvSpPr>
      <dsp:spPr>
        <a:xfrm>
          <a:off x="18622985" y="6108201"/>
          <a:ext cx="1283906" cy="1283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A48B922-56C9-46FC-9595-9C2DEF7C3E2B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8D1544D-F39A-4F55-BC21-9BE909A9BA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757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77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67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>
            <a:extLst>
              <a:ext uri="{FF2B5EF4-FFF2-40B4-BE49-F238E27FC236}">
                <a16:creationId xmlns:a16="http://schemas.microsoft.com/office/drawing/2014/main" id="{18227FC2-1974-1B40-899E-21ED89E8A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0250" y="1169988"/>
            <a:ext cx="5616575" cy="3160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izenplatzhalter 2">
            <a:extLst>
              <a:ext uri="{FF2B5EF4-FFF2-40B4-BE49-F238E27FC236}">
                <a16:creationId xmlns:a16="http://schemas.microsoft.com/office/drawing/2014/main" id="{9A9318C3-AA75-2E4F-8DD3-BB11C64B2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 dirty="0"/>
          </a:p>
        </p:txBody>
      </p:sp>
      <p:sp>
        <p:nvSpPr>
          <p:cNvPr id="12291" name="Foliennummernplatzhalter 3">
            <a:extLst>
              <a:ext uri="{FF2B5EF4-FFF2-40B4-BE49-F238E27FC236}">
                <a16:creationId xmlns:a16="http://schemas.microsoft.com/office/drawing/2014/main" id="{594A650F-8171-0B46-B2CB-B4D21E699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defTabSz="4696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21755-ADF3-BB43-B451-A012B5EC5A08}" type="slidenum">
              <a:rPr lang="de-DE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9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00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73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76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64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99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B6972-0CF4-C4FE-D777-DF758C37A2A8}"/>
              </a:ext>
            </a:extLst>
          </p:cNvPr>
          <p:cNvSpPr/>
          <p:nvPr userDrawn="1"/>
        </p:nvSpPr>
        <p:spPr>
          <a:xfrm flipV="1">
            <a:off x="0" y="12979899"/>
            <a:ext cx="24420255" cy="736101"/>
          </a:xfrm>
          <a:prstGeom prst="rect">
            <a:avLst/>
          </a:prstGeom>
          <a:solidFill>
            <a:srgbClr val="02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3EEBE-BC21-2B4E-88DF-3FB306A9C956}"/>
              </a:ext>
            </a:extLst>
          </p:cNvPr>
          <p:cNvSpPr txBox="1"/>
          <p:nvPr userDrawn="1"/>
        </p:nvSpPr>
        <p:spPr>
          <a:xfrm>
            <a:off x="260062" y="13148043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67495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EBD29-D3DA-A045-97A3-A9B003EAB8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7962" y="3886700"/>
            <a:ext cx="11695113" cy="8591550"/>
          </a:xfrm>
          <a:prstGeom prst="rect">
            <a:avLst/>
          </a:prstGeom>
        </p:spPr>
        <p:txBody>
          <a:bodyPr/>
          <a:lstStyle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CAFDB-850F-8849-97BD-3597CFF2A8A3}"/>
              </a:ext>
            </a:extLst>
          </p:cNvPr>
          <p:cNvSpPr/>
          <p:nvPr userDrawn="1"/>
        </p:nvSpPr>
        <p:spPr>
          <a:xfrm>
            <a:off x="12633075" y="0"/>
            <a:ext cx="11744575" cy="13944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D6DBB-7D16-F646-A166-E3D7E8C99CA2}"/>
              </a:ext>
            </a:extLst>
          </p:cNvPr>
          <p:cNvSpPr txBox="1"/>
          <p:nvPr userDrawn="1"/>
        </p:nvSpPr>
        <p:spPr>
          <a:xfrm>
            <a:off x="260062" y="13190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0701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EA78-3132-6949-A512-36A3BF95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9" y="1235575"/>
            <a:ext cx="5975685" cy="265112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EBD29-D3DA-A045-97A3-A9B003EAB8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7962" y="3886700"/>
            <a:ext cx="11695113" cy="8591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B2761E4-45C8-8D40-9221-8907705935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74750" y="13048962"/>
            <a:ext cx="10058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pc="300">
                <a:solidFill>
                  <a:schemeClr val="bg1"/>
                </a:solidFill>
              </a:rPr>
              <a:t>CITY SUMMIT 2020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B7EC300-1AB9-184A-91C3-AFD42EF4F1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1575" y="12861925"/>
            <a:ext cx="10058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pc="300"/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53021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AE13-4260-D128-6CD2-D8BC45E97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F317E-019E-64DF-0066-124C5783C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E0FD9-3278-4892-62AB-978660B8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B0E59-7F7B-A0F8-4A34-EDFCA8C3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4B73A-49E0-1758-FF8A-F839C885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1EF8-2C6B-7DB9-095B-5ACD0EAD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9784-E72E-F7B7-E4FD-F176936A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D491D-4144-99C2-6A1F-4E1B7B6A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07A47-80FC-257E-5120-F8C27020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A167E-9B8A-D0CA-0DA2-57507A6D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F782-DDA4-6A11-1EA4-C4DB6932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1A005-333B-326A-91E3-1F7DCD2CF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F3748-4E81-1A69-E3F7-3D19C01B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75563-B2FF-E196-FAF8-A05022A7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661E7-CC7F-828F-B7CB-3147E746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95FC-5088-F327-4CB6-5D89DE79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669A-C393-15C1-46C0-7F353BCDA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18FC8-E0CF-8700-9499-DB5909CE1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1FE0B-733F-451F-2364-7F5D601B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963B4-6664-2234-4063-25D6AE08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A6282-789E-F16D-7790-25B0D462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6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BB69-A9F4-C82B-F3D7-624E562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68F45-BA01-AB63-6D61-94F8E62F5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E857D-D7B4-FC9A-3C12-BCEB4AF4E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6FBB2-37CB-24EE-0EB0-890EB638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81CD4-0CD2-1DB6-D68E-9AC63049A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A7D8B-72AA-B153-5F64-20A6F15B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7E814-FA2B-3203-85F9-3CDC70EB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D666C-8161-06FE-C75E-3D0A8D87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03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C0E3-ED1B-EBC4-1CB4-2DAA736D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71739-8E56-7D7A-ED5F-E55CDA96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B95F6-D033-9906-BF25-195DFBDD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5B509-0CD8-D898-6D7A-DC1FECB0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3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68BF4-8AAD-2ACC-873D-56B2D97F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65C7F-6401-BF5F-DC82-9078446A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8C99A-B300-0652-7418-EE78ECE9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AE76-921E-89F9-7419-B12BBE53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599B-9C15-E4CB-A90C-DDF8BFA7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C3F8C-DC14-6C2B-808B-9BD436C6F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52132-9902-9C3F-72C9-0ED63C28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C7E71-57F1-18F4-6970-8089193B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DD2B-BED9-3ACF-357F-29F37E1F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92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661C-4085-2A9F-AD0C-A5E1FB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1A573-20BB-10F8-17A1-89C742CAD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434C3-B3A2-F4B5-C848-8157F6145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37A46-51F1-B8D4-8D74-5BD3A024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AE5F1-9088-2496-A57A-F155DB48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B7B18-73C8-3681-323D-4B08DD35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B3CE-8FAF-68CD-6BC0-C54183B3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CEF8C-F773-072E-615A-FF783E3C1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75631-7CE4-91D3-D1B8-877AB114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93B73-7234-8884-16ED-D696685D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D63D6-540F-B642-8556-A44253CD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EE6D7-B4A3-4B41-DFFF-32A6FCBC9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E6A39-60AD-5DEE-C8AB-7E4E55FA6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EF95F-083A-77D5-04C5-15BACAAD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3AB3-5172-C23A-8BE4-CB3B36E7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BC451-84B0-F8A3-3849-3937E504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4E977-453F-754E-A1D2-F428F3E84699}"/>
              </a:ext>
            </a:extLst>
          </p:cNvPr>
          <p:cNvSpPr txBox="1"/>
          <p:nvPr userDrawn="1"/>
        </p:nvSpPr>
        <p:spPr>
          <a:xfrm>
            <a:off x="7159625" y="13162547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 NATIONAL LEAGUE OF CITIES</a:t>
            </a:r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E4431E2D-F538-2941-9542-43418E6F16D0}"/>
              </a:ext>
            </a:extLst>
          </p:cNvPr>
          <p:cNvSpPr/>
          <p:nvPr userDrawn="1"/>
        </p:nvSpPr>
        <p:spPr>
          <a:xfrm rot="10800000" flipH="1">
            <a:off x="5470643" y="0"/>
            <a:ext cx="22626572" cy="13716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6D626F-A402-034D-9631-6733264E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565" y="4257674"/>
            <a:ext cx="4528660" cy="2651125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31298-AAB7-604F-A0F9-EF295917D64E}"/>
              </a:ext>
            </a:extLst>
          </p:cNvPr>
          <p:cNvSpPr txBox="1"/>
          <p:nvPr userDrawn="1"/>
        </p:nvSpPr>
        <p:spPr>
          <a:xfrm>
            <a:off x="260062" y="13190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>
                    <a:lumMod val="65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821443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 userDrawn="1">
          <p15:clr>
            <a:srgbClr val="FBAE40"/>
          </p15:clr>
        </p15:guide>
        <p15:guide id="2" orient="horz" pos="43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8959-8CE1-EC4C-BC40-7ABD980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5" y="1187450"/>
            <a:ext cx="6481010" cy="265112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57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C42C6E93-C1B7-1345-900F-7A949E6EDB67}"/>
              </a:ext>
            </a:extLst>
          </p:cNvPr>
          <p:cNvSpPr/>
          <p:nvPr userDrawn="1"/>
        </p:nvSpPr>
        <p:spPr>
          <a:xfrm flipH="1">
            <a:off x="0" y="0"/>
            <a:ext cx="22626572" cy="13716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CB16-7A06-DC42-95EA-F842860ACD80}"/>
              </a:ext>
            </a:extLst>
          </p:cNvPr>
          <p:cNvSpPr txBox="1"/>
          <p:nvPr userDrawn="1"/>
        </p:nvSpPr>
        <p:spPr>
          <a:xfrm>
            <a:off x="260062" y="13190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>
                    <a:alpha val="50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63942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8959-8CE1-EC4C-BC40-7ABD980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5" y="1187450"/>
            <a:ext cx="6481010" cy="265112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57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hteck 8">
            <a:extLst>
              <a:ext uri="{FF2B5EF4-FFF2-40B4-BE49-F238E27FC236}">
                <a16:creationId xmlns:a16="http://schemas.microsoft.com/office/drawing/2014/main" id="{C42C6E93-C1B7-1345-900F-7A949E6EDB67}"/>
              </a:ext>
            </a:extLst>
          </p:cNvPr>
          <p:cNvSpPr/>
          <p:nvPr userDrawn="1"/>
        </p:nvSpPr>
        <p:spPr>
          <a:xfrm flipH="1">
            <a:off x="0" y="0"/>
            <a:ext cx="22626572" cy="13716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rgbClr val="02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7CB16-7A06-DC42-95EA-F842860ACD80}"/>
              </a:ext>
            </a:extLst>
          </p:cNvPr>
          <p:cNvSpPr txBox="1"/>
          <p:nvPr userDrawn="1"/>
        </p:nvSpPr>
        <p:spPr>
          <a:xfrm>
            <a:off x="260062" y="13190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>
                    <a:alpha val="50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98854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>
            <a:extLst>
              <a:ext uri="{FF2B5EF4-FFF2-40B4-BE49-F238E27FC236}">
                <a16:creationId xmlns:a16="http://schemas.microsoft.com/office/drawing/2014/main" id="{67167E2F-9046-3B48-B04E-D12547B5854E}"/>
              </a:ext>
            </a:extLst>
          </p:cNvPr>
          <p:cNvSpPr/>
          <p:nvPr userDrawn="1"/>
        </p:nvSpPr>
        <p:spPr>
          <a:xfrm flipH="1">
            <a:off x="5144583" y="-30214"/>
            <a:ext cx="32814979" cy="13746213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  <a:gd name="connsiteX0" fmla="*/ 9381928 w 22419057"/>
              <a:gd name="connsiteY0" fmla="*/ 0 h 13716000"/>
              <a:gd name="connsiteX1" fmla="*/ 22419057 w 22419057"/>
              <a:gd name="connsiteY1" fmla="*/ 20782 h 13716000"/>
              <a:gd name="connsiteX2" fmla="*/ 15904130 w 22419057"/>
              <a:gd name="connsiteY2" fmla="*/ 13716000 h 13716000"/>
              <a:gd name="connsiteX3" fmla="*/ 0 w 22419057"/>
              <a:gd name="connsiteY3" fmla="*/ 13716000 h 13716000"/>
              <a:gd name="connsiteX4" fmla="*/ 9381928 w 22419057"/>
              <a:gd name="connsiteY4" fmla="*/ 0 h 13716000"/>
              <a:gd name="connsiteX0" fmla="*/ 9381928 w 22623561"/>
              <a:gd name="connsiteY0" fmla="*/ 0 h 13716000"/>
              <a:gd name="connsiteX1" fmla="*/ 22419057 w 22623561"/>
              <a:gd name="connsiteY1" fmla="*/ 20782 h 13716000"/>
              <a:gd name="connsiteX2" fmla="*/ 22623561 w 22623561"/>
              <a:gd name="connsiteY2" fmla="*/ 13674436 h 13716000"/>
              <a:gd name="connsiteX3" fmla="*/ 0 w 22623561"/>
              <a:gd name="connsiteY3" fmla="*/ 13716000 h 13716000"/>
              <a:gd name="connsiteX4" fmla="*/ 9381928 w 22623561"/>
              <a:gd name="connsiteY4" fmla="*/ 0 h 13716000"/>
              <a:gd name="connsiteX0" fmla="*/ 9381928 w 22681990"/>
              <a:gd name="connsiteY0" fmla="*/ 0 h 13716000"/>
              <a:gd name="connsiteX1" fmla="*/ 22681990 w 22681990"/>
              <a:gd name="connsiteY1" fmla="*/ 41564 h 13716000"/>
              <a:gd name="connsiteX2" fmla="*/ 22623561 w 22681990"/>
              <a:gd name="connsiteY2" fmla="*/ 13674436 h 13716000"/>
              <a:gd name="connsiteX3" fmla="*/ 0 w 22681990"/>
              <a:gd name="connsiteY3" fmla="*/ 13716000 h 13716000"/>
              <a:gd name="connsiteX4" fmla="*/ 9381928 w 22681990"/>
              <a:gd name="connsiteY4" fmla="*/ 0 h 13716000"/>
              <a:gd name="connsiteX0" fmla="*/ 9381928 w 22667382"/>
              <a:gd name="connsiteY0" fmla="*/ 83127 h 13799127"/>
              <a:gd name="connsiteX1" fmla="*/ 22667382 w 22667382"/>
              <a:gd name="connsiteY1" fmla="*/ 0 h 13799127"/>
              <a:gd name="connsiteX2" fmla="*/ 22623561 w 22667382"/>
              <a:gd name="connsiteY2" fmla="*/ 13757563 h 13799127"/>
              <a:gd name="connsiteX3" fmla="*/ 0 w 22667382"/>
              <a:gd name="connsiteY3" fmla="*/ 13799127 h 13799127"/>
              <a:gd name="connsiteX4" fmla="*/ 9381928 w 22667382"/>
              <a:gd name="connsiteY4" fmla="*/ 83127 h 13799127"/>
              <a:gd name="connsiteX0" fmla="*/ 9381928 w 22651560"/>
              <a:gd name="connsiteY0" fmla="*/ 0 h 13716000"/>
              <a:gd name="connsiteX1" fmla="*/ 22651560 w 22651560"/>
              <a:gd name="connsiteY1" fmla="*/ 54355 h 13716000"/>
              <a:gd name="connsiteX2" fmla="*/ 22623561 w 22651560"/>
              <a:gd name="connsiteY2" fmla="*/ 13674436 h 13716000"/>
              <a:gd name="connsiteX3" fmla="*/ 0 w 22651560"/>
              <a:gd name="connsiteY3" fmla="*/ 13716000 h 13716000"/>
              <a:gd name="connsiteX4" fmla="*/ 9381928 w 22651560"/>
              <a:gd name="connsiteY4" fmla="*/ 0 h 13716000"/>
              <a:gd name="connsiteX0" fmla="*/ 9381928 w 22683204"/>
              <a:gd name="connsiteY0" fmla="*/ 0 h 13716000"/>
              <a:gd name="connsiteX1" fmla="*/ 22683204 w 22683204"/>
              <a:gd name="connsiteY1" fmla="*/ 8528 h 13716000"/>
              <a:gd name="connsiteX2" fmla="*/ 22623561 w 22683204"/>
              <a:gd name="connsiteY2" fmla="*/ 13674436 h 13716000"/>
              <a:gd name="connsiteX3" fmla="*/ 0 w 22683204"/>
              <a:gd name="connsiteY3" fmla="*/ 13716000 h 13716000"/>
              <a:gd name="connsiteX4" fmla="*/ 9381928 w 22683204"/>
              <a:gd name="connsiteY4" fmla="*/ 0 h 13716000"/>
              <a:gd name="connsiteX0" fmla="*/ 9381928 w 22711971"/>
              <a:gd name="connsiteY0" fmla="*/ 53964 h 13769964"/>
              <a:gd name="connsiteX1" fmla="*/ 22711971 w 22711971"/>
              <a:gd name="connsiteY1" fmla="*/ 0 h 13769964"/>
              <a:gd name="connsiteX2" fmla="*/ 22623561 w 22711971"/>
              <a:gd name="connsiteY2" fmla="*/ 13728400 h 13769964"/>
              <a:gd name="connsiteX3" fmla="*/ 0 w 22711971"/>
              <a:gd name="connsiteY3" fmla="*/ 13769964 h 13769964"/>
              <a:gd name="connsiteX4" fmla="*/ 9381928 w 22711971"/>
              <a:gd name="connsiteY4" fmla="*/ 53964 h 13769964"/>
              <a:gd name="connsiteX0" fmla="*/ 9410694 w 22711971"/>
              <a:gd name="connsiteY0" fmla="*/ 0 h 13778491"/>
              <a:gd name="connsiteX1" fmla="*/ 22711971 w 22711971"/>
              <a:gd name="connsiteY1" fmla="*/ 8527 h 13778491"/>
              <a:gd name="connsiteX2" fmla="*/ 22623561 w 22711971"/>
              <a:gd name="connsiteY2" fmla="*/ 13736927 h 13778491"/>
              <a:gd name="connsiteX3" fmla="*/ 0 w 22711971"/>
              <a:gd name="connsiteY3" fmla="*/ 13778491 h 13778491"/>
              <a:gd name="connsiteX4" fmla="*/ 9410694 w 22711971"/>
              <a:gd name="connsiteY4" fmla="*/ 0 h 13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1971" h="13778491">
                <a:moveTo>
                  <a:pt x="9410694" y="0"/>
                </a:moveTo>
                <a:lnTo>
                  <a:pt x="22711971" y="8527"/>
                </a:lnTo>
                <a:lnTo>
                  <a:pt x="22623561" y="13736927"/>
                </a:lnTo>
                <a:lnTo>
                  <a:pt x="0" y="13778491"/>
                </a:lnTo>
                <a:lnTo>
                  <a:pt x="94106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BFAD19D1-72F9-0B4B-9AD4-13D893256BF1}"/>
              </a:ext>
            </a:extLst>
          </p:cNvPr>
          <p:cNvSpPr/>
          <p:nvPr userDrawn="1"/>
        </p:nvSpPr>
        <p:spPr>
          <a:xfrm flipH="1">
            <a:off x="-1958189" y="-73430"/>
            <a:ext cx="33042960" cy="13842769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  <a:gd name="connsiteX0" fmla="*/ 9381928 w 22299276"/>
              <a:gd name="connsiteY0" fmla="*/ 0 h 13716000"/>
              <a:gd name="connsiteX1" fmla="*/ 22299276 w 22299276"/>
              <a:gd name="connsiteY1" fmla="*/ 22860 h 13716000"/>
              <a:gd name="connsiteX2" fmla="*/ 15904130 w 22299276"/>
              <a:gd name="connsiteY2" fmla="*/ 13716000 h 13716000"/>
              <a:gd name="connsiteX3" fmla="*/ 0 w 22299276"/>
              <a:gd name="connsiteY3" fmla="*/ 13716000 h 13716000"/>
              <a:gd name="connsiteX4" fmla="*/ 9381928 w 22299276"/>
              <a:gd name="connsiteY4" fmla="*/ 0 h 13716000"/>
              <a:gd name="connsiteX0" fmla="*/ 9381928 w 22877731"/>
              <a:gd name="connsiteY0" fmla="*/ 0 h 13716000"/>
              <a:gd name="connsiteX1" fmla="*/ 22299276 w 22877731"/>
              <a:gd name="connsiteY1" fmla="*/ 22860 h 13716000"/>
              <a:gd name="connsiteX2" fmla="*/ 22877731 w 22877731"/>
              <a:gd name="connsiteY2" fmla="*/ 13716000 h 13716000"/>
              <a:gd name="connsiteX3" fmla="*/ 0 w 22877731"/>
              <a:gd name="connsiteY3" fmla="*/ 13716000 h 13716000"/>
              <a:gd name="connsiteX4" fmla="*/ 9381928 w 22877731"/>
              <a:gd name="connsiteY4" fmla="*/ 0 h 13716000"/>
              <a:gd name="connsiteX0" fmla="*/ 9381928 w 23166959"/>
              <a:gd name="connsiteY0" fmla="*/ 22860 h 13738860"/>
              <a:gd name="connsiteX1" fmla="*/ 23166959 w 23166959"/>
              <a:gd name="connsiteY1" fmla="*/ 0 h 13738860"/>
              <a:gd name="connsiteX2" fmla="*/ 22877731 w 23166959"/>
              <a:gd name="connsiteY2" fmla="*/ 13738860 h 13738860"/>
              <a:gd name="connsiteX3" fmla="*/ 0 w 23166959"/>
              <a:gd name="connsiteY3" fmla="*/ 13738860 h 13738860"/>
              <a:gd name="connsiteX4" fmla="*/ 9381928 w 23166959"/>
              <a:gd name="connsiteY4" fmla="*/ 22860 h 13738860"/>
              <a:gd name="connsiteX0" fmla="*/ 9381928 w 23183028"/>
              <a:gd name="connsiteY0" fmla="*/ 22860 h 13738860"/>
              <a:gd name="connsiteX1" fmla="*/ 23166959 w 23183028"/>
              <a:gd name="connsiteY1" fmla="*/ 0 h 13738860"/>
              <a:gd name="connsiteX2" fmla="*/ 23183028 w 23183028"/>
              <a:gd name="connsiteY2" fmla="*/ 13738860 h 13738860"/>
              <a:gd name="connsiteX3" fmla="*/ 0 w 23183028"/>
              <a:gd name="connsiteY3" fmla="*/ 13738860 h 13738860"/>
              <a:gd name="connsiteX4" fmla="*/ 9381928 w 23183028"/>
              <a:gd name="connsiteY4" fmla="*/ 22860 h 13738860"/>
              <a:gd name="connsiteX0" fmla="*/ 9396535 w 23183028"/>
              <a:gd name="connsiteY0" fmla="*/ 2079 h 13738860"/>
              <a:gd name="connsiteX1" fmla="*/ 23166959 w 23183028"/>
              <a:gd name="connsiteY1" fmla="*/ 0 h 13738860"/>
              <a:gd name="connsiteX2" fmla="*/ 23183028 w 23183028"/>
              <a:gd name="connsiteY2" fmla="*/ 13738860 h 13738860"/>
              <a:gd name="connsiteX3" fmla="*/ 0 w 23183028"/>
              <a:gd name="connsiteY3" fmla="*/ 13738860 h 13738860"/>
              <a:gd name="connsiteX4" fmla="*/ 9396535 w 23183028"/>
              <a:gd name="connsiteY4" fmla="*/ 2079 h 13738860"/>
              <a:gd name="connsiteX0" fmla="*/ 9396535 w 23225770"/>
              <a:gd name="connsiteY0" fmla="*/ 105988 h 13842769"/>
              <a:gd name="connsiteX1" fmla="*/ 23225390 w 23225770"/>
              <a:gd name="connsiteY1" fmla="*/ 0 h 13842769"/>
              <a:gd name="connsiteX2" fmla="*/ 23183028 w 23225770"/>
              <a:gd name="connsiteY2" fmla="*/ 13842769 h 13842769"/>
              <a:gd name="connsiteX3" fmla="*/ 0 w 23225770"/>
              <a:gd name="connsiteY3" fmla="*/ 13842769 h 13842769"/>
              <a:gd name="connsiteX4" fmla="*/ 9396535 w 23225770"/>
              <a:gd name="connsiteY4" fmla="*/ 105988 h 13842769"/>
              <a:gd name="connsiteX0" fmla="*/ 9484180 w 23225770"/>
              <a:gd name="connsiteY0" fmla="*/ 2079 h 13842769"/>
              <a:gd name="connsiteX1" fmla="*/ 23225390 w 23225770"/>
              <a:gd name="connsiteY1" fmla="*/ 0 h 13842769"/>
              <a:gd name="connsiteX2" fmla="*/ 23183028 w 23225770"/>
              <a:gd name="connsiteY2" fmla="*/ 13842769 h 13842769"/>
              <a:gd name="connsiteX3" fmla="*/ 0 w 23225770"/>
              <a:gd name="connsiteY3" fmla="*/ 13842769 h 13842769"/>
              <a:gd name="connsiteX4" fmla="*/ 9484180 w 23225770"/>
              <a:gd name="connsiteY4" fmla="*/ 2079 h 1384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5770" h="13842769">
                <a:moveTo>
                  <a:pt x="9484180" y="2079"/>
                </a:moveTo>
                <a:lnTo>
                  <a:pt x="23225390" y="0"/>
                </a:lnTo>
                <a:cubicBezTo>
                  <a:pt x="23230746" y="4579620"/>
                  <a:pt x="23177672" y="9263149"/>
                  <a:pt x="23183028" y="13842769"/>
                </a:cubicBezTo>
                <a:lnTo>
                  <a:pt x="0" y="13842769"/>
                </a:lnTo>
                <a:lnTo>
                  <a:pt x="9484180" y="20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A058A781-2AF6-D145-8E06-57C6A8CE8A91}"/>
              </a:ext>
            </a:extLst>
          </p:cNvPr>
          <p:cNvSpPr/>
          <p:nvPr userDrawn="1"/>
        </p:nvSpPr>
        <p:spPr>
          <a:xfrm flipH="1">
            <a:off x="-6572521" y="0"/>
            <a:ext cx="22626572" cy="13716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6EEC2-1213-2348-A11B-12967D25DA48}"/>
              </a:ext>
            </a:extLst>
          </p:cNvPr>
          <p:cNvSpPr txBox="1"/>
          <p:nvPr userDrawn="1"/>
        </p:nvSpPr>
        <p:spPr>
          <a:xfrm>
            <a:off x="260062" y="13190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17280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A6A5-A981-F347-BFB7-6CEDAAA0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5AA3E-028D-BE44-96AE-D299EE7B7447}"/>
              </a:ext>
            </a:extLst>
          </p:cNvPr>
          <p:cNvSpPr/>
          <p:nvPr userDrawn="1"/>
        </p:nvSpPr>
        <p:spPr>
          <a:xfrm>
            <a:off x="0" y="0"/>
            <a:ext cx="24420255" cy="13715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8">
            <a:extLst>
              <a:ext uri="{FF2B5EF4-FFF2-40B4-BE49-F238E27FC236}">
                <a16:creationId xmlns:a16="http://schemas.microsoft.com/office/drawing/2014/main" id="{A244F3B5-7032-F447-ADC2-7EF908C2A95E}"/>
              </a:ext>
            </a:extLst>
          </p:cNvPr>
          <p:cNvSpPr/>
          <p:nvPr userDrawn="1"/>
        </p:nvSpPr>
        <p:spPr>
          <a:xfrm>
            <a:off x="10620276" y="0"/>
            <a:ext cx="13816369" cy="13716001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FCC17-5B3F-EB45-A182-A6231FD9A716}"/>
              </a:ext>
            </a:extLst>
          </p:cNvPr>
          <p:cNvSpPr txBox="1"/>
          <p:nvPr userDrawn="1"/>
        </p:nvSpPr>
        <p:spPr>
          <a:xfrm>
            <a:off x="260062" y="13190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205910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>
            <a:extLst>
              <a:ext uri="{FF2B5EF4-FFF2-40B4-BE49-F238E27FC236}">
                <a16:creationId xmlns:a16="http://schemas.microsoft.com/office/drawing/2014/main" id="{8C88FAF8-3F39-0B44-84EE-3AB85CC6E479}"/>
              </a:ext>
            </a:extLst>
          </p:cNvPr>
          <p:cNvSpPr/>
          <p:nvPr userDrawn="1"/>
        </p:nvSpPr>
        <p:spPr>
          <a:xfrm>
            <a:off x="8703566" y="3002958"/>
            <a:ext cx="15674083" cy="770437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A941D-BF18-9341-BBCD-A5A6DFEB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5717879"/>
            <a:ext cx="5867400" cy="228024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2F2E2-C266-E743-844E-2D9F10280ED0}"/>
              </a:ext>
            </a:extLst>
          </p:cNvPr>
          <p:cNvSpPr txBox="1"/>
          <p:nvPr userDrawn="1"/>
        </p:nvSpPr>
        <p:spPr>
          <a:xfrm>
            <a:off x="260062" y="13190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tx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313829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690EE-170B-704A-8FE3-7DCFDED93DE4}"/>
              </a:ext>
            </a:extLst>
          </p:cNvPr>
          <p:cNvSpPr/>
          <p:nvPr userDrawn="1"/>
        </p:nvSpPr>
        <p:spPr>
          <a:xfrm flipV="1">
            <a:off x="0" y="6858000"/>
            <a:ext cx="24420255" cy="743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6D6BD-09D1-5645-BE24-E634F0B5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0" y="4567764"/>
            <a:ext cx="6169025" cy="265112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FBCEDB-E6AF-FF43-B5A0-73F44249FFF1}"/>
              </a:ext>
            </a:extLst>
          </p:cNvPr>
          <p:cNvSpPr txBox="1">
            <a:spLocks/>
          </p:cNvSpPr>
          <p:nvPr userDrawn="1"/>
        </p:nvSpPr>
        <p:spPr>
          <a:xfrm>
            <a:off x="13182600" y="7924800"/>
            <a:ext cx="6169025" cy="2651125"/>
          </a:xfrm>
          <a:prstGeom prst="rect">
            <a:avLst/>
          </a:prstGeom>
        </p:spPr>
        <p:txBody>
          <a:bodyPr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2F46B-21CB-1245-BFDC-8483982F7E6E}"/>
              </a:ext>
            </a:extLst>
          </p:cNvPr>
          <p:cNvSpPr txBox="1"/>
          <p:nvPr userDrawn="1"/>
        </p:nvSpPr>
        <p:spPr>
          <a:xfrm>
            <a:off x="260062" y="13190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solidFill>
                  <a:schemeClr val="bg1">
                    <a:alpha val="53000"/>
                  </a:schemeClr>
                </a:solidFill>
              </a:rPr>
              <a:t>NLC-RISC</a:t>
            </a:r>
          </a:p>
        </p:txBody>
      </p:sp>
    </p:spTree>
    <p:extLst>
      <p:ext uri="{BB962C8B-B14F-4D97-AF65-F5344CB8AC3E}">
        <p14:creationId xmlns:p14="http://schemas.microsoft.com/office/powerpoint/2010/main" val="4124794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 userDrawn="1">
          <p15:clr>
            <a:srgbClr val="FBAE40"/>
          </p15:clr>
        </p15:guide>
        <p15:guide id="2" orient="horz" pos="43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5" r:id="rId2"/>
    <p:sldLayoutId id="2147483706" r:id="rId3"/>
    <p:sldLayoutId id="2147483708" r:id="rId4"/>
    <p:sldLayoutId id="2147483714" r:id="rId5"/>
    <p:sldLayoutId id="2147483709" r:id="rId6"/>
    <p:sldLayoutId id="2147483710" r:id="rId7"/>
    <p:sldLayoutId id="2147483711" r:id="rId8"/>
    <p:sldLayoutId id="2147483712" r:id="rId9"/>
    <p:sldLayoutId id="2147483707" r:id="rId10"/>
    <p:sldLayoutId id="2147483713" r:id="rId11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F41E2-FDC1-806D-A336-F0A1EF88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0D51-F423-000B-1071-782C5FC74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635FA-08D5-D3B5-3A51-D931FAC10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719F-D78E-4AB5-99A9-E31D3C13DC3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7FE7-7FD7-8488-712A-CB61A05DD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1E98A-110C-CA99-96B3-0585402AD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5442-8D84-4342-91BF-844E7A45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chamber.com/workforce/education/the-america-works-report-industry-perspectives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  <a:alpha val="20000"/>
              </a:schemeClr>
            </a:gs>
            <a:gs pos="83000">
              <a:schemeClr val="accent3">
                <a:lumMod val="45000"/>
                <a:lumOff val="55000"/>
                <a:alpha val="25000"/>
              </a:schemeClr>
            </a:gs>
            <a:gs pos="99000">
              <a:schemeClr val="accent3">
                <a:lumMod val="30000"/>
                <a:lumOff val="70000"/>
                <a:alpha val="1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24127F-EF01-FC36-E2D1-8E1BA7DFD1CD}"/>
              </a:ext>
            </a:extLst>
          </p:cNvPr>
          <p:cNvSpPr/>
          <p:nvPr/>
        </p:nvSpPr>
        <p:spPr>
          <a:xfrm>
            <a:off x="0" y="-86139"/>
            <a:ext cx="24377650" cy="13716001"/>
          </a:xfrm>
          <a:prstGeom prst="rect">
            <a:avLst/>
          </a:prstGeom>
          <a:solidFill>
            <a:srgbClr val="024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3B109B3-35BF-CC49-8961-A8E00F6581D8}"/>
              </a:ext>
            </a:extLst>
          </p:cNvPr>
          <p:cNvSpPr txBox="1">
            <a:spLocks/>
          </p:cNvSpPr>
          <p:nvPr/>
        </p:nvSpPr>
        <p:spPr>
          <a:xfrm>
            <a:off x="3705225" y="6771862"/>
            <a:ext cx="20506497" cy="4895850"/>
          </a:xfrm>
          <a:prstGeom prst="rect">
            <a:avLst/>
          </a:prstGeom>
        </p:spPr>
        <p:txBody>
          <a:bodyPr/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chemeClr val="bg1"/>
                </a:solidFill>
              </a:rPr>
              <a:t>Insuring The Future: Challenges &amp; Opportunities</a:t>
            </a:r>
          </a:p>
          <a:p>
            <a:pPr algn="ctr"/>
            <a:endParaRPr lang="en-US" sz="8800">
              <a:solidFill>
                <a:schemeClr val="bg1"/>
              </a:solidFill>
            </a:endParaRPr>
          </a:p>
          <a:p>
            <a:pPr algn="ctr"/>
            <a:r>
              <a:rPr lang="en-US" sz="7200">
                <a:solidFill>
                  <a:schemeClr val="bg1"/>
                </a:solidFill>
              </a:rPr>
              <a:t>Creating a Talent Pipeline</a:t>
            </a:r>
          </a:p>
          <a:p>
            <a:r>
              <a:rPr lang="en-US" sz="8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58DDC10-CF90-498F-E591-B68310CF3F16}"/>
              </a:ext>
            </a:extLst>
          </p:cNvPr>
          <p:cNvSpPr/>
          <p:nvPr/>
        </p:nvSpPr>
        <p:spPr>
          <a:xfrm flipV="1">
            <a:off x="0" y="-1"/>
            <a:ext cx="17096509" cy="66224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B3ED0AD1-0D7D-AA4B-DD09-8A84568C5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8" y="357821"/>
            <a:ext cx="3840488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29"/>
          <p:cNvSpPr txBox="1"/>
          <p:nvPr/>
        </p:nvSpPr>
        <p:spPr>
          <a:xfrm>
            <a:off x="1010478" y="3059854"/>
            <a:ext cx="2192572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Formal technical claims adjuster training 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Online and live/hybrid</a:t>
            </a:r>
          </a:p>
          <a:p>
            <a:pPr lvl="0"/>
            <a:endParaRPr lang="en-US" sz="4800"/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Skills assessments &amp; reassessments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endParaRPr lang="en-US" sz="4400"/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400"/>
              <a:t> </a:t>
            </a:r>
            <a:r>
              <a:rPr lang="en-US" sz="4800"/>
              <a:t>Training facility, materials &amp; lab </a:t>
            </a:r>
          </a:p>
          <a:p>
            <a:pPr lvl="2"/>
            <a:r>
              <a:rPr lang="en-US" sz="4800"/>
              <a:t>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/>
              <a:t>Ability to customize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sz="4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516EA5-DD2C-3745-97F0-7874F95B0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7603" y="950786"/>
            <a:ext cx="16102221" cy="1756643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Highlights of Vale Training</a:t>
            </a:r>
          </a:p>
        </p:txBody>
      </p:sp>
    </p:spTree>
    <p:extLst>
      <p:ext uri="{BB962C8B-B14F-4D97-AF65-F5344CB8AC3E}">
        <p14:creationId xmlns:p14="http://schemas.microsoft.com/office/powerpoint/2010/main" val="2959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2836BA-64D9-B7D8-65A8-C8C924B42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863530"/>
              </p:ext>
            </p:extLst>
          </p:nvPr>
        </p:nvGraphicFramePr>
        <p:xfrm>
          <a:off x="133350" y="-257463"/>
          <a:ext cx="24170434" cy="1355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3F2FE88-B5AA-1FED-200D-86CCD58DAF26}"/>
              </a:ext>
            </a:extLst>
          </p:cNvPr>
          <p:cNvSpPr txBox="1">
            <a:spLocks/>
          </p:cNvSpPr>
          <p:nvPr/>
        </p:nvSpPr>
        <p:spPr>
          <a:xfrm>
            <a:off x="891683" y="323850"/>
            <a:ext cx="13910167" cy="159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chemeClr val="accent1"/>
                </a:solidFill>
                <a:latin typeface="+mn-lt"/>
              </a:rPr>
              <a:t>Claim Adjuster Pipeline Process Map</a:t>
            </a:r>
          </a:p>
        </p:txBody>
      </p:sp>
    </p:spTree>
    <p:extLst>
      <p:ext uri="{BB962C8B-B14F-4D97-AF65-F5344CB8AC3E}">
        <p14:creationId xmlns:p14="http://schemas.microsoft.com/office/powerpoint/2010/main" val="127550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516EA5-DD2C-3745-97F0-7874F95B0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366" y="5025712"/>
            <a:ext cx="14040059" cy="198634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solidFill>
                  <a:schemeClr val="tx2"/>
                </a:solidFill>
              </a:rPr>
              <a:t>Discussion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18939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29"/>
          <p:cNvSpPr txBox="1"/>
          <p:nvPr/>
        </p:nvSpPr>
        <p:spPr>
          <a:xfrm>
            <a:off x="10993579" y="5020002"/>
            <a:ext cx="12115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How did you enter the insurance industry?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903A8-1A33-954D-8864-CDBE9ED4A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93579" y="2963862"/>
            <a:ext cx="10993437" cy="173037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Group Poll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AE89E-4D52-281E-591C-4E97C36E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31" y="3829050"/>
            <a:ext cx="4877565" cy="4823970"/>
          </a:xfrm>
          <a:prstGeom prst="rect">
            <a:avLst/>
          </a:prstGeom>
        </p:spPr>
      </p:pic>
      <p:sp>
        <p:nvSpPr>
          <p:cNvPr id="5" name="Textfeld 29">
            <a:extLst>
              <a:ext uri="{FF2B5EF4-FFF2-40B4-BE49-F238E27FC236}">
                <a16:creationId xmlns:a16="http://schemas.microsoft.com/office/drawing/2014/main" id="{800B4BB3-1B75-DBFB-A65A-CBF96EA637D7}"/>
              </a:ext>
            </a:extLst>
          </p:cNvPr>
          <p:cNvSpPr txBox="1"/>
          <p:nvPr/>
        </p:nvSpPr>
        <p:spPr>
          <a:xfrm>
            <a:off x="10993580" y="6858000"/>
            <a:ext cx="121157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Friend/Family Referral </a:t>
            </a:r>
          </a:p>
          <a:p>
            <a:pPr marL="914400" indent="-914400">
              <a:buAutoNum type="alphaUcPeriod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Studies RMI in College</a:t>
            </a:r>
          </a:p>
          <a:p>
            <a:pPr marL="914400" indent="-914400">
              <a:buAutoNum type="alphaUcPeriod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Other (i.e. by accident, fell into it, etc.)</a:t>
            </a:r>
          </a:p>
        </p:txBody>
      </p:sp>
    </p:spTree>
    <p:extLst>
      <p:ext uri="{BB962C8B-B14F-4D97-AF65-F5344CB8AC3E}">
        <p14:creationId xmlns:p14="http://schemas.microsoft.com/office/powerpoint/2010/main" val="39497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D76B-79E5-2A46-A9CD-D8AD4CC362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7883" y="1530273"/>
            <a:ext cx="19413764" cy="1938993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Talent Challenges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8DFE9B9-B5A9-F08C-33D0-64AB86277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447828"/>
              </p:ext>
            </p:extLst>
          </p:nvPr>
        </p:nvGraphicFramePr>
        <p:xfrm>
          <a:off x="7353300" y="1730022"/>
          <a:ext cx="15247408" cy="1025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8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32">
            <a:extLst>
              <a:ext uri="{FF2B5EF4-FFF2-40B4-BE49-F238E27FC236}">
                <a16:creationId xmlns:a16="http://schemas.microsoft.com/office/drawing/2014/main" id="{C44FEAE0-8EB0-0240-8A52-213D2A25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662" y="3913574"/>
            <a:ext cx="3414713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/>
              <a:t>Pending Wave of Retirements</a:t>
            </a:r>
          </a:p>
        </p:txBody>
      </p:sp>
      <p:sp>
        <p:nvSpPr>
          <p:cNvPr id="16" name="Textfeld 32">
            <a:extLst>
              <a:ext uri="{FF2B5EF4-FFF2-40B4-BE49-F238E27FC236}">
                <a16:creationId xmlns:a16="http://schemas.microsoft.com/office/drawing/2014/main" id="{073182DB-E85B-F040-B87D-7F787DEEA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8688" y="7887792"/>
            <a:ext cx="3007921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/>
              <a:t>Projected Unfilled Roles</a:t>
            </a:r>
          </a:p>
        </p:txBody>
      </p:sp>
      <p:sp>
        <p:nvSpPr>
          <p:cNvPr id="8" name="Textfeld 18">
            <a:extLst>
              <a:ext uri="{FF2B5EF4-FFF2-40B4-BE49-F238E27FC236}">
                <a16:creationId xmlns:a16="http://schemas.microsoft.com/office/drawing/2014/main" id="{094BB3FA-79F1-0648-9888-2FB7AAD6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21" y="4965174"/>
            <a:ext cx="555901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chemeClr val="accent5"/>
                </a:solidFill>
              </a:rPr>
              <a:t>Key Data Points About Insurance Talent</a:t>
            </a:r>
          </a:p>
        </p:txBody>
      </p:sp>
      <p:sp>
        <p:nvSpPr>
          <p:cNvPr id="2" name="Textfeld 32">
            <a:extLst>
              <a:ext uri="{FF2B5EF4-FFF2-40B4-BE49-F238E27FC236}">
                <a16:creationId xmlns:a16="http://schemas.microsoft.com/office/drawing/2014/main" id="{79DED507-8E2D-6E15-4533-A330E5CC2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022" y="3913574"/>
            <a:ext cx="3924887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/>
              <a:t>Small Millennial / Gen-Z Workforce</a:t>
            </a:r>
          </a:p>
        </p:txBody>
      </p:sp>
      <p:sp>
        <p:nvSpPr>
          <p:cNvPr id="3" name="Textfeld 32">
            <a:extLst>
              <a:ext uri="{FF2B5EF4-FFF2-40B4-BE49-F238E27FC236}">
                <a16:creationId xmlns:a16="http://schemas.microsoft.com/office/drawing/2014/main" id="{1E303790-6F9A-0744-158D-DAB96F7A3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3266" y="3913574"/>
            <a:ext cx="4090021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/>
              <a:t>Growing Voluntary Turnover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09FC0D-5824-5C0C-1AF3-AE3BE79F1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946519"/>
              </p:ext>
            </p:extLst>
          </p:nvPr>
        </p:nvGraphicFramePr>
        <p:xfrm>
          <a:off x="7134662" y="4135363"/>
          <a:ext cx="16382563" cy="513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1B23D7-4954-22D0-D469-55201A294E99}"/>
              </a:ext>
            </a:extLst>
          </p:cNvPr>
          <p:cNvSpPr txBox="1"/>
          <p:nvPr/>
        </p:nvSpPr>
        <p:spPr>
          <a:xfrm>
            <a:off x="991221" y="11657484"/>
            <a:ext cx="200209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u="none" strike="noStrike" baseline="0" dirty="0"/>
              <a:t>Source courtesy of Jelani Fenton, Safari: </a:t>
            </a:r>
            <a:r>
              <a:rPr lang="en-US" sz="1600" b="0" u="sng" strike="noStrike" baseline="0" dirty="0">
                <a:solidFill>
                  <a:srgbClr val="1F458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Association of Mutual Insurance Com</a:t>
            </a:r>
            <a:r>
              <a:rPr lang="en-US" sz="1600" b="0" u="none" strike="noStrike" baseline="0" dirty="0">
                <a:solidFill>
                  <a:srgbClr val="1F458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1600" b="0" u="sng" strike="noStrike" baseline="0" dirty="0">
                <a:solidFill>
                  <a:srgbClr val="1F458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anies</a:t>
            </a:r>
            <a:r>
              <a:rPr lang="en-US" sz="1600" b="0" u="none" strike="noStrike" baseline="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 Bureau of Labor Statistics; The Jacobson Group: Insurance Industry 2022 Q1 Insurance Market Labor Outlook</a:t>
            </a:r>
          </a:p>
          <a:p>
            <a:r>
              <a:rPr lang="en-US" sz="1600" b="0" u="none" strike="noStrike" baseline="0" dirty="0"/>
              <a:t>1) Percentage of total industry workforce as of 2021</a:t>
            </a:r>
          </a:p>
          <a:p>
            <a:r>
              <a:rPr lang="en-US" sz="1600" b="0" u="none" strike="noStrike" baseline="0" dirty="0"/>
              <a:t>2) Measured between 2009-2018</a:t>
            </a:r>
          </a:p>
          <a:p>
            <a:r>
              <a:rPr lang="en-US" sz="1600" dirty="0"/>
              <a:t>3) Projected unfilled roles by 2036</a:t>
            </a:r>
            <a:endParaRPr lang="en-US" sz="1600" b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4574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516EA5-DD2C-3745-97F0-7874F95B0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246" y="337129"/>
            <a:ext cx="22025112" cy="2651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solidFill>
                  <a:schemeClr val="tx2"/>
                </a:solidFill>
              </a:rPr>
              <a:t>A Shift in How We Think About Junior Talent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38B48-A546-E948-A6BE-F7ABCE582BA5}"/>
              </a:ext>
            </a:extLst>
          </p:cNvPr>
          <p:cNvSpPr txBox="1"/>
          <p:nvPr/>
        </p:nvSpPr>
        <p:spPr>
          <a:xfrm>
            <a:off x="20769943" y="-6183086"/>
            <a:ext cx="184731" cy="369332"/>
          </a:xfrm>
          <a:prstGeom prst="rect">
            <a:avLst/>
          </a:prstGeom>
          <a:solidFill>
            <a:srgbClr val="004478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91A4D-4C37-7B0A-F9D0-E9BD3957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055" y="2638425"/>
            <a:ext cx="15073206" cy="921673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78E34D3-5F07-4221-43B1-3781636AF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575374"/>
              </p:ext>
            </p:extLst>
          </p:nvPr>
        </p:nvGraphicFramePr>
        <p:xfrm>
          <a:off x="543896" y="2234847"/>
          <a:ext cx="8957734" cy="1069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B3866E-1822-749A-9E8B-0FC12BAEB1B0}"/>
              </a:ext>
            </a:extLst>
          </p:cNvPr>
          <p:cNvSpPr txBox="1"/>
          <p:nvPr/>
        </p:nvSpPr>
        <p:spPr>
          <a:xfrm>
            <a:off x="2343150" y="6211669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FDA34-E1B4-C80F-F3E4-CF968751C7B4}"/>
              </a:ext>
            </a:extLst>
          </p:cNvPr>
          <p:cNvSpPr txBox="1"/>
          <p:nvPr/>
        </p:nvSpPr>
        <p:spPr>
          <a:xfrm>
            <a:off x="6515100" y="8305800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B1700-6CE0-A9DF-B3A3-ABDC82D90879}"/>
              </a:ext>
            </a:extLst>
          </p:cNvPr>
          <p:cNvSpPr txBox="1"/>
          <p:nvPr/>
        </p:nvSpPr>
        <p:spPr>
          <a:xfrm>
            <a:off x="17986656" y="12289520"/>
            <a:ext cx="73174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Source courtesy of Jelani Fenton at Safari: Wall Street Journal</a:t>
            </a:r>
          </a:p>
        </p:txBody>
      </p:sp>
    </p:spTree>
    <p:extLst>
      <p:ext uri="{BB962C8B-B14F-4D97-AF65-F5344CB8AC3E}">
        <p14:creationId xmlns:p14="http://schemas.microsoft.com/office/powerpoint/2010/main" val="31579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29"/>
          <p:cNvSpPr txBox="1"/>
          <p:nvPr/>
        </p:nvSpPr>
        <p:spPr>
          <a:xfrm>
            <a:off x="917575" y="3005029"/>
            <a:ext cx="21049047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Paid internships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Hiring for: 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Capacity to learn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Customer service &amp; communication skills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Culture and fit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On the job training: 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400"/>
              <a:t>Public sector claims adjusting requires additional expertise and knowledge about laws and regulations specific to public entities, particularly as these relate to police liability, workers compensation, etc. </a:t>
            </a:r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Recruit from commercial market: </a:t>
            </a:r>
            <a:r>
              <a:rPr lang="en-US" sz="4800" b="1"/>
              <a:t>There is no current pipeline for public entity pools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516EA5-DD2C-3745-97F0-7874F95B0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28" y="953979"/>
            <a:ext cx="23036393" cy="2651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solidFill>
                  <a:schemeClr val="tx2"/>
                </a:solidFill>
              </a:rPr>
              <a:t>What pools are doing to recruit &amp; retain talent</a:t>
            </a:r>
          </a:p>
        </p:txBody>
      </p:sp>
    </p:spTree>
    <p:extLst>
      <p:ext uri="{BB962C8B-B14F-4D97-AF65-F5344CB8AC3E}">
        <p14:creationId xmlns:p14="http://schemas.microsoft.com/office/powerpoint/2010/main" val="12947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29"/>
          <p:cNvSpPr txBox="1"/>
          <p:nvPr/>
        </p:nvSpPr>
        <p:spPr>
          <a:xfrm>
            <a:off x="11189463" y="6241035"/>
            <a:ext cx="1211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 are other top challenges to pools’ ability to attract and retain top talent?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903A8-1A33-954D-8864-CDBE9ED4A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4188" y="3829050"/>
            <a:ext cx="10993437" cy="173037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Group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AE89E-4D52-281E-591C-4E97C36E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31" y="3829050"/>
            <a:ext cx="4877565" cy="48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29"/>
          <p:cNvSpPr txBox="1"/>
          <p:nvPr/>
        </p:nvSpPr>
        <p:spPr>
          <a:xfrm>
            <a:off x="1204732" y="1833454"/>
            <a:ext cx="19239297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Recruitment from non-traditional paths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2-year vs. 4-year colleges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Apprenticeships (Learn while you work)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Military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Diversity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endParaRPr lang="en-US" sz="4800"/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Training on technical claims and business skills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Adjusting claims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Claim system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Licensing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Day in the life of an adjuster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endParaRPr lang="en-US" sz="480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/>
              <a:t>Partnerships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Safari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Vale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516EA5-DD2C-3745-97F0-7874F95B0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4732" y="404430"/>
            <a:ext cx="22264868" cy="1795846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Pilot: Claim Adjuster Pipeline (Entry Level)</a:t>
            </a:r>
          </a:p>
        </p:txBody>
      </p:sp>
    </p:spTree>
    <p:extLst>
      <p:ext uri="{BB962C8B-B14F-4D97-AF65-F5344CB8AC3E}">
        <p14:creationId xmlns:p14="http://schemas.microsoft.com/office/powerpoint/2010/main" val="34889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29"/>
          <p:cNvSpPr txBox="1"/>
          <p:nvPr/>
        </p:nvSpPr>
        <p:spPr>
          <a:xfrm>
            <a:off x="1124778" y="2240704"/>
            <a:ext cx="21925722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Creates the talent pipeline – recruit applicants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Flexibility to fill talent gaps for claims adjusters. 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Provides pools the talent that they need by encouraging engagement with the training curriculum</a:t>
            </a:r>
          </a:p>
          <a:p>
            <a:pPr lvl="2"/>
            <a:endParaRPr lang="en-US" sz="4800"/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Provide front-end recruiting and training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Claims system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Licensing 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Competencies &amp; Behaviors</a:t>
            </a:r>
          </a:p>
          <a:p>
            <a:pPr lvl="2"/>
            <a:endParaRPr lang="en-US" sz="4800"/>
          </a:p>
          <a:p>
            <a:pPr marL="685800" lvl="0" indent="-685800">
              <a:buFont typeface="Wingdings" panose="05000000000000000000" pitchFamily="2" charset="2"/>
              <a:buChar char="v"/>
            </a:pPr>
            <a:r>
              <a:rPr lang="en-US" sz="4800"/>
              <a:t>A focus on diversity </a:t>
            </a:r>
          </a:p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US" sz="4800"/>
              <a:t>78% of the candidates come from ethnically diverse backgrounds</a:t>
            </a:r>
          </a:p>
          <a:p>
            <a:pPr lvl="2"/>
            <a:r>
              <a:rPr lang="en-US" sz="4800"/>
              <a:t>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/>
              <a:t>Cost is directly related to the work they perform for the pool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sz="4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516EA5-DD2C-3745-97F0-7874F95B0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7930" y="455367"/>
            <a:ext cx="11070366" cy="154488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solidFill>
                  <a:schemeClr val="tx2"/>
                </a:solidFill>
              </a:rPr>
              <a:t>Highlights of Safari</a:t>
            </a:r>
          </a:p>
        </p:txBody>
      </p:sp>
    </p:spTree>
    <p:extLst>
      <p:ext uri="{BB962C8B-B14F-4D97-AF65-F5344CB8AC3E}">
        <p14:creationId xmlns:p14="http://schemas.microsoft.com/office/powerpoint/2010/main" val="22711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464646"/>
      </a:dk1>
      <a:lt1>
        <a:srgbClr val="FFFFFF"/>
      </a:lt1>
      <a:dk2>
        <a:srgbClr val="00C8B0"/>
      </a:dk2>
      <a:lt2>
        <a:srgbClr val="E7E6E6"/>
      </a:lt2>
      <a:accent1>
        <a:srgbClr val="00C8B1"/>
      </a:accent1>
      <a:accent2>
        <a:srgbClr val="00AE9A"/>
      </a:accent2>
      <a:accent3>
        <a:srgbClr val="1C212F"/>
      </a:accent3>
      <a:accent4>
        <a:srgbClr val="00C8B0"/>
      </a:accent4>
      <a:accent5>
        <a:srgbClr val="3667B0"/>
      </a:accent5>
      <a:accent6>
        <a:srgbClr val="3666B0"/>
      </a:accent6>
      <a:hlink>
        <a:srgbClr val="1F4585"/>
      </a:hlink>
      <a:folHlink>
        <a:srgbClr val="1F45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0E3C9-0C0B-7248-AC97-261D7CECEBE1}" vid="{F1891014-CF51-2449-9109-ECCAC8E2585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176b68-ad26-48d2-8a37-5330accca0f9" xsi:nil="true"/>
    <lcf76f155ced4ddcb4097134ff3c332f xmlns="3311db4f-c83e-4f19-9b1a-85740e60a0f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d3176b68-ad26-48d2-8a37-5330accca0f9">
      <UserInfo>
        <DisplayName>Jill Eaton</DisplayName>
        <AccountId>102</AccountId>
        <AccountType/>
      </UserInfo>
      <UserInfo>
        <DisplayName>Lena Scarpulla</DisplayName>
        <AccountId>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19" ma:contentTypeDescription="Create a new document." ma:contentTypeScope="" ma:versionID="0f62252cedd8fe208d072b4e412a523a">
  <xsd:schema xmlns:xsd="http://www.w3.org/2001/XMLSchema" xmlns:xs="http://www.w3.org/2001/XMLSchema" xmlns:p="http://schemas.microsoft.com/office/2006/metadata/properties" xmlns:ns1="http://schemas.microsoft.com/sharepoint/v3" xmlns:ns2="3311db4f-c83e-4f19-9b1a-85740e60a0ff" xmlns:ns3="d3176b68-ad26-48d2-8a37-5330accca0f9" targetNamespace="http://schemas.microsoft.com/office/2006/metadata/properties" ma:root="true" ma:fieldsID="3383fe65df73ee345a7332ec95c56a9e" ns1:_="" ns2:_="" ns3:_="">
    <xsd:import namespace="http://schemas.microsoft.com/sharepoint/v3"/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53FC6A-C19D-47D5-AA6A-78C42496B01E}">
  <ds:schemaRefs>
    <ds:schemaRef ds:uri="3311db4f-c83e-4f19-9b1a-85740e60a0ff"/>
    <ds:schemaRef ds:uri="d3176b68-ad26-48d2-8a37-5330accca0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6F8067-3F55-4025-85B9-7A6E39B8E4E8}">
  <ds:schemaRefs>
    <ds:schemaRef ds:uri="3311db4f-c83e-4f19-9b1a-85740e60a0ff"/>
    <ds:schemaRef ds:uri="d3176b68-ad26-48d2-8a37-5330accca0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827844-A8DA-41FA-9F0B-78B3843DE7E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eabdcad-d00c-466b-b1c1-08eb9f100f2c}" enabled="0" method="" siteId="{5eabdcad-d00c-466b-b1c1-08eb9f100f2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639</Words>
  <Application>Microsoft Office PowerPoint</Application>
  <PresentationFormat>Custom</PresentationFormat>
  <Paragraphs>130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Group Poll Question</vt:lpstr>
      <vt:lpstr>Talent Challenges</vt:lpstr>
      <vt:lpstr>PowerPoint Presentation</vt:lpstr>
      <vt:lpstr>A Shift in How We Think About Junior Talent</vt:lpstr>
      <vt:lpstr>What pools are doing to recruit &amp; retain talent</vt:lpstr>
      <vt:lpstr>Group Question</vt:lpstr>
      <vt:lpstr>Pilot: Claim Adjuster Pipeline (Entry Level)</vt:lpstr>
      <vt:lpstr>Highlights of Safari</vt:lpstr>
      <vt:lpstr>Highlights of Vale Training</vt:lpstr>
      <vt:lpstr>PowerPoint Presentation</vt:lpstr>
      <vt:lpstr>Discussion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Shultz</dc:creator>
  <cp:lastModifiedBy>Erin Rian</cp:lastModifiedBy>
  <cp:revision>1</cp:revision>
  <cp:lastPrinted>2023-10-25T14:05:59Z</cp:lastPrinted>
  <dcterms:created xsi:type="dcterms:W3CDTF">2022-04-19T15:46:07Z</dcterms:created>
  <dcterms:modified xsi:type="dcterms:W3CDTF">2023-11-01T19:39:42Z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0x0101009C16E2FBB7F9D84FA6316A872BA0EAA1</vt:lpwstr>
  </property>
</Properties>
</file>