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696" r:id="rId7"/>
  </p:sldMasterIdLst>
  <p:notesMasterIdLst>
    <p:notesMasterId r:id="rId20"/>
  </p:notesMasterIdLst>
  <p:sldIdLst>
    <p:sldId id="1259" r:id="rId8"/>
    <p:sldId id="484" r:id="rId9"/>
    <p:sldId id="1268" r:id="rId10"/>
    <p:sldId id="296" r:id="rId11"/>
    <p:sldId id="1261" r:id="rId12"/>
    <p:sldId id="1262" r:id="rId13"/>
    <p:sldId id="1249" r:id="rId14"/>
    <p:sldId id="1263" r:id="rId15"/>
    <p:sldId id="1266" r:id="rId16"/>
    <p:sldId id="1269" r:id="rId17"/>
    <p:sldId id="1265" r:id="rId18"/>
    <p:sldId id="1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F4F6ED-2688-354E-E08C-3A85191C17DD}" name="Claire Buchwald" initials="CB" userId="S::cbuchwald@nlcmutual.com::d444c39c-b088-4af4-b3aa-3313e93dcb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CC4F8-F5DB-43A1-BE05-99BB91F6A6DC}" v="9" dt="2022-05-12T02:09:32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7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Rian" userId="8482f4a4-04c6-430e-94ac-c844c05c1cf4" providerId="ADAL" clId="{3CACC4F8-F5DB-43A1-BE05-99BB91F6A6DC}"/>
    <pc:docChg chg="custSel addSld delSld modSld sldOrd">
      <pc:chgData name="Erin Rian" userId="8482f4a4-04c6-430e-94ac-c844c05c1cf4" providerId="ADAL" clId="{3CACC4F8-F5DB-43A1-BE05-99BB91F6A6DC}" dt="2022-05-12T02:10:42.380" v="58" actId="1076"/>
      <pc:docMkLst>
        <pc:docMk/>
      </pc:docMkLst>
      <pc:sldChg chg="modSp mod delCm">
        <pc:chgData name="Erin Rian" userId="8482f4a4-04c6-430e-94ac-c844c05c1cf4" providerId="ADAL" clId="{3CACC4F8-F5DB-43A1-BE05-99BB91F6A6DC}" dt="2022-05-12T02:03:54.140" v="14" actId="1076"/>
        <pc:sldMkLst>
          <pc:docMk/>
          <pc:sldMk cId="3678332678" sldId="1249"/>
        </pc:sldMkLst>
        <pc:picChg chg="mod">
          <ac:chgData name="Erin Rian" userId="8482f4a4-04c6-430e-94ac-c844c05c1cf4" providerId="ADAL" clId="{3CACC4F8-F5DB-43A1-BE05-99BB91F6A6DC}" dt="2022-05-12T02:03:54.140" v="14" actId="1076"/>
          <ac:picMkLst>
            <pc:docMk/>
            <pc:sldMk cId="3678332678" sldId="1249"/>
            <ac:picMk id="10" creationId="{A7FBBE63-7EB2-4775-9F13-64C715B18926}"/>
          </ac:picMkLst>
        </pc:picChg>
      </pc:sldChg>
      <pc:sldChg chg="ord">
        <pc:chgData name="Erin Rian" userId="8482f4a4-04c6-430e-94ac-c844c05c1cf4" providerId="ADAL" clId="{3CACC4F8-F5DB-43A1-BE05-99BB91F6A6DC}" dt="2022-05-12T02:07:13.487" v="24"/>
        <pc:sldMkLst>
          <pc:docMk/>
          <pc:sldMk cId="3880664185" sldId="1262"/>
        </pc:sldMkLst>
      </pc:sldChg>
      <pc:sldChg chg="delCm">
        <pc:chgData name="Erin Rian" userId="8482f4a4-04c6-430e-94ac-c844c05c1cf4" providerId="ADAL" clId="{3CACC4F8-F5DB-43A1-BE05-99BB91F6A6DC}" dt="2022-05-12T02:02:59.176" v="9"/>
        <pc:sldMkLst>
          <pc:docMk/>
          <pc:sldMk cId="61277581" sldId="1263"/>
        </pc:sldMkLst>
      </pc:sldChg>
      <pc:sldChg chg="delCm">
        <pc:chgData name="Erin Rian" userId="8482f4a4-04c6-430e-94ac-c844c05c1cf4" providerId="ADAL" clId="{3CACC4F8-F5DB-43A1-BE05-99BB91F6A6DC}" dt="2022-05-12T02:02:47.040" v="8"/>
        <pc:sldMkLst>
          <pc:docMk/>
          <pc:sldMk cId="3704011958" sldId="1264"/>
        </pc:sldMkLst>
      </pc:sldChg>
      <pc:sldChg chg="ord delCm">
        <pc:chgData name="Erin Rian" userId="8482f4a4-04c6-430e-94ac-c844c05c1cf4" providerId="ADAL" clId="{3CACC4F8-F5DB-43A1-BE05-99BB91F6A6DC}" dt="2022-05-12T02:04:53.454" v="18"/>
        <pc:sldMkLst>
          <pc:docMk/>
          <pc:sldMk cId="2924417625" sldId="1265"/>
        </pc:sldMkLst>
      </pc:sldChg>
      <pc:sldChg chg="ord delCm">
        <pc:chgData name="Erin Rian" userId="8482f4a4-04c6-430e-94ac-c844c05c1cf4" providerId="ADAL" clId="{3CACC4F8-F5DB-43A1-BE05-99BB91F6A6DC}" dt="2022-05-12T02:04:51.758" v="16"/>
        <pc:sldMkLst>
          <pc:docMk/>
          <pc:sldMk cId="1292021592" sldId="1266"/>
        </pc:sldMkLst>
      </pc:sldChg>
      <pc:sldChg chg="addSp delSp modSp add del mod">
        <pc:chgData name="Erin Rian" userId="8482f4a4-04c6-430e-94ac-c844c05c1cf4" providerId="ADAL" clId="{3CACC4F8-F5DB-43A1-BE05-99BB91F6A6DC}" dt="2022-05-12T02:06:38.478" v="22" actId="2696"/>
        <pc:sldMkLst>
          <pc:docMk/>
          <pc:sldMk cId="403679618" sldId="1267"/>
        </pc:sldMkLst>
        <pc:picChg chg="add del mod">
          <ac:chgData name="Erin Rian" userId="8482f4a4-04c6-430e-94ac-c844c05c1cf4" providerId="ADAL" clId="{3CACC4F8-F5DB-43A1-BE05-99BB91F6A6DC}" dt="2022-05-12T01:24:03.294" v="5" actId="21"/>
          <ac:picMkLst>
            <pc:docMk/>
            <pc:sldMk cId="403679618" sldId="1267"/>
            <ac:picMk id="2" creationId="{2FF26CA7-012A-E1E5-7CA4-1A9509E2DA30}"/>
          </ac:picMkLst>
        </pc:picChg>
        <pc:picChg chg="del">
          <ac:chgData name="Erin Rian" userId="8482f4a4-04c6-430e-94ac-c844c05c1cf4" providerId="ADAL" clId="{3CACC4F8-F5DB-43A1-BE05-99BB91F6A6DC}" dt="2022-05-12T01:23:20.946" v="1" actId="21"/>
          <ac:picMkLst>
            <pc:docMk/>
            <pc:sldMk cId="403679618" sldId="1267"/>
            <ac:picMk id="4" creationId="{A461238B-BB45-46D9-B8E5-634C64A1A62E}"/>
          </ac:picMkLst>
        </pc:picChg>
      </pc:sldChg>
      <pc:sldChg chg="add">
        <pc:chgData name="Erin Rian" userId="8482f4a4-04c6-430e-94ac-c844c05c1cf4" providerId="ADAL" clId="{3CACC4F8-F5DB-43A1-BE05-99BB91F6A6DC}" dt="2022-05-12T02:06:32.481" v="21"/>
        <pc:sldMkLst>
          <pc:docMk/>
          <pc:sldMk cId="1069328719" sldId="1268"/>
        </pc:sldMkLst>
      </pc:sldChg>
      <pc:sldChg chg="addSp delSp modSp add mod ord">
        <pc:chgData name="Erin Rian" userId="8482f4a4-04c6-430e-94ac-c844c05c1cf4" providerId="ADAL" clId="{3CACC4F8-F5DB-43A1-BE05-99BB91F6A6DC}" dt="2022-05-12T02:10:42.380" v="58" actId="1076"/>
        <pc:sldMkLst>
          <pc:docMk/>
          <pc:sldMk cId="1540601401" sldId="1269"/>
        </pc:sldMkLst>
        <pc:graphicFrameChg chg="mod">
          <ac:chgData name="Erin Rian" userId="8482f4a4-04c6-430e-94ac-c844c05c1cf4" providerId="ADAL" clId="{3CACC4F8-F5DB-43A1-BE05-99BB91F6A6DC}" dt="2022-05-12T02:07:41.696" v="33"/>
          <ac:graphicFrameMkLst>
            <pc:docMk/>
            <pc:sldMk cId="1540601401" sldId="1269"/>
            <ac:graphicFrameMk id="2" creationId="{0D69D835-7053-8599-81D8-A26D2F1A8B73}"/>
          </ac:graphicFrameMkLst>
        </pc:graphicFrameChg>
        <pc:picChg chg="del">
          <ac:chgData name="Erin Rian" userId="8482f4a4-04c6-430e-94ac-c844c05c1cf4" providerId="ADAL" clId="{3CACC4F8-F5DB-43A1-BE05-99BB91F6A6DC}" dt="2022-05-12T02:07:45.304" v="34" actId="21"/>
          <ac:picMkLst>
            <pc:docMk/>
            <pc:sldMk cId="1540601401" sldId="1269"/>
            <ac:picMk id="4" creationId="{77ACEEB2-DB46-9DCC-2D9D-A5B57866DCD1}"/>
          </ac:picMkLst>
        </pc:picChg>
        <pc:picChg chg="add mod ord">
          <ac:chgData name="Erin Rian" userId="8482f4a4-04c6-430e-94ac-c844c05c1cf4" providerId="ADAL" clId="{3CACC4F8-F5DB-43A1-BE05-99BB91F6A6DC}" dt="2022-05-12T02:10:32.805" v="57" actId="1076"/>
          <ac:picMkLst>
            <pc:docMk/>
            <pc:sldMk cId="1540601401" sldId="1269"/>
            <ac:picMk id="5" creationId="{0899A713-0CE8-E1F4-5069-6466B9792BA2}"/>
          </ac:picMkLst>
        </pc:picChg>
        <pc:picChg chg="add mod ord">
          <ac:chgData name="Erin Rian" userId="8482f4a4-04c6-430e-94ac-c844c05c1cf4" providerId="ADAL" clId="{3CACC4F8-F5DB-43A1-BE05-99BB91F6A6DC}" dt="2022-05-12T02:10:42.380" v="58" actId="1076"/>
          <ac:picMkLst>
            <pc:docMk/>
            <pc:sldMk cId="1540601401" sldId="1269"/>
            <ac:picMk id="7" creationId="{0301652A-01D4-4D68-9093-BEFA06874E12}"/>
          </ac:picMkLst>
        </pc:picChg>
        <pc:picChg chg="add mod">
          <ac:chgData name="Erin Rian" userId="8482f4a4-04c6-430e-94ac-c844c05c1cf4" providerId="ADAL" clId="{3CACC4F8-F5DB-43A1-BE05-99BB91F6A6DC}" dt="2022-05-12T02:10:00.194" v="52" actId="1076"/>
          <ac:picMkLst>
            <pc:docMk/>
            <pc:sldMk cId="1540601401" sldId="1269"/>
            <ac:picMk id="9" creationId="{A1FF1849-6978-7DCA-BD82-AA18209CF17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1FB8B-50FA-4527-8355-F56E986548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8ABB37-84FA-45FB-9559-68A842D9317E}">
      <dgm:prSet phldrT="[Text]"/>
      <dgm:spPr/>
      <dgm:t>
        <a:bodyPr/>
        <a:lstStyle/>
        <a:p>
          <a:r>
            <a:rPr lang="en-US"/>
            <a:t>Health &amp; Wellness</a:t>
          </a:r>
        </a:p>
      </dgm:t>
    </dgm:pt>
    <dgm:pt modelId="{3925CE5A-FC26-449E-A46B-79F4991D9E0F}" type="parTrans" cxnId="{F0A99C0A-1BA4-4332-AAAE-CDAC316CA456}">
      <dgm:prSet/>
      <dgm:spPr/>
      <dgm:t>
        <a:bodyPr/>
        <a:lstStyle/>
        <a:p>
          <a:endParaRPr lang="en-US"/>
        </a:p>
      </dgm:t>
    </dgm:pt>
    <dgm:pt modelId="{84DCF147-5348-48FF-8AF1-2E7AB06C55F7}" type="sibTrans" cxnId="{F0A99C0A-1BA4-4332-AAAE-CDAC316CA456}">
      <dgm:prSet/>
      <dgm:spPr/>
      <dgm:t>
        <a:bodyPr/>
        <a:lstStyle/>
        <a:p>
          <a:endParaRPr lang="en-US"/>
        </a:p>
      </dgm:t>
    </dgm:pt>
    <dgm:pt modelId="{57B4F1CC-4AA8-41FE-B8A6-D593EAF71D54}">
      <dgm:prSet phldrT="[Text]"/>
      <dgm:spPr/>
      <dgm:t>
        <a:bodyPr/>
        <a:lstStyle/>
        <a:p>
          <a:r>
            <a:rPr lang="en-US"/>
            <a:t>PTSD for Public Safety</a:t>
          </a:r>
        </a:p>
      </dgm:t>
    </dgm:pt>
    <dgm:pt modelId="{57D4550F-5B5B-4A8C-97C3-9AFFCD2A87C3}" type="parTrans" cxnId="{C03497E8-D3D3-45EE-8CEB-8AECDEC3BF8B}">
      <dgm:prSet/>
      <dgm:spPr/>
      <dgm:t>
        <a:bodyPr/>
        <a:lstStyle/>
        <a:p>
          <a:endParaRPr lang="en-US"/>
        </a:p>
      </dgm:t>
    </dgm:pt>
    <dgm:pt modelId="{B0745F98-A243-4284-9264-D0D483253FB3}" type="sibTrans" cxnId="{C03497E8-D3D3-45EE-8CEB-8AECDEC3BF8B}">
      <dgm:prSet/>
      <dgm:spPr/>
      <dgm:t>
        <a:bodyPr/>
        <a:lstStyle/>
        <a:p>
          <a:endParaRPr lang="en-US"/>
        </a:p>
      </dgm:t>
    </dgm:pt>
    <dgm:pt modelId="{1DB839E7-C7EC-40A4-A32D-C091607C1DD3}">
      <dgm:prSet phldrT="[Text]"/>
      <dgm:spPr/>
      <dgm:t>
        <a:bodyPr/>
        <a:lstStyle/>
        <a:p>
          <a:r>
            <a:rPr lang="en-US"/>
            <a:t>Disaster Recovery</a:t>
          </a:r>
        </a:p>
      </dgm:t>
    </dgm:pt>
    <dgm:pt modelId="{3028C381-5067-463F-A9D1-89CFA01D13A7}" type="parTrans" cxnId="{ADB7C6E5-3261-4F00-9899-4ACDCF874E56}">
      <dgm:prSet/>
      <dgm:spPr/>
      <dgm:t>
        <a:bodyPr/>
        <a:lstStyle/>
        <a:p>
          <a:endParaRPr lang="en-US"/>
        </a:p>
      </dgm:t>
    </dgm:pt>
    <dgm:pt modelId="{6628B88B-DC92-47F1-831C-C83CCCAF18D2}" type="sibTrans" cxnId="{ADB7C6E5-3261-4F00-9899-4ACDCF874E56}">
      <dgm:prSet/>
      <dgm:spPr/>
      <dgm:t>
        <a:bodyPr/>
        <a:lstStyle/>
        <a:p>
          <a:endParaRPr lang="en-US"/>
        </a:p>
      </dgm:t>
    </dgm:pt>
    <dgm:pt modelId="{82A7CA41-EEB2-4DEC-9124-83AE4713DC2D}">
      <dgm:prSet phldrT="[Text]"/>
      <dgm:spPr/>
      <dgm:t>
        <a:bodyPr/>
        <a:lstStyle/>
        <a:p>
          <a:r>
            <a:rPr lang="en-US"/>
            <a:t>Cyber Security </a:t>
          </a:r>
        </a:p>
      </dgm:t>
    </dgm:pt>
    <dgm:pt modelId="{BBD4A874-94D5-484D-BC13-E188417E995A}" type="parTrans" cxnId="{278DC072-0921-4520-B62E-63F665B5F2B1}">
      <dgm:prSet/>
      <dgm:spPr/>
      <dgm:t>
        <a:bodyPr/>
        <a:lstStyle/>
        <a:p>
          <a:endParaRPr lang="en-US"/>
        </a:p>
      </dgm:t>
    </dgm:pt>
    <dgm:pt modelId="{F109F5FC-AC08-40DC-940C-796607E3F234}" type="sibTrans" cxnId="{278DC072-0921-4520-B62E-63F665B5F2B1}">
      <dgm:prSet/>
      <dgm:spPr/>
      <dgm:t>
        <a:bodyPr/>
        <a:lstStyle/>
        <a:p>
          <a:endParaRPr lang="en-US"/>
        </a:p>
      </dgm:t>
    </dgm:pt>
    <dgm:pt modelId="{6AC57F3E-DC54-4FE7-9219-4F93FB34FA1F}" type="pres">
      <dgm:prSet presAssocID="{9D31FB8B-50FA-4527-8355-F56E98654801}" presName="cycle" presStyleCnt="0">
        <dgm:presLayoutVars>
          <dgm:dir/>
          <dgm:resizeHandles val="exact"/>
        </dgm:presLayoutVars>
      </dgm:prSet>
      <dgm:spPr/>
    </dgm:pt>
    <dgm:pt modelId="{E57035C5-822E-48E8-9EC2-3C17ACF5CA0F}" type="pres">
      <dgm:prSet presAssocID="{5C8ABB37-84FA-45FB-9559-68A842D9317E}" presName="node" presStyleLbl="node1" presStyleIdx="0" presStyleCnt="4">
        <dgm:presLayoutVars>
          <dgm:bulletEnabled val="1"/>
        </dgm:presLayoutVars>
      </dgm:prSet>
      <dgm:spPr/>
    </dgm:pt>
    <dgm:pt modelId="{A40F1106-5529-49D9-9DFE-C7EA0585AA6D}" type="pres">
      <dgm:prSet presAssocID="{84DCF147-5348-48FF-8AF1-2E7AB06C55F7}" presName="sibTrans" presStyleLbl="sibTrans2D1" presStyleIdx="0" presStyleCnt="4"/>
      <dgm:spPr/>
    </dgm:pt>
    <dgm:pt modelId="{94D2FA9D-85CC-4EF2-BCEB-19ADDAD466D7}" type="pres">
      <dgm:prSet presAssocID="{84DCF147-5348-48FF-8AF1-2E7AB06C55F7}" presName="connectorText" presStyleLbl="sibTrans2D1" presStyleIdx="0" presStyleCnt="4"/>
      <dgm:spPr/>
    </dgm:pt>
    <dgm:pt modelId="{B73248A2-8E73-4EF6-B735-E2DD6AA98A74}" type="pres">
      <dgm:prSet presAssocID="{57B4F1CC-4AA8-41FE-B8A6-D593EAF71D54}" presName="node" presStyleLbl="node1" presStyleIdx="1" presStyleCnt="4">
        <dgm:presLayoutVars>
          <dgm:bulletEnabled val="1"/>
        </dgm:presLayoutVars>
      </dgm:prSet>
      <dgm:spPr/>
    </dgm:pt>
    <dgm:pt modelId="{E2BED8FE-76BF-4EA0-B197-18A2BA852CD0}" type="pres">
      <dgm:prSet presAssocID="{B0745F98-A243-4284-9264-D0D483253FB3}" presName="sibTrans" presStyleLbl="sibTrans2D1" presStyleIdx="1" presStyleCnt="4"/>
      <dgm:spPr/>
    </dgm:pt>
    <dgm:pt modelId="{577DDC9D-0762-4840-A9EE-CE63ABACD68C}" type="pres">
      <dgm:prSet presAssocID="{B0745F98-A243-4284-9264-D0D483253FB3}" presName="connectorText" presStyleLbl="sibTrans2D1" presStyleIdx="1" presStyleCnt="4"/>
      <dgm:spPr/>
    </dgm:pt>
    <dgm:pt modelId="{DD44AAA1-109A-4977-99CB-651AE39B332E}" type="pres">
      <dgm:prSet presAssocID="{1DB839E7-C7EC-40A4-A32D-C091607C1DD3}" presName="node" presStyleLbl="node1" presStyleIdx="2" presStyleCnt="4">
        <dgm:presLayoutVars>
          <dgm:bulletEnabled val="1"/>
        </dgm:presLayoutVars>
      </dgm:prSet>
      <dgm:spPr/>
    </dgm:pt>
    <dgm:pt modelId="{BE868324-E690-430B-8E56-E12101B64F1C}" type="pres">
      <dgm:prSet presAssocID="{6628B88B-DC92-47F1-831C-C83CCCAF18D2}" presName="sibTrans" presStyleLbl="sibTrans2D1" presStyleIdx="2" presStyleCnt="4"/>
      <dgm:spPr/>
    </dgm:pt>
    <dgm:pt modelId="{1D33B285-E59E-4654-86CB-90F501F0CDCB}" type="pres">
      <dgm:prSet presAssocID="{6628B88B-DC92-47F1-831C-C83CCCAF18D2}" presName="connectorText" presStyleLbl="sibTrans2D1" presStyleIdx="2" presStyleCnt="4"/>
      <dgm:spPr/>
    </dgm:pt>
    <dgm:pt modelId="{FB28E912-34E6-4819-95C4-4EED6E1464BE}" type="pres">
      <dgm:prSet presAssocID="{82A7CA41-EEB2-4DEC-9124-83AE4713DC2D}" presName="node" presStyleLbl="node1" presStyleIdx="3" presStyleCnt="4">
        <dgm:presLayoutVars>
          <dgm:bulletEnabled val="1"/>
        </dgm:presLayoutVars>
      </dgm:prSet>
      <dgm:spPr/>
    </dgm:pt>
    <dgm:pt modelId="{2935D7B3-F415-433D-A203-405FAC83275C}" type="pres">
      <dgm:prSet presAssocID="{F109F5FC-AC08-40DC-940C-796607E3F234}" presName="sibTrans" presStyleLbl="sibTrans2D1" presStyleIdx="3" presStyleCnt="4"/>
      <dgm:spPr/>
    </dgm:pt>
    <dgm:pt modelId="{5C64FED6-E8DE-4A45-9D7B-C37AA644D63A}" type="pres">
      <dgm:prSet presAssocID="{F109F5FC-AC08-40DC-940C-796607E3F234}" presName="connectorText" presStyleLbl="sibTrans2D1" presStyleIdx="3" presStyleCnt="4"/>
      <dgm:spPr/>
    </dgm:pt>
  </dgm:ptLst>
  <dgm:cxnLst>
    <dgm:cxn modelId="{F0A99C0A-1BA4-4332-AAAE-CDAC316CA456}" srcId="{9D31FB8B-50FA-4527-8355-F56E98654801}" destId="{5C8ABB37-84FA-45FB-9559-68A842D9317E}" srcOrd="0" destOrd="0" parTransId="{3925CE5A-FC26-449E-A46B-79F4991D9E0F}" sibTransId="{84DCF147-5348-48FF-8AF1-2E7AB06C55F7}"/>
    <dgm:cxn modelId="{31C12619-5003-4064-9310-313BF5033D5E}" type="presOf" srcId="{B0745F98-A243-4284-9264-D0D483253FB3}" destId="{577DDC9D-0762-4840-A9EE-CE63ABACD68C}" srcOrd="1" destOrd="0" presId="urn:microsoft.com/office/officeart/2005/8/layout/cycle2"/>
    <dgm:cxn modelId="{642CE129-7258-4049-B0F5-6F670B8B6599}" type="presOf" srcId="{57B4F1CC-4AA8-41FE-B8A6-D593EAF71D54}" destId="{B73248A2-8E73-4EF6-B735-E2DD6AA98A74}" srcOrd="0" destOrd="0" presId="urn:microsoft.com/office/officeart/2005/8/layout/cycle2"/>
    <dgm:cxn modelId="{1995CD3C-93DD-474F-8B51-206FA895F832}" type="presOf" srcId="{F109F5FC-AC08-40DC-940C-796607E3F234}" destId="{2935D7B3-F415-433D-A203-405FAC83275C}" srcOrd="0" destOrd="0" presId="urn:microsoft.com/office/officeart/2005/8/layout/cycle2"/>
    <dgm:cxn modelId="{C94B606D-14BE-43E0-B9D6-FDBA595E88B2}" type="presOf" srcId="{6628B88B-DC92-47F1-831C-C83CCCAF18D2}" destId="{1D33B285-E59E-4654-86CB-90F501F0CDCB}" srcOrd="1" destOrd="0" presId="urn:microsoft.com/office/officeart/2005/8/layout/cycle2"/>
    <dgm:cxn modelId="{9EA8C54D-C4E7-4044-814A-44B3DB0F544A}" type="presOf" srcId="{5C8ABB37-84FA-45FB-9559-68A842D9317E}" destId="{E57035C5-822E-48E8-9EC2-3C17ACF5CA0F}" srcOrd="0" destOrd="0" presId="urn:microsoft.com/office/officeart/2005/8/layout/cycle2"/>
    <dgm:cxn modelId="{278DC072-0921-4520-B62E-63F665B5F2B1}" srcId="{9D31FB8B-50FA-4527-8355-F56E98654801}" destId="{82A7CA41-EEB2-4DEC-9124-83AE4713DC2D}" srcOrd="3" destOrd="0" parTransId="{BBD4A874-94D5-484D-BC13-E188417E995A}" sibTransId="{F109F5FC-AC08-40DC-940C-796607E3F234}"/>
    <dgm:cxn modelId="{D7B2D8BA-F1E1-482D-A774-B859C24D9BF0}" type="presOf" srcId="{9D31FB8B-50FA-4527-8355-F56E98654801}" destId="{6AC57F3E-DC54-4FE7-9219-4F93FB34FA1F}" srcOrd="0" destOrd="0" presId="urn:microsoft.com/office/officeart/2005/8/layout/cycle2"/>
    <dgm:cxn modelId="{C2B0BCBF-E43F-4CB5-B4A5-E606F345DAAB}" type="presOf" srcId="{1DB839E7-C7EC-40A4-A32D-C091607C1DD3}" destId="{DD44AAA1-109A-4977-99CB-651AE39B332E}" srcOrd="0" destOrd="0" presId="urn:microsoft.com/office/officeart/2005/8/layout/cycle2"/>
    <dgm:cxn modelId="{E11720C1-466B-4664-87D9-6A0891DE020C}" type="presOf" srcId="{84DCF147-5348-48FF-8AF1-2E7AB06C55F7}" destId="{A40F1106-5529-49D9-9DFE-C7EA0585AA6D}" srcOrd="0" destOrd="0" presId="urn:microsoft.com/office/officeart/2005/8/layout/cycle2"/>
    <dgm:cxn modelId="{994DDBD1-9219-4975-8898-53A8AE9E2509}" type="presOf" srcId="{F109F5FC-AC08-40DC-940C-796607E3F234}" destId="{5C64FED6-E8DE-4A45-9D7B-C37AA644D63A}" srcOrd="1" destOrd="0" presId="urn:microsoft.com/office/officeart/2005/8/layout/cycle2"/>
    <dgm:cxn modelId="{6AFE79D2-578E-4DE6-B975-2E6FDBFDCA51}" type="presOf" srcId="{6628B88B-DC92-47F1-831C-C83CCCAF18D2}" destId="{BE868324-E690-430B-8E56-E12101B64F1C}" srcOrd="0" destOrd="0" presId="urn:microsoft.com/office/officeart/2005/8/layout/cycle2"/>
    <dgm:cxn modelId="{893A20D6-D911-4542-A8CA-43CBEE57C8E2}" type="presOf" srcId="{82A7CA41-EEB2-4DEC-9124-83AE4713DC2D}" destId="{FB28E912-34E6-4819-95C4-4EED6E1464BE}" srcOrd="0" destOrd="0" presId="urn:microsoft.com/office/officeart/2005/8/layout/cycle2"/>
    <dgm:cxn modelId="{02BE58D6-B473-4476-8438-1260DB7F247E}" type="presOf" srcId="{B0745F98-A243-4284-9264-D0D483253FB3}" destId="{E2BED8FE-76BF-4EA0-B197-18A2BA852CD0}" srcOrd="0" destOrd="0" presId="urn:microsoft.com/office/officeart/2005/8/layout/cycle2"/>
    <dgm:cxn modelId="{93C2A7E1-2A0C-41D6-9D17-2C93DC022B37}" type="presOf" srcId="{84DCF147-5348-48FF-8AF1-2E7AB06C55F7}" destId="{94D2FA9D-85CC-4EF2-BCEB-19ADDAD466D7}" srcOrd="1" destOrd="0" presId="urn:microsoft.com/office/officeart/2005/8/layout/cycle2"/>
    <dgm:cxn modelId="{ADB7C6E5-3261-4F00-9899-4ACDCF874E56}" srcId="{9D31FB8B-50FA-4527-8355-F56E98654801}" destId="{1DB839E7-C7EC-40A4-A32D-C091607C1DD3}" srcOrd="2" destOrd="0" parTransId="{3028C381-5067-463F-A9D1-89CFA01D13A7}" sibTransId="{6628B88B-DC92-47F1-831C-C83CCCAF18D2}"/>
    <dgm:cxn modelId="{C03497E8-D3D3-45EE-8CEB-8AECDEC3BF8B}" srcId="{9D31FB8B-50FA-4527-8355-F56E98654801}" destId="{57B4F1CC-4AA8-41FE-B8A6-D593EAF71D54}" srcOrd="1" destOrd="0" parTransId="{57D4550F-5B5B-4A8C-97C3-9AFFCD2A87C3}" sibTransId="{B0745F98-A243-4284-9264-D0D483253FB3}"/>
    <dgm:cxn modelId="{F0206A98-EEB6-4CB2-BF4D-429B73C88ED3}" type="presParOf" srcId="{6AC57F3E-DC54-4FE7-9219-4F93FB34FA1F}" destId="{E57035C5-822E-48E8-9EC2-3C17ACF5CA0F}" srcOrd="0" destOrd="0" presId="urn:microsoft.com/office/officeart/2005/8/layout/cycle2"/>
    <dgm:cxn modelId="{81289B85-4577-4AA9-9DCF-D284912F9FB2}" type="presParOf" srcId="{6AC57F3E-DC54-4FE7-9219-4F93FB34FA1F}" destId="{A40F1106-5529-49D9-9DFE-C7EA0585AA6D}" srcOrd="1" destOrd="0" presId="urn:microsoft.com/office/officeart/2005/8/layout/cycle2"/>
    <dgm:cxn modelId="{DD76CA21-5BB3-496A-820D-87C4FB4DD581}" type="presParOf" srcId="{A40F1106-5529-49D9-9DFE-C7EA0585AA6D}" destId="{94D2FA9D-85CC-4EF2-BCEB-19ADDAD466D7}" srcOrd="0" destOrd="0" presId="urn:microsoft.com/office/officeart/2005/8/layout/cycle2"/>
    <dgm:cxn modelId="{0FF0A9B2-9EDF-415A-BBEF-9158B63AC970}" type="presParOf" srcId="{6AC57F3E-DC54-4FE7-9219-4F93FB34FA1F}" destId="{B73248A2-8E73-4EF6-B735-E2DD6AA98A74}" srcOrd="2" destOrd="0" presId="urn:microsoft.com/office/officeart/2005/8/layout/cycle2"/>
    <dgm:cxn modelId="{5AA26B3E-641C-41D8-92DD-40BC8A046881}" type="presParOf" srcId="{6AC57F3E-DC54-4FE7-9219-4F93FB34FA1F}" destId="{E2BED8FE-76BF-4EA0-B197-18A2BA852CD0}" srcOrd="3" destOrd="0" presId="urn:microsoft.com/office/officeart/2005/8/layout/cycle2"/>
    <dgm:cxn modelId="{53E2B47C-EF73-4A13-B42B-0FA46213B926}" type="presParOf" srcId="{E2BED8FE-76BF-4EA0-B197-18A2BA852CD0}" destId="{577DDC9D-0762-4840-A9EE-CE63ABACD68C}" srcOrd="0" destOrd="0" presId="urn:microsoft.com/office/officeart/2005/8/layout/cycle2"/>
    <dgm:cxn modelId="{38E9F8F3-980F-487F-9E1C-35B6A422CAD4}" type="presParOf" srcId="{6AC57F3E-DC54-4FE7-9219-4F93FB34FA1F}" destId="{DD44AAA1-109A-4977-99CB-651AE39B332E}" srcOrd="4" destOrd="0" presId="urn:microsoft.com/office/officeart/2005/8/layout/cycle2"/>
    <dgm:cxn modelId="{BD51ECD0-78A5-4E16-AA03-C79C6A5EFC8D}" type="presParOf" srcId="{6AC57F3E-DC54-4FE7-9219-4F93FB34FA1F}" destId="{BE868324-E690-430B-8E56-E12101B64F1C}" srcOrd="5" destOrd="0" presId="urn:microsoft.com/office/officeart/2005/8/layout/cycle2"/>
    <dgm:cxn modelId="{8DB1EB08-45F8-4417-B4AB-8FB74C17FE79}" type="presParOf" srcId="{BE868324-E690-430B-8E56-E12101B64F1C}" destId="{1D33B285-E59E-4654-86CB-90F501F0CDCB}" srcOrd="0" destOrd="0" presId="urn:microsoft.com/office/officeart/2005/8/layout/cycle2"/>
    <dgm:cxn modelId="{34CFE8DF-153B-41A0-9594-D729F8F82569}" type="presParOf" srcId="{6AC57F3E-DC54-4FE7-9219-4F93FB34FA1F}" destId="{FB28E912-34E6-4819-95C4-4EED6E1464BE}" srcOrd="6" destOrd="0" presId="urn:microsoft.com/office/officeart/2005/8/layout/cycle2"/>
    <dgm:cxn modelId="{A8B83BFC-6A65-44B0-B70F-6D66BF20C8E2}" type="presParOf" srcId="{6AC57F3E-DC54-4FE7-9219-4F93FB34FA1F}" destId="{2935D7B3-F415-433D-A203-405FAC83275C}" srcOrd="7" destOrd="0" presId="urn:microsoft.com/office/officeart/2005/8/layout/cycle2"/>
    <dgm:cxn modelId="{56E71AA8-FD92-4EFB-B567-499553C9062A}" type="presParOf" srcId="{2935D7B3-F415-433D-A203-405FAC83275C}" destId="{5C64FED6-E8DE-4A45-9D7B-C37AA644D6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8EC4F-225C-420D-AB73-1D08DAD2103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FD6F7-EB92-4B6C-8EE3-FAC131BF6B0D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C5CA8BB7-601F-4B36-BC06-207FCD0E395F}" type="parTrans" cxnId="{D2A63C78-B822-4E84-8799-B24AA0159DD3}">
      <dgm:prSet/>
      <dgm:spPr/>
      <dgm:t>
        <a:bodyPr/>
        <a:lstStyle/>
        <a:p>
          <a:endParaRPr lang="en-US"/>
        </a:p>
      </dgm:t>
    </dgm:pt>
    <dgm:pt modelId="{9DCB8ACA-09D3-48BE-AB87-5C94A2384133}" type="sibTrans" cxnId="{D2A63C78-B822-4E84-8799-B24AA0159DD3}">
      <dgm:prSet/>
      <dgm:spPr>
        <a:solidFill>
          <a:srgbClr val="024E9D"/>
        </a:solidFill>
      </dgm:spPr>
      <dgm:t>
        <a:bodyPr/>
        <a:lstStyle/>
        <a:p>
          <a:endParaRPr lang="en-US"/>
        </a:p>
      </dgm:t>
    </dgm:pt>
    <dgm:pt modelId="{651B44B0-BE22-4FED-A1D9-F04037D6220F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CD62FFA9-81A8-446C-9967-B6741F7155EC}" type="parTrans" cxnId="{21CC96C0-B8D3-4D49-9202-20DC5924A12A}">
      <dgm:prSet/>
      <dgm:spPr/>
      <dgm:t>
        <a:bodyPr/>
        <a:lstStyle/>
        <a:p>
          <a:endParaRPr lang="en-US"/>
        </a:p>
      </dgm:t>
    </dgm:pt>
    <dgm:pt modelId="{4C291F6C-38CE-4D8D-B7DE-B88A13735C47}" type="sibTrans" cxnId="{21CC96C0-B8D3-4D49-9202-20DC5924A12A}">
      <dgm:prSet/>
      <dgm:spPr>
        <a:solidFill>
          <a:srgbClr val="024E9D"/>
        </a:solidFill>
      </dgm:spPr>
      <dgm:t>
        <a:bodyPr/>
        <a:lstStyle/>
        <a:p>
          <a:endParaRPr lang="en-US"/>
        </a:p>
      </dgm:t>
    </dgm:pt>
    <dgm:pt modelId="{28FEB02B-E4FC-487B-BD91-16051E0219F9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CD3C11F8-6CAB-41CC-B172-E199E2586E83}" type="parTrans" cxnId="{35FC3BC8-98F7-481A-94EA-60C4A7499216}">
      <dgm:prSet/>
      <dgm:spPr/>
      <dgm:t>
        <a:bodyPr/>
        <a:lstStyle/>
        <a:p>
          <a:endParaRPr lang="en-US"/>
        </a:p>
      </dgm:t>
    </dgm:pt>
    <dgm:pt modelId="{EECC6D95-E2AD-4DE6-B058-44F240B6248C}" type="sibTrans" cxnId="{35FC3BC8-98F7-481A-94EA-60C4A7499216}">
      <dgm:prSet/>
      <dgm:spPr>
        <a:solidFill>
          <a:srgbClr val="024E9D"/>
        </a:solidFill>
      </dgm:spPr>
      <dgm:t>
        <a:bodyPr/>
        <a:lstStyle/>
        <a:p>
          <a:endParaRPr lang="en-US"/>
        </a:p>
      </dgm:t>
    </dgm:pt>
    <dgm:pt modelId="{0064C92F-9346-4A87-A147-8579011F7674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D354FE66-6257-4A11-81F0-C6416E0E3DBF}" type="parTrans" cxnId="{C30F7AD5-AD2E-4917-893A-2987A6EBFC30}">
      <dgm:prSet/>
      <dgm:spPr/>
      <dgm:t>
        <a:bodyPr/>
        <a:lstStyle/>
        <a:p>
          <a:endParaRPr lang="en-US"/>
        </a:p>
      </dgm:t>
    </dgm:pt>
    <dgm:pt modelId="{A232A099-D3A4-487F-BAC2-0A24FE2EFEF6}" type="sibTrans" cxnId="{C30F7AD5-AD2E-4917-893A-2987A6EBFC30}">
      <dgm:prSet/>
      <dgm:spPr>
        <a:solidFill>
          <a:srgbClr val="024E9D"/>
        </a:solidFill>
      </dgm:spPr>
      <dgm:t>
        <a:bodyPr/>
        <a:lstStyle/>
        <a:p>
          <a:endParaRPr lang="en-US"/>
        </a:p>
      </dgm:t>
    </dgm:pt>
    <dgm:pt modelId="{3A79D517-3A48-403E-85C5-8A0CB8EC14B4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ECCCC951-6B73-4255-B713-2C5265182A5E}" type="parTrans" cxnId="{5FD42940-49E2-4AC8-8DF8-9CE3AB56DF42}">
      <dgm:prSet/>
      <dgm:spPr/>
      <dgm:t>
        <a:bodyPr/>
        <a:lstStyle/>
        <a:p>
          <a:endParaRPr lang="en-US"/>
        </a:p>
      </dgm:t>
    </dgm:pt>
    <dgm:pt modelId="{D8837B37-3A95-47CC-8E3E-854F915319A9}" type="sibTrans" cxnId="{5FD42940-49E2-4AC8-8DF8-9CE3AB56DF42}">
      <dgm:prSet/>
      <dgm:spPr>
        <a:solidFill>
          <a:srgbClr val="024E9D"/>
        </a:solidFill>
      </dgm:spPr>
      <dgm:t>
        <a:bodyPr/>
        <a:lstStyle/>
        <a:p>
          <a:endParaRPr lang="en-US"/>
        </a:p>
      </dgm:t>
    </dgm:pt>
    <dgm:pt modelId="{41DBF7C8-6099-4A53-BAEC-8FD82D76B2DA}" type="pres">
      <dgm:prSet presAssocID="{B9C8EC4F-225C-420D-AB73-1D08DAD21038}" presName="cycle" presStyleCnt="0">
        <dgm:presLayoutVars>
          <dgm:dir/>
          <dgm:resizeHandles val="exact"/>
        </dgm:presLayoutVars>
      </dgm:prSet>
      <dgm:spPr/>
    </dgm:pt>
    <dgm:pt modelId="{5B512DEB-9717-466E-B1D2-E5E8362A2174}" type="pres">
      <dgm:prSet presAssocID="{AF0FD6F7-EB92-4B6C-8EE3-FAC131BF6B0D}" presName="dummy" presStyleCnt="0"/>
      <dgm:spPr/>
    </dgm:pt>
    <dgm:pt modelId="{2BE0A62F-04EE-49CB-935A-4951B8F01FC0}" type="pres">
      <dgm:prSet presAssocID="{AF0FD6F7-EB92-4B6C-8EE3-FAC131BF6B0D}" presName="node" presStyleLbl="revTx" presStyleIdx="0" presStyleCnt="5">
        <dgm:presLayoutVars>
          <dgm:bulletEnabled val="1"/>
        </dgm:presLayoutVars>
      </dgm:prSet>
      <dgm:spPr/>
    </dgm:pt>
    <dgm:pt modelId="{5A5F88ED-322A-4866-AC09-5B03CD7C7EF8}" type="pres">
      <dgm:prSet presAssocID="{9DCB8ACA-09D3-48BE-AB87-5C94A2384133}" presName="sibTrans" presStyleLbl="node1" presStyleIdx="0" presStyleCnt="5"/>
      <dgm:spPr/>
    </dgm:pt>
    <dgm:pt modelId="{E32C517B-DF76-44D9-A033-BF8EC99309C7}" type="pres">
      <dgm:prSet presAssocID="{651B44B0-BE22-4FED-A1D9-F04037D6220F}" presName="dummy" presStyleCnt="0"/>
      <dgm:spPr/>
    </dgm:pt>
    <dgm:pt modelId="{4F867774-AA55-48F1-96A5-D8FE52F42925}" type="pres">
      <dgm:prSet presAssocID="{651B44B0-BE22-4FED-A1D9-F04037D6220F}" presName="node" presStyleLbl="revTx" presStyleIdx="1" presStyleCnt="5">
        <dgm:presLayoutVars>
          <dgm:bulletEnabled val="1"/>
        </dgm:presLayoutVars>
      </dgm:prSet>
      <dgm:spPr/>
    </dgm:pt>
    <dgm:pt modelId="{2F06D80F-2CBF-4E50-B96E-1B1630802B5D}" type="pres">
      <dgm:prSet presAssocID="{4C291F6C-38CE-4D8D-B7DE-B88A13735C47}" presName="sibTrans" presStyleLbl="node1" presStyleIdx="1" presStyleCnt="5"/>
      <dgm:spPr/>
    </dgm:pt>
    <dgm:pt modelId="{1080A9FF-0EAB-41C8-8786-EB7E50019B3B}" type="pres">
      <dgm:prSet presAssocID="{28FEB02B-E4FC-487B-BD91-16051E0219F9}" presName="dummy" presStyleCnt="0"/>
      <dgm:spPr/>
    </dgm:pt>
    <dgm:pt modelId="{6DD32380-D2EB-4370-A61E-2177231A5861}" type="pres">
      <dgm:prSet presAssocID="{28FEB02B-E4FC-487B-BD91-16051E0219F9}" presName="node" presStyleLbl="revTx" presStyleIdx="2" presStyleCnt="5">
        <dgm:presLayoutVars>
          <dgm:bulletEnabled val="1"/>
        </dgm:presLayoutVars>
      </dgm:prSet>
      <dgm:spPr/>
    </dgm:pt>
    <dgm:pt modelId="{E61BDB39-8351-470D-A56E-9E5F8A5720C0}" type="pres">
      <dgm:prSet presAssocID="{EECC6D95-E2AD-4DE6-B058-44F240B6248C}" presName="sibTrans" presStyleLbl="node1" presStyleIdx="2" presStyleCnt="5"/>
      <dgm:spPr/>
    </dgm:pt>
    <dgm:pt modelId="{053F4CAA-1B18-40DA-BB85-A979BBC7D5E4}" type="pres">
      <dgm:prSet presAssocID="{0064C92F-9346-4A87-A147-8579011F7674}" presName="dummy" presStyleCnt="0"/>
      <dgm:spPr/>
    </dgm:pt>
    <dgm:pt modelId="{2B781755-DFE1-423C-A7B2-48CA7184CFEF}" type="pres">
      <dgm:prSet presAssocID="{0064C92F-9346-4A87-A147-8579011F7674}" presName="node" presStyleLbl="revTx" presStyleIdx="3" presStyleCnt="5">
        <dgm:presLayoutVars>
          <dgm:bulletEnabled val="1"/>
        </dgm:presLayoutVars>
      </dgm:prSet>
      <dgm:spPr/>
    </dgm:pt>
    <dgm:pt modelId="{1307691F-CAC6-4AEE-8BE4-FF11197552EA}" type="pres">
      <dgm:prSet presAssocID="{A232A099-D3A4-487F-BAC2-0A24FE2EFEF6}" presName="sibTrans" presStyleLbl="node1" presStyleIdx="3" presStyleCnt="5"/>
      <dgm:spPr/>
    </dgm:pt>
    <dgm:pt modelId="{17F607D1-53F1-4536-B2F3-7BE2B5C84ABD}" type="pres">
      <dgm:prSet presAssocID="{3A79D517-3A48-403E-85C5-8A0CB8EC14B4}" presName="dummy" presStyleCnt="0"/>
      <dgm:spPr/>
    </dgm:pt>
    <dgm:pt modelId="{3B8E2980-B541-4507-B632-9A5B15500354}" type="pres">
      <dgm:prSet presAssocID="{3A79D517-3A48-403E-85C5-8A0CB8EC14B4}" presName="node" presStyleLbl="revTx" presStyleIdx="4" presStyleCnt="5">
        <dgm:presLayoutVars>
          <dgm:bulletEnabled val="1"/>
        </dgm:presLayoutVars>
      </dgm:prSet>
      <dgm:spPr/>
    </dgm:pt>
    <dgm:pt modelId="{1FFF96DA-6EF4-4A87-B042-511009387CCF}" type="pres">
      <dgm:prSet presAssocID="{D8837B37-3A95-47CC-8E3E-854F915319A9}" presName="sibTrans" presStyleLbl="node1" presStyleIdx="4" presStyleCnt="5"/>
      <dgm:spPr/>
    </dgm:pt>
  </dgm:ptLst>
  <dgm:cxnLst>
    <dgm:cxn modelId="{10DC3E2B-296E-4D20-A79F-333556ED36F3}" type="presOf" srcId="{EECC6D95-E2AD-4DE6-B058-44F240B6248C}" destId="{E61BDB39-8351-470D-A56E-9E5F8A5720C0}" srcOrd="0" destOrd="0" presId="urn:microsoft.com/office/officeart/2005/8/layout/cycle1"/>
    <dgm:cxn modelId="{0937122C-7208-4CDC-8A5E-BABB513E307B}" type="presOf" srcId="{4C291F6C-38CE-4D8D-B7DE-B88A13735C47}" destId="{2F06D80F-2CBF-4E50-B96E-1B1630802B5D}" srcOrd="0" destOrd="0" presId="urn:microsoft.com/office/officeart/2005/8/layout/cycle1"/>
    <dgm:cxn modelId="{5FD42940-49E2-4AC8-8DF8-9CE3AB56DF42}" srcId="{B9C8EC4F-225C-420D-AB73-1D08DAD21038}" destId="{3A79D517-3A48-403E-85C5-8A0CB8EC14B4}" srcOrd="4" destOrd="0" parTransId="{ECCCC951-6B73-4255-B713-2C5265182A5E}" sibTransId="{D8837B37-3A95-47CC-8E3E-854F915319A9}"/>
    <dgm:cxn modelId="{4E745C43-7DFA-4535-9593-048E8EA5E754}" type="presOf" srcId="{651B44B0-BE22-4FED-A1D9-F04037D6220F}" destId="{4F867774-AA55-48F1-96A5-D8FE52F42925}" srcOrd="0" destOrd="0" presId="urn:microsoft.com/office/officeart/2005/8/layout/cycle1"/>
    <dgm:cxn modelId="{D2A63C78-B822-4E84-8799-B24AA0159DD3}" srcId="{B9C8EC4F-225C-420D-AB73-1D08DAD21038}" destId="{AF0FD6F7-EB92-4B6C-8EE3-FAC131BF6B0D}" srcOrd="0" destOrd="0" parTransId="{C5CA8BB7-601F-4B36-BC06-207FCD0E395F}" sibTransId="{9DCB8ACA-09D3-48BE-AB87-5C94A2384133}"/>
    <dgm:cxn modelId="{3178A17A-AA5A-47D5-919E-6DBFC72E406C}" type="presOf" srcId="{D8837B37-3A95-47CC-8E3E-854F915319A9}" destId="{1FFF96DA-6EF4-4A87-B042-511009387CCF}" srcOrd="0" destOrd="0" presId="urn:microsoft.com/office/officeart/2005/8/layout/cycle1"/>
    <dgm:cxn modelId="{2228378F-272E-4082-B15C-304B4394DA52}" type="presOf" srcId="{AF0FD6F7-EB92-4B6C-8EE3-FAC131BF6B0D}" destId="{2BE0A62F-04EE-49CB-935A-4951B8F01FC0}" srcOrd="0" destOrd="0" presId="urn:microsoft.com/office/officeart/2005/8/layout/cycle1"/>
    <dgm:cxn modelId="{95112199-A2C1-4F25-BEC4-CA60EF917E2D}" type="presOf" srcId="{28FEB02B-E4FC-487B-BD91-16051E0219F9}" destId="{6DD32380-D2EB-4370-A61E-2177231A5861}" srcOrd="0" destOrd="0" presId="urn:microsoft.com/office/officeart/2005/8/layout/cycle1"/>
    <dgm:cxn modelId="{8FBFEBAD-7488-4A56-988C-FF6AC1CE01F0}" type="presOf" srcId="{9DCB8ACA-09D3-48BE-AB87-5C94A2384133}" destId="{5A5F88ED-322A-4866-AC09-5B03CD7C7EF8}" srcOrd="0" destOrd="0" presId="urn:microsoft.com/office/officeart/2005/8/layout/cycle1"/>
    <dgm:cxn modelId="{731423B0-863B-4B94-A858-311767CFE5C4}" type="presOf" srcId="{0064C92F-9346-4A87-A147-8579011F7674}" destId="{2B781755-DFE1-423C-A7B2-48CA7184CFEF}" srcOrd="0" destOrd="0" presId="urn:microsoft.com/office/officeart/2005/8/layout/cycle1"/>
    <dgm:cxn modelId="{08A72EB3-55EC-45B2-B4DF-F0328B87318F}" type="presOf" srcId="{3A79D517-3A48-403E-85C5-8A0CB8EC14B4}" destId="{3B8E2980-B541-4507-B632-9A5B15500354}" srcOrd="0" destOrd="0" presId="urn:microsoft.com/office/officeart/2005/8/layout/cycle1"/>
    <dgm:cxn modelId="{CB2101BA-BD00-4BD4-96A2-955DBF5066F2}" type="presOf" srcId="{B9C8EC4F-225C-420D-AB73-1D08DAD21038}" destId="{41DBF7C8-6099-4A53-BAEC-8FD82D76B2DA}" srcOrd="0" destOrd="0" presId="urn:microsoft.com/office/officeart/2005/8/layout/cycle1"/>
    <dgm:cxn modelId="{21CC96C0-B8D3-4D49-9202-20DC5924A12A}" srcId="{B9C8EC4F-225C-420D-AB73-1D08DAD21038}" destId="{651B44B0-BE22-4FED-A1D9-F04037D6220F}" srcOrd="1" destOrd="0" parTransId="{CD62FFA9-81A8-446C-9967-B6741F7155EC}" sibTransId="{4C291F6C-38CE-4D8D-B7DE-B88A13735C47}"/>
    <dgm:cxn modelId="{35FC3BC8-98F7-481A-94EA-60C4A7499216}" srcId="{B9C8EC4F-225C-420D-AB73-1D08DAD21038}" destId="{28FEB02B-E4FC-487B-BD91-16051E0219F9}" srcOrd="2" destOrd="0" parTransId="{CD3C11F8-6CAB-41CC-B172-E199E2586E83}" sibTransId="{EECC6D95-E2AD-4DE6-B058-44F240B6248C}"/>
    <dgm:cxn modelId="{C30F7AD5-AD2E-4917-893A-2987A6EBFC30}" srcId="{B9C8EC4F-225C-420D-AB73-1D08DAD21038}" destId="{0064C92F-9346-4A87-A147-8579011F7674}" srcOrd="3" destOrd="0" parTransId="{D354FE66-6257-4A11-81F0-C6416E0E3DBF}" sibTransId="{A232A099-D3A4-487F-BAC2-0A24FE2EFEF6}"/>
    <dgm:cxn modelId="{1DCF10EF-DDF0-4A09-9BA5-3683B0A20317}" type="presOf" srcId="{A232A099-D3A4-487F-BAC2-0A24FE2EFEF6}" destId="{1307691F-CAC6-4AEE-8BE4-FF11197552EA}" srcOrd="0" destOrd="0" presId="urn:microsoft.com/office/officeart/2005/8/layout/cycle1"/>
    <dgm:cxn modelId="{0E206F84-A167-48D4-8F78-30E902D8F874}" type="presParOf" srcId="{41DBF7C8-6099-4A53-BAEC-8FD82D76B2DA}" destId="{5B512DEB-9717-466E-B1D2-E5E8362A2174}" srcOrd="0" destOrd="0" presId="urn:microsoft.com/office/officeart/2005/8/layout/cycle1"/>
    <dgm:cxn modelId="{824F31DB-91BA-4D0A-A056-58E3256CBC7C}" type="presParOf" srcId="{41DBF7C8-6099-4A53-BAEC-8FD82D76B2DA}" destId="{2BE0A62F-04EE-49CB-935A-4951B8F01FC0}" srcOrd="1" destOrd="0" presId="urn:microsoft.com/office/officeart/2005/8/layout/cycle1"/>
    <dgm:cxn modelId="{1A50B722-1BAE-43B4-95CD-720617A90C57}" type="presParOf" srcId="{41DBF7C8-6099-4A53-BAEC-8FD82D76B2DA}" destId="{5A5F88ED-322A-4866-AC09-5B03CD7C7EF8}" srcOrd="2" destOrd="0" presId="urn:microsoft.com/office/officeart/2005/8/layout/cycle1"/>
    <dgm:cxn modelId="{9E2F651F-B295-4B34-853F-6E2D5578DB24}" type="presParOf" srcId="{41DBF7C8-6099-4A53-BAEC-8FD82D76B2DA}" destId="{E32C517B-DF76-44D9-A033-BF8EC99309C7}" srcOrd="3" destOrd="0" presId="urn:microsoft.com/office/officeart/2005/8/layout/cycle1"/>
    <dgm:cxn modelId="{4F8B2B8F-C6E9-46B0-AC34-4F6F6C331911}" type="presParOf" srcId="{41DBF7C8-6099-4A53-BAEC-8FD82D76B2DA}" destId="{4F867774-AA55-48F1-96A5-D8FE52F42925}" srcOrd="4" destOrd="0" presId="urn:microsoft.com/office/officeart/2005/8/layout/cycle1"/>
    <dgm:cxn modelId="{D084487E-4C08-4024-B9C9-732826B50FA3}" type="presParOf" srcId="{41DBF7C8-6099-4A53-BAEC-8FD82D76B2DA}" destId="{2F06D80F-2CBF-4E50-B96E-1B1630802B5D}" srcOrd="5" destOrd="0" presId="urn:microsoft.com/office/officeart/2005/8/layout/cycle1"/>
    <dgm:cxn modelId="{9E44A3BB-A1E6-4AD7-A95A-A4DF4A94F051}" type="presParOf" srcId="{41DBF7C8-6099-4A53-BAEC-8FD82D76B2DA}" destId="{1080A9FF-0EAB-41C8-8786-EB7E50019B3B}" srcOrd="6" destOrd="0" presId="urn:microsoft.com/office/officeart/2005/8/layout/cycle1"/>
    <dgm:cxn modelId="{5B4DDE35-4421-4D4C-B22B-DC0E536E8AA1}" type="presParOf" srcId="{41DBF7C8-6099-4A53-BAEC-8FD82D76B2DA}" destId="{6DD32380-D2EB-4370-A61E-2177231A5861}" srcOrd="7" destOrd="0" presId="urn:microsoft.com/office/officeart/2005/8/layout/cycle1"/>
    <dgm:cxn modelId="{C03D52A4-3F6F-4491-90BA-48AA22519DD8}" type="presParOf" srcId="{41DBF7C8-6099-4A53-BAEC-8FD82D76B2DA}" destId="{E61BDB39-8351-470D-A56E-9E5F8A5720C0}" srcOrd="8" destOrd="0" presId="urn:microsoft.com/office/officeart/2005/8/layout/cycle1"/>
    <dgm:cxn modelId="{B8D7C2A7-A691-4F3F-8315-EF29942FE988}" type="presParOf" srcId="{41DBF7C8-6099-4A53-BAEC-8FD82D76B2DA}" destId="{053F4CAA-1B18-40DA-BB85-A979BBC7D5E4}" srcOrd="9" destOrd="0" presId="urn:microsoft.com/office/officeart/2005/8/layout/cycle1"/>
    <dgm:cxn modelId="{03D45D98-9830-43B7-9820-260905C97F98}" type="presParOf" srcId="{41DBF7C8-6099-4A53-BAEC-8FD82D76B2DA}" destId="{2B781755-DFE1-423C-A7B2-48CA7184CFEF}" srcOrd="10" destOrd="0" presId="urn:microsoft.com/office/officeart/2005/8/layout/cycle1"/>
    <dgm:cxn modelId="{BD807EC3-55F9-4652-B1D6-738867B5EFA4}" type="presParOf" srcId="{41DBF7C8-6099-4A53-BAEC-8FD82D76B2DA}" destId="{1307691F-CAC6-4AEE-8BE4-FF11197552EA}" srcOrd="11" destOrd="0" presId="urn:microsoft.com/office/officeart/2005/8/layout/cycle1"/>
    <dgm:cxn modelId="{9F5EEDC6-2C8E-4836-951F-3B079B85DBF5}" type="presParOf" srcId="{41DBF7C8-6099-4A53-BAEC-8FD82D76B2DA}" destId="{17F607D1-53F1-4536-B2F3-7BE2B5C84ABD}" srcOrd="12" destOrd="0" presId="urn:microsoft.com/office/officeart/2005/8/layout/cycle1"/>
    <dgm:cxn modelId="{D0303F67-C9BC-46BA-81CA-E034C8404F80}" type="presParOf" srcId="{41DBF7C8-6099-4A53-BAEC-8FD82D76B2DA}" destId="{3B8E2980-B541-4507-B632-9A5B15500354}" srcOrd="13" destOrd="0" presId="urn:microsoft.com/office/officeart/2005/8/layout/cycle1"/>
    <dgm:cxn modelId="{D98894B9-7ECC-4EC1-9ECB-E8ECCBBE287F}" type="presParOf" srcId="{41DBF7C8-6099-4A53-BAEC-8FD82D76B2DA}" destId="{1FFF96DA-6EF4-4A87-B042-511009387CCF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1FB8B-50FA-4527-8355-F56E986548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57F3E-DC54-4FE7-9219-4F93FB34FA1F}" type="pres">
      <dgm:prSet presAssocID="{9D31FB8B-50FA-4527-8355-F56E98654801}" presName="cycle" presStyleCnt="0">
        <dgm:presLayoutVars>
          <dgm:dir/>
          <dgm:resizeHandles val="exact"/>
        </dgm:presLayoutVars>
      </dgm:prSet>
      <dgm:spPr/>
    </dgm:pt>
  </dgm:ptLst>
  <dgm:cxnLst>
    <dgm:cxn modelId="{D7B2D8BA-F1E1-482D-A774-B859C24D9BF0}" type="presOf" srcId="{9D31FB8B-50FA-4527-8355-F56E98654801}" destId="{6AC57F3E-DC54-4FE7-9219-4F93FB34FA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035C5-822E-48E8-9EC2-3C17ACF5CA0F}">
      <dsp:nvSpPr>
        <dsp:cNvPr id="0" name=""/>
        <dsp:cNvSpPr/>
      </dsp:nvSpPr>
      <dsp:spPr>
        <a:xfrm>
          <a:off x="4458818" y="2409"/>
          <a:ext cx="2008668" cy="2008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Health &amp; Wellness</a:t>
          </a:r>
        </a:p>
      </dsp:txBody>
      <dsp:txXfrm>
        <a:off x="4752981" y="296572"/>
        <a:ext cx="1420342" cy="1420342"/>
      </dsp:txXfrm>
    </dsp:sp>
    <dsp:sp modelId="{A40F1106-5529-49D9-9DFE-C7EA0585AA6D}">
      <dsp:nvSpPr>
        <dsp:cNvPr id="0" name=""/>
        <dsp:cNvSpPr/>
      </dsp:nvSpPr>
      <dsp:spPr>
        <a:xfrm rot="2700000">
          <a:off x="6251735" y="1722942"/>
          <a:ext cx="533157" cy="677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275159" y="1801977"/>
        <a:ext cx="373210" cy="406755"/>
      </dsp:txXfrm>
    </dsp:sp>
    <dsp:sp modelId="{B73248A2-8E73-4EF6-B735-E2DD6AA98A74}">
      <dsp:nvSpPr>
        <dsp:cNvPr id="0" name=""/>
        <dsp:cNvSpPr/>
      </dsp:nvSpPr>
      <dsp:spPr>
        <a:xfrm>
          <a:off x="6590480" y="2134072"/>
          <a:ext cx="2008668" cy="2008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PTSD for Public Safety</a:t>
          </a:r>
        </a:p>
      </dsp:txBody>
      <dsp:txXfrm>
        <a:off x="6884643" y="2428235"/>
        <a:ext cx="1420342" cy="1420342"/>
      </dsp:txXfrm>
    </dsp:sp>
    <dsp:sp modelId="{E2BED8FE-76BF-4EA0-B197-18A2BA852CD0}">
      <dsp:nvSpPr>
        <dsp:cNvPr id="0" name=""/>
        <dsp:cNvSpPr/>
      </dsp:nvSpPr>
      <dsp:spPr>
        <a:xfrm rot="8100000">
          <a:off x="6273074" y="3854604"/>
          <a:ext cx="533157" cy="677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6409597" y="3933639"/>
        <a:ext cx="373210" cy="406755"/>
      </dsp:txXfrm>
    </dsp:sp>
    <dsp:sp modelId="{DD44AAA1-109A-4977-99CB-651AE39B332E}">
      <dsp:nvSpPr>
        <dsp:cNvPr id="0" name=""/>
        <dsp:cNvSpPr/>
      </dsp:nvSpPr>
      <dsp:spPr>
        <a:xfrm>
          <a:off x="4458818" y="4265734"/>
          <a:ext cx="2008668" cy="2008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Disaster Recovery</a:t>
          </a:r>
        </a:p>
      </dsp:txBody>
      <dsp:txXfrm>
        <a:off x="4752981" y="4559897"/>
        <a:ext cx="1420342" cy="1420342"/>
      </dsp:txXfrm>
    </dsp:sp>
    <dsp:sp modelId="{BE868324-E690-430B-8E56-E12101B64F1C}">
      <dsp:nvSpPr>
        <dsp:cNvPr id="0" name=""/>
        <dsp:cNvSpPr/>
      </dsp:nvSpPr>
      <dsp:spPr>
        <a:xfrm rot="13500000">
          <a:off x="4141412" y="3875944"/>
          <a:ext cx="533157" cy="677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277935" y="4068079"/>
        <a:ext cx="373210" cy="406755"/>
      </dsp:txXfrm>
    </dsp:sp>
    <dsp:sp modelId="{FB28E912-34E6-4819-95C4-4EED6E1464BE}">
      <dsp:nvSpPr>
        <dsp:cNvPr id="0" name=""/>
        <dsp:cNvSpPr/>
      </dsp:nvSpPr>
      <dsp:spPr>
        <a:xfrm>
          <a:off x="2327155" y="2134072"/>
          <a:ext cx="2008668" cy="2008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Cyber Security </a:t>
          </a:r>
        </a:p>
      </dsp:txBody>
      <dsp:txXfrm>
        <a:off x="2621318" y="2428235"/>
        <a:ext cx="1420342" cy="1420342"/>
      </dsp:txXfrm>
    </dsp:sp>
    <dsp:sp modelId="{2935D7B3-F415-433D-A203-405FAC83275C}">
      <dsp:nvSpPr>
        <dsp:cNvPr id="0" name=""/>
        <dsp:cNvSpPr/>
      </dsp:nvSpPr>
      <dsp:spPr>
        <a:xfrm rot="18900000">
          <a:off x="4120072" y="1744282"/>
          <a:ext cx="533157" cy="677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143496" y="1936417"/>
        <a:ext cx="373210" cy="406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0A62F-04EE-49CB-935A-4951B8F01FC0}">
      <dsp:nvSpPr>
        <dsp:cNvPr id="0" name=""/>
        <dsp:cNvSpPr/>
      </dsp:nvSpPr>
      <dsp:spPr>
        <a:xfrm>
          <a:off x="2252790" y="25314"/>
          <a:ext cx="867002" cy="86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 </a:t>
          </a:r>
        </a:p>
      </dsp:txBody>
      <dsp:txXfrm>
        <a:off x="2252790" y="25314"/>
        <a:ext cx="867002" cy="867002"/>
      </dsp:txXfrm>
    </dsp:sp>
    <dsp:sp modelId="{5A5F88ED-322A-4866-AC09-5B03CD7C7EF8}">
      <dsp:nvSpPr>
        <dsp:cNvPr id="0" name=""/>
        <dsp:cNvSpPr/>
      </dsp:nvSpPr>
      <dsp:spPr>
        <a:xfrm>
          <a:off x="211962" y="72"/>
          <a:ext cx="3252309" cy="3252309"/>
        </a:xfrm>
        <a:prstGeom prst="circularArrow">
          <a:avLst>
            <a:gd name="adj1" fmla="val 5198"/>
            <a:gd name="adj2" fmla="val 335779"/>
            <a:gd name="adj3" fmla="val 21293787"/>
            <a:gd name="adj4" fmla="val 19765761"/>
            <a:gd name="adj5" fmla="val 6065"/>
          </a:avLst>
        </a:prstGeom>
        <a:solidFill>
          <a:srgbClr val="024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67774-AA55-48F1-96A5-D8FE52F42925}">
      <dsp:nvSpPr>
        <dsp:cNvPr id="0" name=""/>
        <dsp:cNvSpPr/>
      </dsp:nvSpPr>
      <dsp:spPr>
        <a:xfrm>
          <a:off x="2776991" y="1638637"/>
          <a:ext cx="867002" cy="86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 </a:t>
          </a:r>
        </a:p>
      </dsp:txBody>
      <dsp:txXfrm>
        <a:off x="2776991" y="1638637"/>
        <a:ext cx="867002" cy="867002"/>
      </dsp:txXfrm>
    </dsp:sp>
    <dsp:sp modelId="{2F06D80F-2CBF-4E50-B96E-1B1630802B5D}">
      <dsp:nvSpPr>
        <dsp:cNvPr id="0" name=""/>
        <dsp:cNvSpPr/>
      </dsp:nvSpPr>
      <dsp:spPr>
        <a:xfrm>
          <a:off x="211962" y="72"/>
          <a:ext cx="3252309" cy="3252309"/>
        </a:xfrm>
        <a:prstGeom prst="circularArrow">
          <a:avLst>
            <a:gd name="adj1" fmla="val 5198"/>
            <a:gd name="adj2" fmla="val 335779"/>
            <a:gd name="adj3" fmla="val 4015263"/>
            <a:gd name="adj4" fmla="val 2252914"/>
            <a:gd name="adj5" fmla="val 6065"/>
          </a:avLst>
        </a:prstGeom>
        <a:solidFill>
          <a:srgbClr val="024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32380-D2EB-4370-A61E-2177231A5861}">
      <dsp:nvSpPr>
        <dsp:cNvPr id="0" name=""/>
        <dsp:cNvSpPr/>
      </dsp:nvSpPr>
      <dsp:spPr>
        <a:xfrm>
          <a:off x="1404616" y="2635726"/>
          <a:ext cx="867002" cy="86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 </a:t>
          </a:r>
        </a:p>
      </dsp:txBody>
      <dsp:txXfrm>
        <a:off x="1404616" y="2635726"/>
        <a:ext cx="867002" cy="867002"/>
      </dsp:txXfrm>
    </dsp:sp>
    <dsp:sp modelId="{E61BDB39-8351-470D-A56E-9E5F8A5720C0}">
      <dsp:nvSpPr>
        <dsp:cNvPr id="0" name=""/>
        <dsp:cNvSpPr/>
      </dsp:nvSpPr>
      <dsp:spPr>
        <a:xfrm>
          <a:off x="211962" y="72"/>
          <a:ext cx="3252309" cy="3252309"/>
        </a:xfrm>
        <a:prstGeom prst="circularArrow">
          <a:avLst>
            <a:gd name="adj1" fmla="val 5198"/>
            <a:gd name="adj2" fmla="val 335779"/>
            <a:gd name="adj3" fmla="val 8211307"/>
            <a:gd name="adj4" fmla="val 6448958"/>
            <a:gd name="adj5" fmla="val 6065"/>
          </a:avLst>
        </a:prstGeom>
        <a:solidFill>
          <a:srgbClr val="024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81755-DFE1-423C-A7B2-48CA7184CFEF}">
      <dsp:nvSpPr>
        <dsp:cNvPr id="0" name=""/>
        <dsp:cNvSpPr/>
      </dsp:nvSpPr>
      <dsp:spPr>
        <a:xfrm>
          <a:off x="32241" y="1638637"/>
          <a:ext cx="867002" cy="86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 </a:t>
          </a:r>
        </a:p>
      </dsp:txBody>
      <dsp:txXfrm>
        <a:off x="32241" y="1638637"/>
        <a:ext cx="867002" cy="867002"/>
      </dsp:txXfrm>
    </dsp:sp>
    <dsp:sp modelId="{1307691F-CAC6-4AEE-8BE4-FF11197552EA}">
      <dsp:nvSpPr>
        <dsp:cNvPr id="0" name=""/>
        <dsp:cNvSpPr/>
      </dsp:nvSpPr>
      <dsp:spPr>
        <a:xfrm>
          <a:off x="211962" y="72"/>
          <a:ext cx="3252309" cy="3252309"/>
        </a:xfrm>
        <a:prstGeom prst="circularArrow">
          <a:avLst>
            <a:gd name="adj1" fmla="val 5198"/>
            <a:gd name="adj2" fmla="val 335779"/>
            <a:gd name="adj3" fmla="val 12298459"/>
            <a:gd name="adj4" fmla="val 10770434"/>
            <a:gd name="adj5" fmla="val 6065"/>
          </a:avLst>
        </a:prstGeom>
        <a:solidFill>
          <a:srgbClr val="024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E2980-B541-4507-B632-9A5B15500354}">
      <dsp:nvSpPr>
        <dsp:cNvPr id="0" name=""/>
        <dsp:cNvSpPr/>
      </dsp:nvSpPr>
      <dsp:spPr>
        <a:xfrm>
          <a:off x="556441" y="25314"/>
          <a:ext cx="867002" cy="86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 </a:t>
          </a:r>
        </a:p>
      </dsp:txBody>
      <dsp:txXfrm>
        <a:off x="556441" y="25314"/>
        <a:ext cx="867002" cy="867002"/>
      </dsp:txXfrm>
    </dsp:sp>
    <dsp:sp modelId="{1FFF96DA-6EF4-4A87-B042-511009387CCF}">
      <dsp:nvSpPr>
        <dsp:cNvPr id="0" name=""/>
        <dsp:cNvSpPr/>
      </dsp:nvSpPr>
      <dsp:spPr>
        <a:xfrm>
          <a:off x="211962" y="72"/>
          <a:ext cx="3252309" cy="3252309"/>
        </a:xfrm>
        <a:prstGeom prst="circularArrow">
          <a:avLst>
            <a:gd name="adj1" fmla="val 5198"/>
            <a:gd name="adj2" fmla="val 335779"/>
            <a:gd name="adj3" fmla="val 16866250"/>
            <a:gd name="adj4" fmla="val 15197971"/>
            <a:gd name="adj5" fmla="val 6065"/>
          </a:avLst>
        </a:prstGeom>
        <a:solidFill>
          <a:srgbClr val="024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7C0B7-C436-4A5C-927B-4B5E2AF4C9A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6DF5A-955C-424E-AD90-14007AAD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Play:  Walking on Sunshine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DF5A-955C-424E-AD90-14007AADBE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4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DF5A-955C-424E-AD90-14007AADB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DF5A-955C-424E-AD90-14007AADBE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29025-1884-44D6-9E86-95FCD4E9E7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2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>
            <a:extLst>
              <a:ext uri="{FF2B5EF4-FFF2-40B4-BE49-F238E27FC236}">
                <a16:creationId xmlns:a16="http://schemas.microsoft.com/office/drawing/2014/main" id="{228807E8-30AE-CA48-930E-A44477778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izenplatzhalter 2">
            <a:extLst>
              <a:ext uri="{FF2B5EF4-FFF2-40B4-BE49-F238E27FC236}">
                <a16:creationId xmlns:a16="http://schemas.microsoft.com/office/drawing/2014/main" id="{8E5AF7BA-402E-A848-BBD6-416FFBA81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/>
          </a:p>
        </p:txBody>
      </p:sp>
      <p:sp>
        <p:nvSpPr>
          <p:cNvPr id="23555" name="Foliennummernplatzhalter 3">
            <a:extLst>
              <a:ext uri="{FF2B5EF4-FFF2-40B4-BE49-F238E27FC236}">
                <a16:creationId xmlns:a16="http://schemas.microsoft.com/office/drawing/2014/main" id="{32C1C43E-3CBA-BE45-8C1A-8E6214CB1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E572E-AD45-AD47-8279-72609AC9A65A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0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>
            <a:extLst>
              <a:ext uri="{FF2B5EF4-FFF2-40B4-BE49-F238E27FC236}">
                <a16:creationId xmlns:a16="http://schemas.microsoft.com/office/drawing/2014/main" id="{228807E8-30AE-CA48-930E-A44477778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izenplatzhalter 2">
            <a:extLst>
              <a:ext uri="{FF2B5EF4-FFF2-40B4-BE49-F238E27FC236}">
                <a16:creationId xmlns:a16="http://schemas.microsoft.com/office/drawing/2014/main" id="{8E5AF7BA-402E-A848-BBD6-416FFBA81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/>
          </a:p>
        </p:txBody>
      </p:sp>
      <p:sp>
        <p:nvSpPr>
          <p:cNvPr id="23555" name="Foliennummernplatzhalter 3">
            <a:extLst>
              <a:ext uri="{FF2B5EF4-FFF2-40B4-BE49-F238E27FC236}">
                <a16:creationId xmlns:a16="http://schemas.microsoft.com/office/drawing/2014/main" id="{32C1C43E-3CBA-BE45-8C1A-8E6214CB1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E572E-AD45-AD47-8279-72609AC9A65A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>
            <a:extLst>
              <a:ext uri="{FF2B5EF4-FFF2-40B4-BE49-F238E27FC236}">
                <a16:creationId xmlns:a16="http://schemas.microsoft.com/office/drawing/2014/main" id="{228807E8-30AE-CA48-930E-A44477778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izenplatzhalter 2">
            <a:extLst>
              <a:ext uri="{FF2B5EF4-FFF2-40B4-BE49-F238E27FC236}">
                <a16:creationId xmlns:a16="http://schemas.microsoft.com/office/drawing/2014/main" id="{8E5AF7BA-402E-A848-BBD6-416FFBA81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/>
          </a:p>
        </p:txBody>
      </p:sp>
      <p:sp>
        <p:nvSpPr>
          <p:cNvPr id="23555" name="Foliennummernplatzhalter 3">
            <a:extLst>
              <a:ext uri="{FF2B5EF4-FFF2-40B4-BE49-F238E27FC236}">
                <a16:creationId xmlns:a16="http://schemas.microsoft.com/office/drawing/2014/main" id="{32C1C43E-3CBA-BE45-8C1A-8E6214CB1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E572E-AD45-AD47-8279-72609AC9A65A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3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>
            <a:extLst>
              <a:ext uri="{FF2B5EF4-FFF2-40B4-BE49-F238E27FC236}">
                <a16:creationId xmlns:a16="http://schemas.microsoft.com/office/drawing/2014/main" id="{228807E8-30AE-CA48-930E-A44477778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izenplatzhalter 2">
            <a:extLst>
              <a:ext uri="{FF2B5EF4-FFF2-40B4-BE49-F238E27FC236}">
                <a16:creationId xmlns:a16="http://schemas.microsoft.com/office/drawing/2014/main" id="{8E5AF7BA-402E-A848-BBD6-416FFBA81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/>
          </a:p>
        </p:txBody>
      </p:sp>
      <p:sp>
        <p:nvSpPr>
          <p:cNvPr id="23555" name="Foliennummernplatzhalter 3">
            <a:extLst>
              <a:ext uri="{FF2B5EF4-FFF2-40B4-BE49-F238E27FC236}">
                <a16:creationId xmlns:a16="http://schemas.microsoft.com/office/drawing/2014/main" id="{32C1C43E-3CBA-BE45-8C1A-8E6214CB1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E572E-AD45-AD47-8279-72609AC9A65A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8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>
            <a:extLst>
              <a:ext uri="{FF2B5EF4-FFF2-40B4-BE49-F238E27FC236}">
                <a16:creationId xmlns:a16="http://schemas.microsoft.com/office/drawing/2014/main" id="{228807E8-30AE-CA48-930E-A44477778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izenplatzhalter 2">
            <a:extLst>
              <a:ext uri="{FF2B5EF4-FFF2-40B4-BE49-F238E27FC236}">
                <a16:creationId xmlns:a16="http://schemas.microsoft.com/office/drawing/2014/main" id="{8E5AF7BA-402E-A848-BBD6-416FFBA81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/>
          </a:p>
        </p:txBody>
      </p:sp>
      <p:sp>
        <p:nvSpPr>
          <p:cNvPr id="23555" name="Foliennummernplatzhalter 3">
            <a:extLst>
              <a:ext uri="{FF2B5EF4-FFF2-40B4-BE49-F238E27FC236}">
                <a16:creationId xmlns:a16="http://schemas.microsoft.com/office/drawing/2014/main" id="{32C1C43E-3CBA-BE45-8C1A-8E6214CB1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E572E-AD45-AD47-8279-72609AC9A65A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6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1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B6972-0CF4-C4FE-D777-DF758C37A2A8}"/>
              </a:ext>
            </a:extLst>
          </p:cNvPr>
          <p:cNvSpPr/>
          <p:nvPr userDrawn="1"/>
        </p:nvSpPr>
        <p:spPr>
          <a:xfrm flipV="1">
            <a:off x="0" y="6489950"/>
            <a:ext cx="12213308" cy="368051"/>
          </a:xfrm>
          <a:prstGeom prst="rect">
            <a:avLst/>
          </a:prstGeom>
          <a:solidFill>
            <a:srgbClr val="02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EEBE-BC21-2B4E-88DF-3FB306A9C956}"/>
              </a:ext>
            </a:extLst>
          </p:cNvPr>
          <p:cNvSpPr txBox="1"/>
          <p:nvPr userDrawn="1"/>
        </p:nvSpPr>
        <p:spPr>
          <a:xfrm>
            <a:off x="130065" y="6574022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09169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4E977-453F-754E-A1D2-F428F3E84699}"/>
              </a:ext>
            </a:extLst>
          </p:cNvPr>
          <p:cNvSpPr txBox="1"/>
          <p:nvPr userDrawn="1"/>
        </p:nvSpPr>
        <p:spPr>
          <a:xfrm>
            <a:off x="3580745" y="6581274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THE NATIONAL LEAGUE OF CITIES</a:t>
            </a: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E4431E2D-F538-2941-9542-43418E6F16D0}"/>
              </a:ext>
            </a:extLst>
          </p:cNvPr>
          <p:cNvSpPr/>
          <p:nvPr userDrawn="1"/>
        </p:nvSpPr>
        <p:spPr>
          <a:xfrm rot="10800000" flipH="1">
            <a:off x="2736034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6D626F-A402-034D-9631-6733264E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147" y="2128837"/>
            <a:ext cx="2264920" cy="1325563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31298-AAB7-604F-A0F9-EF295917D64E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22851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8959-8CE1-EC4C-BC40-7ABD980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0" y="593725"/>
            <a:ext cx="3241349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7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C42C6E93-C1B7-1345-900F-7A949E6EDB67}"/>
              </a:ext>
            </a:extLst>
          </p:cNvPr>
          <p:cNvSpPr/>
          <p:nvPr userDrawn="1"/>
        </p:nvSpPr>
        <p:spPr>
          <a:xfrm flipH="1">
            <a:off x="0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CB16-7A06-DC42-95EA-F842860ACD8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0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46148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8959-8CE1-EC4C-BC40-7ABD980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0" y="593725"/>
            <a:ext cx="3241349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7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C42C6E93-C1B7-1345-900F-7A949E6EDB67}"/>
              </a:ext>
            </a:extLst>
          </p:cNvPr>
          <p:cNvSpPr/>
          <p:nvPr userDrawn="1"/>
        </p:nvSpPr>
        <p:spPr>
          <a:xfrm flipH="1">
            <a:off x="0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rgbClr val="02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CB16-7A06-DC42-95EA-F842860ACD8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0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81600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>
            <a:extLst>
              <a:ext uri="{FF2B5EF4-FFF2-40B4-BE49-F238E27FC236}">
                <a16:creationId xmlns:a16="http://schemas.microsoft.com/office/drawing/2014/main" id="{67167E2F-9046-3B48-B04E-D12547B5854E}"/>
              </a:ext>
            </a:extLst>
          </p:cNvPr>
          <p:cNvSpPr/>
          <p:nvPr userDrawn="1"/>
        </p:nvSpPr>
        <p:spPr>
          <a:xfrm flipH="1">
            <a:off x="2572962" y="-15107"/>
            <a:ext cx="16411763" cy="6873107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  <a:gd name="connsiteX0" fmla="*/ 9381928 w 22419057"/>
              <a:gd name="connsiteY0" fmla="*/ 0 h 13716000"/>
              <a:gd name="connsiteX1" fmla="*/ 22419057 w 22419057"/>
              <a:gd name="connsiteY1" fmla="*/ 20782 h 13716000"/>
              <a:gd name="connsiteX2" fmla="*/ 15904130 w 22419057"/>
              <a:gd name="connsiteY2" fmla="*/ 13716000 h 13716000"/>
              <a:gd name="connsiteX3" fmla="*/ 0 w 22419057"/>
              <a:gd name="connsiteY3" fmla="*/ 13716000 h 13716000"/>
              <a:gd name="connsiteX4" fmla="*/ 9381928 w 22419057"/>
              <a:gd name="connsiteY4" fmla="*/ 0 h 13716000"/>
              <a:gd name="connsiteX0" fmla="*/ 9381928 w 22623561"/>
              <a:gd name="connsiteY0" fmla="*/ 0 h 13716000"/>
              <a:gd name="connsiteX1" fmla="*/ 22419057 w 22623561"/>
              <a:gd name="connsiteY1" fmla="*/ 20782 h 13716000"/>
              <a:gd name="connsiteX2" fmla="*/ 22623561 w 22623561"/>
              <a:gd name="connsiteY2" fmla="*/ 13674436 h 13716000"/>
              <a:gd name="connsiteX3" fmla="*/ 0 w 22623561"/>
              <a:gd name="connsiteY3" fmla="*/ 13716000 h 13716000"/>
              <a:gd name="connsiteX4" fmla="*/ 9381928 w 22623561"/>
              <a:gd name="connsiteY4" fmla="*/ 0 h 13716000"/>
              <a:gd name="connsiteX0" fmla="*/ 9381928 w 22681990"/>
              <a:gd name="connsiteY0" fmla="*/ 0 h 13716000"/>
              <a:gd name="connsiteX1" fmla="*/ 22681990 w 22681990"/>
              <a:gd name="connsiteY1" fmla="*/ 41564 h 13716000"/>
              <a:gd name="connsiteX2" fmla="*/ 22623561 w 22681990"/>
              <a:gd name="connsiteY2" fmla="*/ 13674436 h 13716000"/>
              <a:gd name="connsiteX3" fmla="*/ 0 w 22681990"/>
              <a:gd name="connsiteY3" fmla="*/ 13716000 h 13716000"/>
              <a:gd name="connsiteX4" fmla="*/ 9381928 w 22681990"/>
              <a:gd name="connsiteY4" fmla="*/ 0 h 13716000"/>
              <a:gd name="connsiteX0" fmla="*/ 9381928 w 22667382"/>
              <a:gd name="connsiteY0" fmla="*/ 83127 h 13799127"/>
              <a:gd name="connsiteX1" fmla="*/ 22667382 w 22667382"/>
              <a:gd name="connsiteY1" fmla="*/ 0 h 13799127"/>
              <a:gd name="connsiteX2" fmla="*/ 22623561 w 22667382"/>
              <a:gd name="connsiteY2" fmla="*/ 13757563 h 13799127"/>
              <a:gd name="connsiteX3" fmla="*/ 0 w 22667382"/>
              <a:gd name="connsiteY3" fmla="*/ 13799127 h 13799127"/>
              <a:gd name="connsiteX4" fmla="*/ 9381928 w 22667382"/>
              <a:gd name="connsiteY4" fmla="*/ 83127 h 13799127"/>
              <a:gd name="connsiteX0" fmla="*/ 9381928 w 22651560"/>
              <a:gd name="connsiteY0" fmla="*/ 0 h 13716000"/>
              <a:gd name="connsiteX1" fmla="*/ 22651560 w 22651560"/>
              <a:gd name="connsiteY1" fmla="*/ 54355 h 13716000"/>
              <a:gd name="connsiteX2" fmla="*/ 22623561 w 22651560"/>
              <a:gd name="connsiteY2" fmla="*/ 13674436 h 13716000"/>
              <a:gd name="connsiteX3" fmla="*/ 0 w 22651560"/>
              <a:gd name="connsiteY3" fmla="*/ 13716000 h 13716000"/>
              <a:gd name="connsiteX4" fmla="*/ 9381928 w 22651560"/>
              <a:gd name="connsiteY4" fmla="*/ 0 h 13716000"/>
              <a:gd name="connsiteX0" fmla="*/ 9381928 w 22683204"/>
              <a:gd name="connsiteY0" fmla="*/ 0 h 13716000"/>
              <a:gd name="connsiteX1" fmla="*/ 22683204 w 22683204"/>
              <a:gd name="connsiteY1" fmla="*/ 8528 h 13716000"/>
              <a:gd name="connsiteX2" fmla="*/ 22623561 w 22683204"/>
              <a:gd name="connsiteY2" fmla="*/ 13674436 h 13716000"/>
              <a:gd name="connsiteX3" fmla="*/ 0 w 22683204"/>
              <a:gd name="connsiteY3" fmla="*/ 13716000 h 13716000"/>
              <a:gd name="connsiteX4" fmla="*/ 9381928 w 22683204"/>
              <a:gd name="connsiteY4" fmla="*/ 0 h 13716000"/>
              <a:gd name="connsiteX0" fmla="*/ 9381928 w 22711971"/>
              <a:gd name="connsiteY0" fmla="*/ 53964 h 13769964"/>
              <a:gd name="connsiteX1" fmla="*/ 22711971 w 22711971"/>
              <a:gd name="connsiteY1" fmla="*/ 0 h 13769964"/>
              <a:gd name="connsiteX2" fmla="*/ 22623561 w 22711971"/>
              <a:gd name="connsiteY2" fmla="*/ 13728400 h 13769964"/>
              <a:gd name="connsiteX3" fmla="*/ 0 w 22711971"/>
              <a:gd name="connsiteY3" fmla="*/ 13769964 h 13769964"/>
              <a:gd name="connsiteX4" fmla="*/ 9381928 w 22711971"/>
              <a:gd name="connsiteY4" fmla="*/ 53964 h 13769964"/>
              <a:gd name="connsiteX0" fmla="*/ 9410694 w 22711971"/>
              <a:gd name="connsiteY0" fmla="*/ 0 h 13778491"/>
              <a:gd name="connsiteX1" fmla="*/ 22711971 w 22711971"/>
              <a:gd name="connsiteY1" fmla="*/ 8527 h 13778491"/>
              <a:gd name="connsiteX2" fmla="*/ 22623561 w 22711971"/>
              <a:gd name="connsiteY2" fmla="*/ 13736927 h 13778491"/>
              <a:gd name="connsiteX3" fmla="*/ 0 w 22711971"/>
              <a:gd name="connsiteY3" fmla="*/ 13778491 h 13778491"/>
              <a:gd name="connsiteX4" fmla="*/ 9410694 w 22711971"/>
              <a:gd name="connsiteY4" fmla="*/ 0 h 13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1971" h="13778491">
                <a:moveTo>
                  <a:pt x="9410694" y="0"/>
                </a:moveTo>
                <a:lnTo>
                  <a:pt x="22711971" y="8527"/>
                </a:lnTo>
                <a:lnTo>
                  <a:pt x="22623561" y="13736927"/>
                </a:lnTo>
                <a:lnTo>
                  <a:pt x="0" y="13778491"/>
                </a:lnTo>
                <a:lnTo>
                  <a:pt x="94106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BFAD19D1-72F9-0B4B-9AD4-13D893256BF1}"/>
              </a:ext>
            </a:extLst>
          </p:cNvPr>
          <p:cNvSpPr/>
          <p:nvPr userDrawn="1"/>
        </p:nvSpPr>
        <p:spPr>
          <a:xfrm flipH="1">
            <a:off x="-979350" y="-36715"/>
            <a:ext cx="16525784" cy="6921385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  <a:gd name="connsiteX0" fmla="*/ 9381928 w 22299276"/>
              <a:gd name="connsiteY0" fmla="*/ 0 h 13716000"/>
              <a:gd name="connsiteX1" fmla="*/ 22299276 w 22299276"/>
              <a:gd name="connsiteY1" fmla="*/ 22860 h 13716000"/>
              <a:gd name="connsiteX2" fmla="*/ 15904130 w 22299276"/>
              <a:gd name="connsiteY2" fmla="*/ 13716000 h 13716000"/>
              <a:gd name="connsiteX3" fmla="*/ 0 w 22299276"/>
              <a:gd name="connsiteY3" fmla="*/ 13716000 h 13716000"/>
              <a:gd name="connsiteX4" fmla="*/ 9381928 w 22299276"/>
              <a:gd name="connsiteY4" fmla="*/ 0 h 13716000"/>
              <a:gd name="connsiteX0" fmla="*/ 9381928 w 22877731"/>
              <a:gd name="connsiteY0" fmla="*/ 0 h 13716000"/>
              <a:gd name="connsiteX1" fmla="*/ 22299276 w 22877731"/>
              <a:gd name="connsiteY1" fmla="*/ 22860 h 13716000"/>
              <a:gd name="connsiteX2" fmla="*/ 22877731 w 22877731"/>
              <a:gd name="connsiteY2" fmla="*/ 13716000 h 13716000"/>
              <a:gd name="connsiteX3" fmla="*/ 0 w 22877731"/>
              <a:gd name="connsiteY3" fmla="*/ 13716000 h 13716000"/>
              <a:gd name="connsiteX4" fmla="*/ 9381928 w 22877731"/>
              <a:gd name="connsiteY4" fmla="*/ 0 h 13716000"/>
              <a:gd name="connsiteX0" fmla="*/ 9381928 w 23166959"/>
              <a:gd name="connsiteY0" fmla="*/ 22860 h 13738860"/>
              <a:gd name="connsiteX1" fmla="*/ 23166959 w 23166959"/>
              <a:gd name="connsiteY1" fmla="*/ 0 h 13738860"/>
              <a:gd name="connsiteX2" fmla="*/ 22877731 w 23166959"/>
              <a:gd name="connsiteY2" fmla="*/ 13738860 h 13738860"/>
              <a:gd name="connsiteX3" fmla="*/ 0 w 23166959"/>
              <a:gd name="connsiteY3" fmla="*/ 13738860 h 13738860"/>
              <a:gd name="connsiteX4" fmla="*/ 9381928 w 23166959"/>
              <a:gd name="connsiteY4" fmla="*/ 22860 h 13738860"/>
              <a:gd name="connsiteX0" fmla="*/ 9381928 w 23183028"/>
              <a:gd name="connsiteY0" fmla="*/ 22860 h 13738860"/>
              <a:gd name="connsiteX1" fmla="*/ 23166959 w 23183028"/>
              <a:gd name="connsiteY1" fmla="*/ 0 h 13738860"/>
              <a:gd name="connsiteX2" fmla="*/ 23183028 w 23183028"/>
              <a:gd name="connsiteY2" fmla="*/ 13738860 h 13738860"/>
              <a:gd name="connsiteX3" fmla="*/ 0 w 23183028"/>
              <a:gd name="connsiteY3" fmla="*/ 13738860 h 13738860"/>
              <a:gd name="connsiteX4" fmla="*/ 9381928 w 23183028"/>
              <a:gd name="connsiteY4" fmla="*/ 22860 h 13738860"/>
              <a:gd name="connsiteX0" fmla="*/ 9396535 w 23183028"/>
              <a:gd name="connsiteY0" fmla="*/ 2079 h 13738860"/>
              <a:gd name="connsiteX1" fmla="*/ 23166959 w 23183028"/>
              <a:gd name="connsiteY1" fmla="*/ 0 h 13738860"/>
              <a:gd name="connsiteX2" fmla="*/ 23183028 w 23183028"/>
              <a:gd name="connsiteY2" fmla="*/ 13738860 h 13738860"/>
              <a:gd name="connsiteX3" fmla="*/ 0 w 23183028"/>
              <a:gd name="connsiteY3" fmla="*/ 13738860 h 13738860"/>
              <a:gd name="connsiteX4" fmla="*/ 9396535 w 23183028"/>
              <a:gd name="connsiteY4" fmla="*/ 2079 h 13738860"/>
              <a:gd name="connsiteX0" fmla="*/ 9396535 w 23225770"/>
              <a:gd name="connsiteY0" fmla="*/ 105988 h 13842769"/>
              <a:gd name="connsiteX1" fmla="*/ 23225390 w 23225770"/>
              <a:gd name="connsiteY1" fmla="*/ 0 h 13842769"/>
              <a:gd name="connsiteX2" fmla="*/ 23183028 w 23225770"/>
              <a:gd name="connsiteY2" fmla="*/ 13842769 h 13842769"/>
              <a:gd name="connsiteX3" fmla="*/ 0 w 23225770"/>
              <a:gd name="connsiteY3" fmla="*/ 13842769 h 13842769"/>
              <a:gd name="connsiteX4" fmla="*/ 9396535 w 23225770"/>
              <a:gd name="connsiteY4" fmla="*/ 105988 h 13842769"/>
              <a:gd name="connsiteX0" fmla="*/ 9484180 w 23225770"/>
              <a:gd name="connsiteY0" fmla="*/ 2079 h 13842769"/>
              <a:gd name="connsiteX1" fmla="*/ 23225390 w 23225770"/>
              <a:gd name="connsiteY1" fmla="*/ 0 h 13842769"/>
              <a:gd name="connsiteX2" fmla="*/ 23183028 w 23225770"/>
              <a:gd name="connsiteY2" fmla="*/ 13842769 h 13842769"/>
              <a:gd name="connsiteX3" fmla="*/ 0 w 23225770"/>
              <a:gd name="connsiteY3" fmla="*/ 13842769 h 13842769"/>
              <a:gd name="connsiteX4" fmla="*/ 9484180 w 23225770"/>
              <a:gd name="connsiteY4" fmla="*/ 2079 h 1384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5770" h="13842769">
                <a:moveTo>
                  <a:pt x="9484180" y="2079"/>
                </a:moveTo>
                <a:lnTo>
                  <a:pt x="23225390" y="0"/>
                </a:lnTo>
                <a:cubicBezTo>
                  <a:pt x="23230746" y="4579620"/>
                  <a:pt x="23177672" y="9263149"/>
                  <a:pt x="23183028" y="13842769"/>
                </a:cubicBezTo>
                <a:lnTo>
                  <a:pt x="0" y="13842769"/>
                </a:lnTo>
                <a:lnTo>
                  <a:pt x="9484180" y="20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A058A781-2AF6-D145-8E06-57C6A8CE8A91}"/>
              </a:ext>
            </a:extLst>
          </p:cNvPr>
          <p:cNvSpPr/>
          <p:nvPr userDrawn="1"/>
        </p:nvSpPr>
        <p:spPr>
          <a:xfrm flipH="1">
            <a:off x="-3287117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6EEC2-1213-2348-A11B-12967D25DA48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37743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A6A5-A981-F347-BFB7-6CEDAAA0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5AA3E-028D-BE44-96AE-D299EE7B7447}"/>
              </a:ext>
            </a:extLst>
          </p:cNvPr>
          <p:cNvSpPr/>
          <p:nvPr userDrawn="1"/>
        </p:nvSpPr>
        <p:spPr>
          <a:xfrm>
            <a:off x="0" y="0"/>
            <a:ext cx="122133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A244F3B5-7032-F447-ADC2-7EF908C2A95E}"/>
              </a:ext>
            </a:extLst>
          </p:cNvPr>
          <p:cNvSpPr/>
          <p:nvPr userDrawn="1"/>
        </p:nvSpPr>
        <p:spPr>
          <a:xfrm>
            <a:off x="5311521" y="0"/>
            <a:ext cx="6909984" cy="6858001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FCC17-5B3F-EB45-A182-A6231FD9A716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7472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>
            <a:extLst>
              <a:ext uri="{FF2B5EF4-FFF2-40B4-BE49-F238E27FC236}">
                <a16:creationId xmlns:a16="http://schemas.microsoft.com/office/drawing/2014/main" id="{8C88FAF8-3F39-0B44-84EE-3AB85CC6E479}"/>
              </a:ext>
            </a:extLst>
          </p:cNvPr>
          <p:cNvSpPr/>
          <p:nvPr userDrawn="1"/>
        </p:nvSpPr>
        <p:spPr>
          <a:xfrm>
            <a:off x="4352917" y="1501479"/>
            <a:ext cx="7839083" cy="385218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A941D-BF18-9341-BBCD-A5A6DFEB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298" y="2858940"/>
            <a:ext cx="2934464" cy="114012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2F2E2-C266-E743-844E-2D9F10280ED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tx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239150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690EE-170B-704A-8FE3-7DCFDED93DE4}"/>
              </a:ext>
            </a:extLst>
          </p:cNvPr>
          <p:cNvSpPr/>
          <p:nvPr userDrawn="1"/>
        </p:nvSpPr>
        <p:spPr>
          <a:xfrm flipV="1">
            <a:off x="0" y="3429000"/>
            <a:ext cx="12213308" cy="3717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6D6BD-09D1-5645-BE24-E634F0B5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211" y="2283882"/>
            <a:ext cx="3085316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FBCEDB-E6AF-FF43-B5A0-73F44249FFF1}"/>
              </a:ext>
            </a:extLst>
          </p:cNvPr>
          <p:cNvSpPr txBox="1">
            <a:spLocks/>
          </p:cNvSpPr>
          <p:nvPr userDrawn="1"/>
        </p:nvSpPr>
        <p:spPr>
          <a:xfrm>
            <a:off x="6593017" y="3962400"/>
            <a:ext cx="3085316" cy="1325563"/>
          </a:xfrm>
          <a:prstGeom prst="rect">
            <a:avLst/>
          </a:prstGeom>
        </p:spPr>
        <p:txBody>
          <a:bodyPr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2F46B-21CB-1245-BFDC-8483982F7E6E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38333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EBD29-D3DA-A045-97A3-A9B003EAB8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103" y="1943350"/>
            <a:ext cx="5849080" cy="4295775"/>
          </a:xfrm>
          <a:prstGeom prst="rect">
            <a:avLst/>
          </a:prstGeom>
        </p:spPr>
        <p:txBody>
          <a:bodyPr/>
          <a:lstStyle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CAFDB-850F-8849-97BD-3597CFF2A8A3}"/>
              </a:ext>
            </a:extLst>
          </p:cNvPr>
          <p:cNvSpPr/>
          <p:nvPr userDrawn="1"/>
        </p:nvSpPr>
        <p:spPr>
          <a:xfrm>
            <a:off x="6318183" y="0"/>
            <a:ext cx="5873817" cy="69723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D6DBB-7D16-F646-A166-E3D7E8C99CA2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tx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874911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EA78-3132-6949-A512-36A3BF95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885" y="617788"/>
            <a:ext cx="2988621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EBD29-D3DA-A045-97A3-A9B003EAB8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103" y="1943350"/>
            <a:ext cx="5849080" cy="4295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B2761E4-45C8-8D40-9221-8907705935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9182" y="6524481"/>
            <a:ext cx="503051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pc="150">
                <a:solidFill>
                  <a:schemeClr val="bg1"/>
                </a:solidFill>
              </a:rPr>
              <a:t>CITY SUMMIT 2020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B7EC300-1AB9-184A-91C3-AFD42EF4F1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5940" y="6430963"/>
            <a:ext cx="503051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spc="150"/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425031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B6972-0CF4-C4FE-D777-DF758C37A2A8}"/>
              </a:ext>
            </a:extLst>
          </p:cNvPr>
          <p:cNvSpPr/>
          <p:nvPr userDrawn="1"/>
        </p:nvSpPr>
        <p:spPr>
          <a:xfrm flipV="1">
            <a:off x="0" y="6489950"/>
            <a:ext cx="12213308" cy="368051"/>
          </a:xfrm>
          <a:prstGeom prst="rect">
            <a:avLst/>
          </a:prstGeom>
          <a:solidFill>
            <a:srgbClr val="02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EEBE-BC21-2B4E-88DF-3FB306A9C956}"/>
              </a:ext>
            </a:extLst>
          </p:cNvPr>
          <p:cNvSpPr txBox="1"/>
          <p:nvPr userDrawn="1"/>
        </p:nvSpPr>
        <p:spPr>
          <a:xfrm>
            <a:off x="130065" y="6574022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25772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014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4E977-453F-754E-A1D2-F428F3E84699}"/>
              </a:ext>
            </a:extLst>
          </p:cNvPr>
          <p:cNvSpPr txBox="1"/>
          <p:nvPr userDrawn="1"/>
        </p:nvSpPr>
        <p:spPr>
          <a:xfrm>
            <a:off x="3580745" y="6581274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THE NATIONAL LEAGUE OF CITIES</a:t>
            </a: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E4431E2D-F538-2941-9542-43418E6F16D0}"/>
              </a:ext>
            </a:extLst>
          </p:cNvPr>
          <p:cNvSpPr/>
          <p:nvPr userDrawn="1"/>
        </p:nvSpPr>
        <p:spPr>
          <a:xfrm rot="10800000" flipH="1">
            <a:off x="2736034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6D626F-A402-034D-9631-6733264E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147" y="2128837"/>
            <a:ext cx="2264920" cy="1325563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31298-AAB7-604F-A0F9-EF295917D64E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592481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8959-8CE1-EC4C-BC40-7ABD980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0" y="593725"/>
            <a:ext cx="3241349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7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C42C6E93-C1B7-1345-900F-7A949E6EDB67}"/>
              </a:ext>
            </a:extLst>
          </p:cNvPr>
          <p:cNvSpPr/>
          <p:nvPr userDrawn="1"/>
        </p:nvSpPr>
        <p:spPr>
          <a:xfrm flipH="1">
            <a:off x="0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CB16-7A06-DC42-95EA-F842860ACD8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0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4189181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8959-8CE1-EC4C-BC40-7ABD980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0" y="593725"/>
            <a:ext cx="3241349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7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C42C6E93-C1B7-1345-900F-7A949E6EDB67}"/>
              </a:ext>
            </a:extLst>
          </p:cNvPr>
          <p:cNvSpPr/>
          <p:nvPr userDrawn="1"/>
        </p:nvSpPr>
        <p:spPr>
          <a:xfrm flipH="1">
            <a:off x="0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rgbClr val="02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CB16-7A06-DC42-95EA-F842860ACD8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0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2727939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>
            <a:extLst>
              <a:ext uri="{FF2B5EF4-FFF2-40B4-BE49-F238E27FC236}">
                <a16:creationId xmlns:a16="http://schemas.microsoft.com/office/drawing/2014/main" id="{67167E2F-9046-3B48-B04E-D12547B5854E}"/>
              </a:ext>
            </a:extLst>
          </p:cNvPr>
          <p:cNvSpPr/>
          <p:nvPr userDrawn="1"/>
        </p:nvSpPr>
        <p:spPr>
          <a:xfrm flipH="1">
            <a:off x="2572962" y="-15107"/>
            <a:ext cx="16411763" cy="6873107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  <a:gd name="connsiteX0" fmla="*/ 9381928 w 22419057"/>
              <a:gd name="connsiteY0" fmla="*/ 0 h 13716000"/>
              <a:gd name="connsiteX1" fmla="*/ 22419057 w 22419057"/>
              <a:gd name="connsiteY1" fmla="*/ 20782 h 13716000"/>
              <a:gd name="connsiteX2" fmla="*/ 15904130 w 22419057"/>
              <a:gd name="connsiteY2" fmla="*/ 13716000 h 13716000"/>
              <a:gd name="connsiteX3" fmla="*/ 0 w 22419057"/>
              <a:gd name="connsiteY3" fmla="*/ 13716000 h 13716000"/>
              <a:gd name="connsiteX4" fmla="*/ 9381928 w 22419057"/>
              <a:gd name="connsiteY4" fmla="*/ 0 h 13716000"/>
              <a:gd name="connsiteX0" fmla="*/ 9381928 w 22623561"/>
              <a:gd name="connsiteY0" fmla="*/ 0 h 13716000"/>
              <a:gd name="connsiteX1" fmla="*/ 22419057 w 22623561"/>
              <a:gd name="connsiteY1" fmla="*/ 20782 h 13716000"/>
              <a:gd name="connsiteX2" fmla="*/ 22623561 w 22623561"/>
              <a:gd name="connsiteY2" fmla="*/ 13674436 h 13716000"/>
              <a:gd name="connsiteX3" fmla="*/ 0 w 22623561"/>
              <a:gd name="connsiteY3" fmla="*/ 13716000 h 13716000"/>
              <a:gd name="connsiteX4" fmla="*/ 9381928 w 22623561"/>
              <a:gd name="connsiteY4" fmla="*/ 0 h 13716000"/>
              <a:gd name="connsiteX0" fmla="*/ 9381928 w 22681990"/>
              <a:gd name="connsiteY0" fmla="*/ 0 h 13716000"/>
              <a:gd name="connsiteX1" fmla="*/ 22681990 w 22681990"/>
              <a:gd name="connsiteY1" fmla="*/ 41564 h 13716000"/>
              <a:gd name="connsiteX2" fmla="*/ 22623561 w 22681990"/>
              <a:gd name="connsiteY2" fmla="*/ 13674436 h 13716000"/>
              <a:gd name="connsiteX3" fmla="*/ 0 w 22681990"/>
              <a:gd name="connsiteY3" fmla="*/ 13716000 h 13716000"/>
              <a:gd name="connsiteX4" fmla="*/ 9381928 w 22681990"/>
              <a:gd name="connsiteY4" fmla="*/ 0 h 13716000"/>
              <a:gd name="connsiteX0" fmla="*/ 9381928 w 22667382"/>
              <a:gd name="connsiteY0" fmla="*/ 83127 h 13799127"/>
              <a:gd name="connsiteX1" fmla="*/ 22667382 w 22667382"/>
              <a:gd name="connsiteY1" fmla="*/ 0 h 13799127"/>
              <a:gd name="connsiteX2" fmla="*/ 22623561 w 22667382"/>
              <a:gd name="connsiteY2" fmla="*/ 13757563 h 13799127"/>
              <a:gd name="connsiteX3" fmla="*/ 0 w 22667382"/>
              <a:gd name="connsiteY3" fmla="*/ 13799127 h 13799127"/>
              <a:gd name="connsiteX4" fmla="*/ 9381928 w 22667382"/>
              <a:gd name="connsiteY4" fmla="*/ 83127 h 13799127"/>
              <a:gd name="connsiteX0" fmla="*/ 9381928 w 22651560"/>
              <a:gd name="connsiteY0" fmla="*/ 0 h 13716000"/>
              <a:gd name="connsiteX1" fmla="*/ 22651560 w 22651560"/>
              <a:gd name="connsiteY1" fmla="*/ 54355 h 13716000"/>
              <a:gd name="connsiteX2" fmla="*/ 22623561 w 22651560"/>
              <a:gd name="connsiteY2" fmla="*/ 13674436 h 13716000"/>
              <a:gd name="connsiteX3" fmla="*/ 0 w 22651560"/>
              <a:gd name="connsiteY3" fmla="*/ 13716000 h 13716000"/>
              <a:gd name="connsiteX4" fmla="*/ 9381928 w 22651560"/>
              <a:gd name="connsiteY4" fmla="*/ 0 h 13716000"/>
              <a:gd name="connsiteX0" fmla="*/ 9381928 w 22683204"/>
              <a:gd name="connsiteY0" fmla="*/ 0 h 13716000"/>
              <a:gd name="connsiteX1" fmla="*/ 22683204 w 22683204"/>
              <a:gd name="connsiteY1" fmla="*/ 8528 h 13716000"/>
              <a:gd name="connsiteX2" fmla="*/ 22623561 w 22683204"/>
              <a:gd name="connsiteY2" fmla="*/ 13674436 h 13716000"/>
              <a:gd name="connsiteX3" fmla="*/ 0 w 22683204"/>
              <a:gd name="connsiteY3" fmla="*/ 13716000 h 13716000"/>
              <a:gd name="connsiteX4" fmla="*/ 9381928 w 22683204"/>
              <a:gd name="connsiteY4" fmla="*/ 0 h 13716000"/>
              <a:gd name="connsiteX0" fmla="*/ 9381928 w 22711971"/>
              <a:gd name="connsiteY0" fmla="*/ 53964 h 13769964"/>
              <a:gd name="connsiteX1" fmla="*/ 22711971 w 22711971"/>
              <a:gd name="connsiteY1" fmla="*/ 0 h 13769964"/>
              <a:gd name="connsiteX2" fmla="*/ 22623561 w 22711971"/>
              <a:gd name="connsiteY2" fmla="*/ 13728400 h 13769964"/>
              <a:gd name="connsiteX3" fmla="*/ 0 w 22711971"/>
              <a:gd name="connsiteY3" fmla="*/ 13769964 h 13769964"/>
              <a:gd name="connsiteX4" fmla="*/ 9381928 w 22711971"/>
              <a:gd name="connsiteY4" fmla="*/ 53964 h 13769964"/>
              <a:gd name="connsiteX0" fmla="*/ 9410694 w 22711971"/>
              <a:gd name="connsiteY0" fmla="*/ 0 h 13778491"/>
              <a:gd name="connsiteX1" fmla="*/ 22711971 w 22711971"/>
              <a:gd name="connsiteY1" fmla="*/ 8527 h 13778491"/>
              <a:gd name="connsiteX2" fmla="*/ 22623561 w 22711971"/>
              <a:gd name="connsiteY2" fmla="*/ 13736927 h 13778491"/>
              <a:gd name="connsiteX3" fmla="*/ 0 w 22711971"/>
              <a:gd name="connsiteY3" fmla="*/ 13778491 h 13778491"/>
              <a:gd name="connsiteX4" fmla="*/ 9410694 w 22711971"/>
              <a:gd name="connsiteY4" fmla="*/ 0 h 13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1971" h="13778491">
                <a:moveTo>
                  <a:pt x="9410694" y="0"/>
                </a:moveTo>
                <a:lnTo>
                  <a:pt x="22711971" y="8527"/>
                </a:lnTo>
                <a:lnTo>
                  <a:pt x="22623561" y="13736927"/>
                </a:lnTo>
                <a:lnTo>
                  <a:pt x="0" y="13778491"/>
                </a:lnTo>
                <a:lnTo>
                  <a:pt x="94106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BFAD19D1-72F9-0B4B-9AD4-13D893256BF1}"/>
              </a:ext>
            </a:extLst>
          </p:cNvPr>
          <p:cNvSpPr/>
          <p:nvPr userDrawn="1"/>
        </p:nvSpPr>
        <p:spPr>
          <a:xfrm flipH="1">
            <a:off x="-979350" y="-36715"/>
            <a:ext cx="16525784" cy="6921385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  <a:gd name="connsiteX0" fmla="*/ 9381928 w 22299276"/>
              <a:gd name="connsiteY0" fmla="*/ 0 h 13716000"/>
              <a:gd name="connsiteX1" fmla="*/ 22299276 w 22299276"/>
              <a:gd name="connsiteY1" fmla="*/ 22860 h 13716000"/>
              <a:gd name="connsiteX2" fmla="*/ 15904130 w 22299276"/>
              <a:gd name="connsiteY2" fmla="*/ 13716000 h 13716000"/>
              <a:gd name="connsiteX3" fmla="*/ 0 w 22299276"/>
              <a:gd name="connsiteY3" fmla="*/ 13716000 h 13716000"/>
              <a:gd name="connsiteX4" fmla="*/ 9381928 w 22299276"/>
              <a:gd name="connsiteY4" fmla="*/ 0 h 13716000"/>
              <a:gd name="connsiteX0" fmla="*/ 9381928 w 22877731"/>
              <a:gd name="connsiteY0" fmla="*/ 0 h 13716000"/>
              <a:gd name="connsiteX1" fmla="*/ 22299276 w 22877731"/>
              <a:gd name="connsiteY1" fmla="*/ 22860 h 13716000"/>
              <a:gd name="connsiteX2" fmla="*/ 22877731 w 22877731"/>
              <a:gd name="connsiteY2" fmla="*/ 13716000 h 13716000"/>
              <a:gd name="connsiteX3" fmla="*/ 0 w 22877731"/>
              <a:gd name="connsiteY3" fmla="*/ 13716000 h 13716000"/>
              <a:gd name="connsiteX4" fmla="*/ 9381928 w 22877731"/>
              <a:gd name="connsiteY4" fmla="*/ 0 h 13716000"/>
              <a:gd name="connsiteX0" fmla="*/ 9381928 w 23166959"/>
              <a:gd name="connsiteY0" fmla="*/ 22860 h 13738860"/>
              <a:gd name="connsiteX1" fmla="*/ 23166959 w 23166959"/>
              <a:gd name="connsiteY1" fmla="*/ 0 h 13738860"/>
              <a:gd name="connsiteX2" fmla="*/ 22877731 w 23166959"/>
              <a:gd name="connsiteY2" fmla="*/ 13738860 h 13738860"/>
              <a:gd name="connsiteX3" fmla="*/ 0 w 23166959"/>
              <a:gd name="connsiteY3" fmla="*/ 13738860 h 13738860"/>
              <a:gd name="connsiteX4" fmla="*/ 9381928 w 23166959"/>
              <a:gd name="connsiteY4" fmla="*/ 22860 h 13738860"/>
              <a:gd name="connsiteX0" fmla="*/ 9381928 w 23183028"/>
              <a:gd name="connsiteY0" fmla="*/ 22860 h 13738860"/>
              <a:gd name="connsiteX1" fmla="*/ 23166959 w 23183028"/>
              <a:gd name="connsiteY1" fmla="*/ 0 h 13738860"/>
              <a:gd name="connsiteX2" fmla="*/ 23183028 w 23183028"/>
              <a:gd name="connsiteY2" fmla="*/ 13738860 h 13738860"/>
              <a:gd name="connsiteX3" fmla="*/ 0 w 23183028"/>
              <a:gd name="connsiteY3" fmla="*/ 13738860 h 13738860"/>
              <a:gd name="connsiteX4" fmla="*/ 9381928 w 23183028"/>
              <a:gd name="connsiteY4" fmla="*/ 22860 h 13738860"/>
              <a:gd name="connsiteX0" fmla="*/ 9396535 w 23183028"/>
              <a:gd name="connsiteY0" fmla="*/ 2079 h 13738860"/>
              <a:gd name="connsiteX1" fmla="*/ 23166959 w 23183028"/>
              <a:gd name="connsiteY1" fmla="*/ 0 h 13738860"/>
              <a:gd name="connsiteX2" fmla="*/ 23183028 w 23183028"/>
              <a:gd name="connsiteY2" fmla="*/ 13738860 h 13738860"/>
              <a:gd name="connsiteX3" fmla="*/ 0 w 23183028"/>
              <a:gd name="connsiteY3" fmla="*/ 13738860 h 13738860"/>
              <a:gd name="connsiteX4" fmla="*/ 9396535 w 23183028"/>
              <a:gd name="connsiteY4" fmla="*/ 2079 h 13738860"/>
              <a:gd name="connsiteX0" fmla="*/ 9396535 w 23225770"/>
              <a:gd name="connsiteY0" fmla="*/ 105988 h 13842769"/>
              <a:gd name="connsiteX1" fmla="*/ 23225390 w 23225770"/>
              <a:gd name="connsiteY1" fmla="*/ 0 h 13842769"/>
              <a:gd name="connsiteX2" fmla="*/ 23183028 w 23225770"/>
              <a:gd name="connsiteY2" fmla="*/ 13842769 h 13842769"/>
              <a:gd name="connsiteX3" fmla="*/ 0 w 23225770"/>
              <a:gd name="connsiteY3" fmla="*/ 13842769 h 13842769"/>
              <a:gd name="connsiteX4" fmla="*/ 9396535 w 23225770"/>
              <a:gd name="connsiteY4" fmla="*/ 105988 h 13842769"/>
              <a:gd name="connsiteX0" fmla="*/ 9484180 w 23225770"/>
              <a:gd name="connsiteY0" fmla="*/ 2079 h 13842769"/>
              <a:gd name="connsiteX1" fmla="*/ 23225390 w 23225770"/>
              <a:gd name="connsiteY1" fmla="*/ 0 h 13842769"/>
              <a:gd name="connsiteX2" fmla="*/ 23183028 w 23225770"/>
              <a:gd name="connsiteY2" fmla="*/ 13842769 h 13842769"/>
              <a:gd name="connsiteX3" fmla="*/ 0 w 23225770"/>
              <a:gd name="connsiteY3" fmla="*/ 13842769 h 13842769"/>
              <a:gd name="connsiteX4" fmla="*/ 9484180 w 23225770"/>
              <a:gd name="connsiteY4" fmla="*/ 2079 h 1384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5770" h="13842769">
                <a:moveTo>
                  <a:pt x="9484180" y="2079"/>
                </a:moveTo>
                <a:lnTo>
                  <a:pt x="23225390" y="0"/>
                </a:lnTo>
                <a:cubicBezTo>
                  <a:pt x="23230746" y="4579620"/>
                  <a:pt x="23177672" y="9263149"/>
                  <a:pt x="23183028" y="13842769"/>
                </a:cubicBezTo>
                <a:lnTo>
                  <a:pt x="0" y="13842769"/>
                </a:lnTo>
                <a:lnTo>
                  <a:pt x="9484180" y="20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A058A781-2AF6-D145-8E06-57C6A8CE8A91}"/>
              </a:ext>
            </a:extLst>
          </p:cNvPr>
          <p:cNvSpPr/>
          <p:nvPr userDrawn="1"/>
        </p:nvSpPr>
        <p:spPr>
          <a:xfrm flipH="1">
            <a:off x="-3287117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6EEC2-1213-2348-A11B-12967D25DA48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15020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A6A5-A981-F347-BFB7-6CEDAAA0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5AA3E-028D-BE44-96AE-D299EE7B7447}"/>
              </a:ext>
            </a:extLst>
          </p:cNvPr>
          <p:cNvSpPr/>
          <p:nvPr userDrawn="1"/>
        </p:nvSpPr>
        <p:spPr>
          <a:xfrm>
            <a:off x="0" y="0"/>
            <a:ext cx="122133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A244F3B5-7032-F447-ADC2-7EF908C2A95E}"/>
              </a:ext>
            </a:extLst>
          </p:cNvPr>
          <p:cNvSpPr/>
          <p:nvPr userDrawn="1"/>
        </p:nvSpPr>
        <p:spPr>
          <a:xfrm>
            <a:off x="5311521" y="0"/>
            <a:ext cx="6909984" cy="6858001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FCC17-5B3F-EB45-A182-A6231FD9A716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2301361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>
            <a:extLst>
              <a:ext uri="{FF2B5EF4-FFF2-40B4-BE49-F238E27FC236}">
                <a16:creationId xmlns:a16="http://schemas.microsoft.com/office/drawing/2014/main" id="{8C88FAF8-3F39-0B44-84EE-3AB85CC6E479}"/>
              </a:ext>
            </a:extLst>
          </p:cNvPr>
          <p:cNvSpPr/>
          <p:nvPr userDrawn="1"/>
        </p:nvSpPr>
        <p:spPr>
          <a:xfrm>
            <a:off x="4352917" y="1501479"/>
            <a:ext cx="7839083" cy="385218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A941D-BF18-9341-BBCD-A5A6DFEB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298" y="2858940"/>
            <a:ext cx="2934464" cy="114012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2F2E2-C266-E743-844E-2D9F10280ED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tx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757030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690EE-170B-704A-8FE3-7DCFDED93DE4}"/>
              </a:ext>
            </a:extLst>
          </p:cNvPr>
          <p:cNvSpPr/>
          <p:nvPr userDrawn="1"/>
        </p:nvSpPr>
        <p:spPr>
          <a:xfrm flipV="1">
            <a:off x="0" y="3429000"/>
            <a:ext cx="12213308" cy="3717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6D6BD-09D1-5645-BE24-E634F0B5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211" y="2283882"/>
            <a:ext cx="3085316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FBCEDB-E6AF-FF43-B5A0-73F44249FFF1}"/>
              </a:ext>
            </a:extLst>
          </p:cNvPr>
          <p:cNvSpPr txBox="1">
            <a:spLocks/>
          </p:cNvSpPr>
          <p:nvPr userDrawn="1"/>
        </p:nvSpPr>
        <p:spPr>
          <a:xfrm>
            <a:off x="6593017" y="3962400"/>
            <a:ext cx="3085316" cy="1325563"/>
          </a:xfrm>
          <a:prstGeom prst="rect">
            <a:avLst/>
          </a:prstGeom>
        </p:spPr>
        <p:txBody>
          <a:bodyPr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2F46B-21CB-1245-BFDC-8483982F7E6E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418316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EBD29-D3DA-A045-97A3-A9B003EAB8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103" y="1943350"/>
            <a:ext cx="5849080" cy="4295775"/>
          </a:xfrm>
          <a:prstGeom prst="rect">
            <a:avLst/>
          </a:prstGeom>
        </p:spPr>
        <p:txBody>
          <a:bodyPr/>
          <a:lstStyle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CAFDB-850F-8849-97BD-3597CFF2A8A3}"/>
              </a:ext>
            </a:extLst>
          </p:cNvPr>
          <p:cNvSpPr/>
          <p:nvPr userDrawn="1"/>
        </p:nvSpPr>
        <p:spPr>
          <a:xfrm>
            <a:off x="6318183" y="0"/>
            <a:ext cx="5873817" cy="69723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D6DBB-7D16-F646-A166-E3D7E8C99CA2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tx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482640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B6972-0CF4-C4FE-D777-DF758C37A2A8}"/>
              </a:ext>
            </a:extLst>
          </p:cNvPr>
          <p:cNvSpPr/>
          <p:nvPr userDrawn="1"/>
        </p:nvSpPr>
        <p:spPr>
          <a:xfrm flipV="1">
            <a:off x="0" y="6489950"/>
            <a:ext cx="12213308" cy="368051"/>
          </a:xfrm>
          <a:prstGeom prst="rect">
            <a:avLst/>
          </a:prstGeom>
          <a:solidFill>
            <a:srgbClr val="02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EEBE-BC21-2B4E-88DF-3FB306A9C956}"/>
              </a:ext>
            </a:extLst>
          </p:cNvPr>
          <p:cNvSpPr txBox="1"/>
          <p:nvPr userDrawn="1"/>
        </p:nvSpPr>
        <p:spPr>
          <a:xfrm>
            <a:off x="130065" y="6574022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13909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121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4E977-453F-754E-A1D2-F428F3E84699}"/>
              </a:ext>
            </a:extLst>
          </p:cNvPr>
          <p:cNvSpPr txBox="1"/>
          <p:nvPr userDrawn="1"/>
        </p:nvSpPr>
        <p:spPr>
          <a:xfrm>
            <a:off x="3580745" y="6581274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THE NATIONAL LEAGUE OF CITIES</a:t>
            </a: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E4431E2D-F538-2941-9542-43418E6F16D0}"/>
              </a:ext>
            </a:extLst>
          </p:cNvPr>
          <p:cNvSpPr/>
          <p:nvPr userDrawn="1"/>
        </p:nvSpPr>
        <p:spPr>
          <a:xfrm rot="10800000" flipH="1">
            <a:off x="2736034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6D626F-A402-034D-9631-6733264E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147" y="2128837"/>
            <a:ext cx="2264920" cy="1325563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31298-AAB7-604F-A0F9-EF295917D64E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294621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8959-8CE1-EC4C-BC40-7ABD980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0" y="593725"/>
            <a:ext cx="3241349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7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C42C6E93-C1B7-1345-900F-7A949E6EDB67}"/>
              </a:ext>
            </a:extLst>
          </p:cNvPr>
          <p:cNvSpPr/>
          <p:nvPr userDrawn="1"/>
        </p:nvSpPr>
        <p:spPr>
          <a:xfrm flipH="1">
            <a:off x="0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CB16-7A06-DC42-95EA-F842860ACD8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0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696446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8959-8CE1-EC4C-BC40-7ABD980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0" y="593725"/>
            <a:ext cx="3241349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57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C42C6E93-C1B7-1345-900F-7A949E6EDB67}"/>
              </a:ext>
            </a:extLst>
          </p:cNvPr>
          <p:cNvSpPr/>
          <p:nvPr userDrawn="1"/>
        </p:nvSpPr>
        <p:spPr>
          <a:xfrm flipH="1">
            <a:off x="0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rgbClr val="02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CB16-7A06-DC42-95EA-F842860ACD8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0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2182600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>
            <a:extLst>
              <a:ext uri="{FF2B5EF4-FFF2-40B4-BE49-F238E27FC236}">
                <a16:creationId xmlns:a16="http://schemas.microsoft.com/office/drawing/2014/main" id="{67167E2F-9046-3B48-B04E-D12547B5854E}"/>
              </a:ext>
            </a:extLst>
          </p:cNvPr>
          <p:cNvSpPr/>
          <p:nvPr userDrawn="1"/>
        </p:nvSpPr>
        <p:spPr>
          <a:xfrm flipH="1">
            <a:off x="2572962" y="-15107"/>
            <a:ext cx="16411763" cy="6873107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  <a:gd name="connsiteX0" fmla="*/ 9381928 w 22419057"/>
              <a:gd name="connsiteY0" fmla="*/ 0 h 13716000"/>
              <a:gd name="connsiteX1" fmla="*/ 22419057 w 22419057"/>
              <a:gd name="connsiteY1" fmla="*/ 20782 h 13716000"/>
              <a:gd name="connsiteX2" fmla="*/ 15904130 w 22419057"/>
              <a:gd name="connsiteY2" fmla="*/ 13716000 h 13716000"/>
              <a:gd name="connsiteX3" fmla="*/ 0 w 22419057"/>
              <a:gd name="connsiteY3" fmla="*/ 13716000 h 13716000"/>
              <a:gd name="connsiteX4" fmla="*/ 9381928 w 22419057"/>
              <a:gd name="connsiteY4" fmla="*/ 0 h 13716000"/>
              <a:gd name="connsiteX0" fmla="*/ 9381928 w 22623561"/>
              <a:gd name="connsiteY0" fmla="*/ 0 h 13716000"/>
              <a:gd name="connsiteX1" fmla="*/ 22419057 w 22623561"/>
              <a:gd name="connsiteY1" fmla="*/ 20782 h 13716000"/>
              <a:gd name="connsiteX2" fmla="*/ 22623561 w 22623561"/>
              <a:gd name="connsiteY2" fmla="*/ 13674436 h 13716000"/>
              <a:gd name="connsiteX3" fmla="*/ 0 w 22623561"/>
              <a:gd name="connsiteY3" fmla="*/ 13716000 h 13716000"/>
              <a:gd name="connsiteX4" fmla="*/ 9381928 w 22623561"/>
              <a:gd name="connsiteY4" fmla="*/ 0 h 13716000"/>
              <a:gd name="connsiteX0" fmla="*/ 9381928 w 22681990"/>
              <a:gd name="connsiteY0" fmla="*/ 0 h 13716000"/>
              <a:gd name="connsiteX1" fmla="*/ 22681990 w 22681990"/>
              <a:gd name="connsiteY1" fmla="*/ 41564 h 13716000"/>
              <a:gd name="connsiteX2" fmla="*/ 22623561 w 22681990"/>
              <a:gd name="connsiteY2" fmla="*/ 13674436 h 13716000"/>
              <a:gd name="connsiteX3" fmla="*/ 0 w 22681990"/>
              <a:gd name="connsiteY3" fmla="*/ 13716000 h 13716000"/>
              <a:gd name="connsiteX4" fmla="*/ 9381928 w 22681990"/>
              <a:gd name="connsiteY4" fmla="*/ 0 h 13716000"/>
              <a:gd name="connsiteX0" fmla="*/ 9381928 w 22667382"/>
              <a:gd name="connsiteY0" fmla="*/ 83127 h 13799127"/>
              <a:gd name="connsiteX1" fmla="*/ 22667382 w 22667382"/>
              <a:gd name="connsiteY1" fmla="*/ 0 h 13799127"/>
              <a:gd name="connsiteX2" fmla="*/ 22623561 w 22667382"/>
              <a:gd name="connsiteY2" fmla="*/ 13757563 h 13799127"/>
              <a:gd name="connsiteX3" fmla="*/ 0 w 22667382"/>
              <a:gd name="connsiteY3" fmla="*/ 13799127 h 13799127"/>
              <a:gd name="connsiteX4" fmla="*/ 9381928 w 22667382"/>
              <a:gd name="connsiteY4" fmla="*/ 83127 h 13799127"/>
              <a:gd name="connsiteX0" fmla="*/ 9381928 w 22651560"/>
              <a:gd name="connsiteY0" fmla="*/ 0 h 13716000"/>
              <a:gd name="connsiteX1" fmla="*/ 22651560 w 22651560"/>
              <a:gd name="connsiteY1" fmla="*/ 54355 h 13716000"/>
              <a:gd name="connsiteX2" fmla="*/ 22623561 w 22651560"/>
              <a:gd name="connsiteY2" fmla="*/ 13674436 h 13716000"/>
              <a:gd name="connsiteX3" fmla="*/ 0 w 22651560"/>
              <a:gd name="connsiteY3" fmla="*/ 13716000 h 13716000"/>
              <a:gd name="connsiteX4" fmla="*/ 9381928 w 22651560"/>
              <a:gd name="connsiteY4" fmla="*/ 0 h 13716000"/>
              <a:gd name="connsiteX0" fmla="*/ 9381928 w 22683204"/>
              <a:gd name="connsiteY0" fmla="*/ 0 h 13716000"/>
              <a:gd name="connsiteX1" fmla="*/ 22683204 w 22683204"/>
              <a:gd name="connsiteY1" fmla="*/ 8528 h 13716000"/>
              <a:gd name="connsiteX2" fmla="*/ 22623561 w 22683204"/>
              <a:gd name="connsiteY2" fmla="*/ 13674436 h 13716000"/>
              <a:gd name="connsiteX3" fmla="*/ 0 w 22683204"/>
              <a:gd name="connsiteY3" fmla="*/ 13716000 h 13716000"/>
              <a:gd name="connsiteX4" fmla="*/ 9381928 w 22683204"/>
              <a:gd name="connsiteY4" fmla="*/ 0 h 13716000"/>
              <a:gd name="connsiteX0" fmla="*/ 9381928 w 22711971"/>
              <a:gd name="connsiteY0" fmla="*/ 53964 h 13769964"/>
              <a:gd name="connsiteX1" fmla="*/ 22711971 w 22711971"/>
              <a:gd name="connsiteY1" fmla="*/ 0 h 13769964"/>
              <a:gd name="connsiteX2" fmla="*/ 22623561 w 22711971"/>
              <a:gd name="connsiteY2" fmla="*/ 13728400 h 13769964"/>
              <a:gd name="connsiteX3" fmla="*/ 0 w 22711971"/>
              <a:gd name="connsiteY3" fmla="*/ 13769964 h 13769964"/>
              <a:gd name="connsiteX4" fmla="*/ 9381928 w 22711971"/>
              <a:gd name="connsiteY4" fmla="*/ 53964 h 13769964"/>
              <a:gd name="connsiteX0" fmla="*/ 9410694 w 22711971"/>
              <a:gd name="connsiteY0" fmla="*/ 0 h 13778491"/>
              <a:gd name="connsiteX1" fmla="*/ 22711971 w 22711971"/>
              <a:gd name="connsiteY1" fmla="*/ 8527 h 13778491"/>
              <a:gd name="connsiteX2" fmla="*/ 22623561 w 22711971"/>
              <a:gd name="connsiteY2" fmla="*/ 13736927 h 13778491"/>
              <a:gd name="connsiteX3" fmla="*/ 0 w 22711971"/>
              <a:gd name="connsiteY3" fmla="*/ 13778491 h 13778491"/>
              <a:gd name="connsiteX4" fmla="*/ 9410694 w 22711971"/>
              <a:gd name="connsiteY4" fmla="*/ 0 h 13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1971" h="13778491">
                <a:moveTo>
                  <a:pt x="9410694" y="0"/>
                </a:moveTo>
                <a:lnTo>
                  <a:pt x="22711971" y="8527"/>
                </a:lnTo>
                <a:lnTo>
                  <a:pt x="22623561" y="13736927"/>
                </a:lnTo>
                <a:lnTo>
                  <a:pt x="0" y="13778491"/>
                </a:lnTo>
                <a:lnTo>
                  <a:pt x="94106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BFAD19D1-72F9-0B4B-9AD4-13D893256BF1}"/>
              </a:ext>
            </a:extLst>
          </p:cNvPr>
          <p:cNvSpPr/>
          <p:nvPr userDrawn="1"/>
        </p:nvSpPr>
        <p:spPr>
          <a:xfrm flipH="1">
            <a:off x="-979350" y="-36715"/>
            <a:ext cx="16525784" cy="6921385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  <a:gd name="connsiteX0" fmla="*/ 9381928 w 22299276"/>
              <a:gd name="connsiteY0" fmla="*/ 0 h 13716000"/>
              <a:gd name="connsiteX1" fmla="*/ 22299276 w 22299276"/>
              <a:gd name="connsiteY1" fmla="*/ 22860 h 13716000"/>
              <a:gd name="connsiteX2" fmla="*/ 15904130 w 22299276"/>
              <a:gd name="connsiteY2" fmla="*/ 13716000 h 13716000"/>
              <a:gd name="connsiteX3" fmla="*/ 0 w 22299276"/>
              <a:gd name="connsiteY3" fmla="*/ 13716000 h 13716000"/>
              <a:gd name="connsiteX4" fmla="*/ 9381928 w 22299276"/>
              <a:gd name="connsiteY4" fmla="*/ 0 h 13716000"/>
              <a:gd name="connsiteX0" fmla="*/ 9381928 w 22877731"/>
              <a:gd name="connsiteY0" fmla="*/ 0 h 13716000"/>
              <a:gd name="connsiteX1" fmla="*/ 22299276 w 22877731"/>
              <a:gd name="connsiteY1" fmla="*/ 22860 h 13716000"/>
              <a:gd name="connsiteX2" fmla="*/ 22877731 w 22877731"/>
              <a:gd name="connsiteY2" fmla="*/ 13716000 h 13716000"/>
              <a:gd name="connsiteX3" fmla="*/ 0 w 22877731"/>
              <a:gd name="connsiteY3" fmla="*/ 13716000 h 13716000"/>
              <a:gd name="connsiteX4" fmla="*/ 9381928 w 22877731"/>
              <a:gd name="connsiteY4" fmla="*/ 0 h 13716000"/>
              <a:gd name="connsiteX0" fmla="*/ 9381928 w 23166959"/>
              <a:gd name="connsiteY0" fmla="*/ 22860 h 13738860"/>
              <a:gd name="connsiteX1" fmla="*/ 23166959 w 23166959"/>
              <a:gd name="connsiteY1" fmla="*/ 0 h 13738860"/>
              <a:gd name="connsiteX2" fmla="*/ 22877731 w 23166959"/>
              <a:gd name="connsiteY2" fmla="*/ 13738860 h 13738860"/>
              <a:gd name="connsiteX3" fmla="*/ 0 w 23166959"/>
              <a:gd name="connsiteY3" fmla="*/ 13738860 h 13738860"/>
              <a:gd name="connsiteX4" fmla="*/ 9381928 w 23166959"/>
              <a:gd name="connsiteY4" fmla="*/ 22860 h 13738860"/>
              <a:gd name="connsiteX0" fmla="*/ 9381928 w 23183028"/>
              <a:gd name="connsiteY0" fmla="*/ 22860 h 13738860"/>
              <a:gd name="connsiteX1" fmla="*/ 23166959 w 23183028"/>
              <a:gd name="connsiteY1" fmla="*/ 0 h 13738860"/>
              <a:gd name="connsiteX2" fmla="*/ 23183028 w 23183028"/>
              <a:gd name="connsiteY2" fmla="*/ 13738860 h 13738860"/>
              <a:gd name="connsiteX3" fmla="*/ 0 w 23183028"/>
              <a:gd name="connsiteY3" fmla="*/ 13738860 h 13738860"/>
              <a:gd name="connsiteX4" fmla="*/ 9381928 w 23183028"/>
              <a:gd name="connsiteY4" fmla="*/ 22860 h 13738860"/>
              <a:gd name="connsiteX0" fmla="*/ 9396535 w 23183028"/>
              <a:gd name="connsiteY0" fmla="*/ 2079 h 13738860"/>
              <a:gd name="connsiteX1" fmla="*/ 23166959 w 23183028"/>
              <a:gd name="connsiteY1" fmla="*/ 0 h 13738860"/>
              <a:gd name="connsiteX2" fmla="*/ 23183028 w 23183028"/>
              <a:gd name="connsiteY2" fmla="*/ 13738860 h 13738860"/>
              <a:gd name="connsiteX3" fmla="*/ 0 w 23183028"/>
              <a:gd name="connsiteY3" fmla="*/ 13738860 h 13738860"/>
              <a:gd name="connsiteX4" fmla="*/ 9396535 w 23183028"/>
              <a:gd name="connsiteY4" fmla="*/ 2079 h 13738860"/>
              <a:gd name="connsiteX0" fmla="*/ 9396535 w 23225770"/>
              <a:gd name="connsiteY0" fmla="*/ 105988 h 13842769"/>
              <a:gd name="connsiteX1" fmla="*/ 23225390 w 23225770"/>
              <a:gd name="connsiteY1" fmla="*/ 0 h 13842769"/>
              <a:gd name="connsiteX2" fmla="*/ 23183028 w 23225770"/>
              <a:gd name="connsiteY2" fmla="*/ 13842769 h 13842769"/>
              <a:gd name="connsiteX3" fmla="*/ 0 w 23225770"/>
              <a:gd name="connsiteY3" fmla="*/ 13842769 h 13842769"/>
              <a:gd name="connsiteX4" fmla="*/ 9396535 w 23225770"/>
              <a:gd name="connsiteY4" fmla="*/ 105988 h 13842769"/>
              <a:gd name="connsiteX0" fmla="*/ 9484180 w 23225770"/>
              <a:gd name="connsiteY0" fmla="*/ 2079 h 13842769"/>
              <a:gd name="connsiteX1" fmla="*/ 23225390 w 23225770"/>
              <a:gd name="connsiteY1" fmla="*/ 0 h 13842769"/>
              <a:gd name="connsiteX2" fmla="*/ 23183028 w 23225770"/>
              <a:gd name="connsiteY2" fmla="*/ 13842769 h 13842769"/>
              <a:gd name="connsiteX3" fmla="*/ 0 w 23225770"/>
              <a:gd name="connsiteY3" fmla="*/ 13842769 h 13842769"/>
              <a:gd name="connsiteX4" fmla="*/ 9484180 w 23225770"/>
              <a:gd name="connsiteY4" fmla="*/ 2079 h 1384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5770" h="13842769">
                <a:moveTo>
                  <a:pt x="9484180" y="2079"/>
                </a:moveTo>
                <a:lnTo>
                  <a:pt x="23225390" y="0"/>
                </a:lnTo>
                <a:cubicBezTo>
                  <a:pt x="23230746" y="4579620"/>
                  <a:pt x="23177672" y="9263149"/>
                  <a:pt x="23183028" y="13842769"/>
                </a:cubicBezTo>
                <a:lnTo>
                  <a:pt x="0" y="13842769"/>
                </a:lnTo>
                <a:lnTo>
                  <a:pt x="9484180" y="20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A058A781-2AF6-D145-8E06-57C6A8CE8A91}"/>
              </a:ext>
            </a:extLst>
          </p:cNvPr>
          <p:cNvSpPr/>
          <p:nvPr userDrawn="1"/>
        </p:nvSpPr>
        <p:spPr>
          <a:xfrm flipH="1">
            <a:off x="-3287117" y="0"/>
            <a:ext cx="11316233" cy="6858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6EEC2-1213-2348-A11B-12967D25DA48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42765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A6A5-A981-F347-BFB7-6CEDAAA0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5AA3E-028D-BE44-96AE-D299EE7B7447}"/>
              </a:ext>
            </a:extLst>
          </p:cNvPr>
          <p:cNvSpPr/>
          <p:nvPr userDrawn="1"/>
        </p:nvSpPr>
        <p:spPr>
          <a:xfrm>
            <a:off x="0" y="0"/>
            <a:ext cx="122133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A244F3B5-7032-F447-ADC2-7EF908C2A95E}"/>
              </a:ext>
            </a:extLst>
          </p:cNvPr>
          <p:cNvSpPr/>
          <p:nvPr userDrawn="1"/>
        </p:nvSpPr>
        <p:spPr>
          <a:xfrm>
            <a:off x="5311521" y="0"/>
            <a:ext cx="6909984" cy="6858001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FCC17-5B3F-EB45-A182-A6231FD9A716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2542244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>
            <a:extLst>
              <a:ext uri="{FF2B5EF4-FFF2-40B4-BE49-F238E27FC236}">
                <a16:creationId xmlns:a16="http://schemas.microsoft.com/office/drawing/2014/main" id="{8C88FAF8-3F39-0B44-84EE-3AB85CC6E479}"/>
              </a:ext>
            </a:extLst>
          </p:cNvPr>
          <p:cNvSpPr/>
          <p:nvPr userDrawn="1"/>
        </p:nvSpPr>
        <p:spPr>
          <a:xfrm>
            <a:off x="4352917" y="1501479"/>
            <a:ext cx="7839083" cy="385218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A941D-BF18-9341-BBCD-A5A6DFEB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298" y="2858940"/>
            <a:ext cx="2934464" cy="114012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2F2E2-C266-E743-844E-2D9F10280ED0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tx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541136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690EE-170B-704A-8FE3-7DCFDED93DE4}"/>
              </a:ext>
            </a:extLst>
          </p:cNvPr>
          <p:cNvSpPr/>
          <p:nvPr userDrawn="1"/>
        </p:nvSpPr>
        <p:spPr>
          <a:xfrm flipV="1">
            <a:off x="0" y="3429000"/>
            <a:ext cx="12213308" cy="3717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6D6BD-09D1-5645-BE24-E634F0B5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211" y="2283882"/>
            <a:ext cx="3085316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FBCEDB-E6AF-FF43-B5A0-73F44249FFF1}"/>
              </a:ext>
            </a:extLst>
          </p:cNvPr>
          <p:cNvSpPr txBox="1">
            <a:spLocks/>
          </p:cNvSpPr>
          <p:nvPr userDrawn="1"/>
        </p:nvSpPr>
        <p:spPr>
          <a:xfrm>
            <a:off x="6593017" y="3962400"/>
            <a:ext cx="3085316" cy="1325563"/>
          </a:xfrm>
          <a:prstGeom prst="rect">
            <a:avLst/>
          </a:prstGeom>
        </p:spPr>
        <p:txBody>
          <a:bodyPr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2F46B-21CB-1245-BFDC-8483982F7E6E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246588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EBD29-D3DA-A045-97A3-A9B003EAB8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103" y="1943350"/>
            <a:ext cx="5849080" cy="4295775"/>
          </a:xfrm>
          <a:prstGeom prst="rect">
            <a:avLst/>
          </a:prstGeom>
        </p:spPr>
        <p:txBody>
          <a:bodyPr/>
          <a:lstStyle>
            <a:lvl4pPr marL="1371257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CAFDB-850F-8849-97BD-3597CFF2A8A3}"/>
              </a:ext>
            </a:extLst>
          </p:cNvPr>
          <p:cNvSpPr/>
          <p:nvPr userDrawn="1"/>
        </p:nvSpPr>
        <p:spPr>
          <a:xfrm>
            <a:off x="6318183" y="0"/>
            <a:ext cx="5873817" cy="69723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D6DBB-7D16-F646-A166-E3D7E8C99CA2}"/>
              </a:ext>
            </a:extLst>
          </p:cNvPr>
          <p:cNvSpPr txBox="1"/>
          <p:nvPr userDrawn="1"/>
        </p:nvSpPr>
        <p:spPr>
          <a:xfrm>
            <a:off x="130065" y="6595491"/>
            <a:ext cx="503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tx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770602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2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399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2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52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8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xqfvvJI-qJY?feature=oembed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18.png"/><Relationship Id="rId4" Type="http://schemas.openxmlformats.org/officeDocument/2006/relationships/hyperlink" Target="https://youtu.be/xqfvvJI-qJ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-2iwEIK11yU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-2iwEIK11y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player.vimeo.com/video/686409817?h=e3830e23d0&amp;app_id=12296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vimeo.com/6864098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xMlep-ewsU?feature=oembed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ExMlep-ews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24127F-EF01-FC36-E2D1-8E1BA7DFD1CD}"/>
              </a:ext>
            </a:extLst>
          </p:cNvPr>
          <p:cNvSpPr/>
          <p:nvPr/>
        </p:nvSpPr>
        <p:spPr>
          <a:xfrm>
            <a:off x="1588" y="-1"/>
            <a:ext cx="12188825" cy="6858001"/>
          </a:xfrm>
          <a:prstGeom prst="rect">
            <a:avLst/>
          </a:prstGeom>
          <a:solidFill>
            <a:srgbClr val="024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3B109B3-35BF-CC49-8961-A8E00F6581D8}"/>
              </a:ext>
            </a:extLst>
          </p:cNvPr>
          <p:cNvSpPr txBox="1">
            <a:spLocks/>
          </p:cNvSpPr>
          <p:nvPr/>
        </p:nvSpPr>
        <p:spPr>
          <a:xfrm>
            <a:off x="699552" y="2948940"/>
            <a:ext cx="11490861" cy="3467100"/>
          </a:xfrm>
          <a:prstGeom prst="rect">
            <a:avLst/>
          </a:prstGeom>
        </p:spPr>
        <p:txBody>
          <a:bodyPr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Welcome to the 2022 Trustees Conference!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Download </a:t>
            </a:r>
            <a:r>
              <a:rPr lang="en-US" sz="3600" b="1" dirty="0" err="1">
                <a:solidFill>
                  <a:schemeClr val="bg1"/>
                </a:solidFill>
              </a:rPr>
              <a:t>PheedLoop</a:t>
            </a:r>
            <a:r>
              <a:rPr lang="en-US" sz="3600" b="1" dirty="0">
                <a:solidFill>
                  <a:schemeClr val="bg1"/>
                </a:solidFill>
              </a:rPr>
              <a:t> Go!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Follow us @NLCRISC  | #RISCTrustees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58DDC10-CF90-498F-E591-B68310CF3F16}"/>
              </a:ext>
            </a:extLst>
          </p:cNvPr>
          <p:cNvSpPr/>
          <p:nvPr/>
        </p:nvSpPr>
        <p:spPr>
          <a:xfrm flipV="1">
            <a:off x="1588" y="-1"/>
            <a:ext cx="8548255" cy="33112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35358A2-CC55-48F4-EDA5-A2E5410A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4552827" cy="1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69D835-7053-8599-81D8-A26D2F1A8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912820"/>
              </p:ext>
            </p:extLst>
          </p:nvPr>
        </p:nvGraphicFramePr>
        <p:xfrm>
          <a:off x="635431" y="139485"/>
          <a:ext cx="10926305" cy="627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person holding a plaque next to a perso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A1FF1849-6978-7DCA-BD82-AA18209CF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02" y="709316"/>
            <a:ext cx="6849533" cy="513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1652A-01D4-4D68-9093-BEFA06874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942" y="4226871"/>
            <a:ext cx="1737511" cy="1737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9A713-0CE8-E1F4-5069-6466B9792B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1929" y="709316"/>
            <a:ext cx="294462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0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582E0E47-6565-426E-A2C7-D923A8E84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89" y="94455"/>
            <a:ext cx="2692644" cy="507515"/>
          </a:xfrm>
          <a:prstGeom prst="rect">
            <a:avLst/>
          </a:prstGeom>
        </p:spPr>
      </p:pic>
      <p:pic>
        <p:nvPicPr>
          <p:cNvPr id="11" name="Online Media 10" title="The Florida Municipal Insurance Trust Is There With You!">
            <a:hlinkClick r:id="" action="ppaction://media"/>
            <a:extLst>
              <a:ext uri="{FF2B5EF4-FFF2-40B4-BE49-F238E27FC236}">
                <a16:creationId xmlns:a16="http://schemas.microsoft.com/office/drawing/2014/main" id="{1A3700B7-D5DE-7E36-9400-E214106C11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28800" y="793925"/>
            <a:ext cx="10016066" cy="56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51E06582-0B1D-4660-A509-4763FE1B3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0" y="64428"/>
            <a:ext cx="1739602" cy="1739602"/>
          </a:xfrm>
          <a:prstGeom prst="rect">
            <a:avLst/>
          </a:prstGeom>
        </p:spPr>
      </p:pic>
      <p:pic>
        <p:nvPicPr>
          <p:cNvPr id="8" name="Online Media 7" title="Hurricane Harvey - NLS RISC 2018 Trustees Conference">
            <a:hlinkClick r:id="" action="ppaction://media"/>
            <a:extLst>
              <a:ext uri="{FF2B5EF4-FFF2-40B4-BE49-F238E27FC236}">
                <a16:creationId xmlns:a16="http://schemas.microsoft.com/office/drawing/2014/main" id="{2331F848-66D1-AB76-F4EE-BEED77D678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021372" y="499196"/>
            <a:ext cx="9936955" cy="56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A461238B-BB45-46D9-B8E5-634C64A1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2" y="1064242"/>
            <a:ext cx="10849153" cy="364239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2364CF8-23A3-4A0A-96F0-7FE37CD4C767}"/>
              </a:ext>
            </a:extLst>
          </p:cNvPr>
          <p:cNvSpPr txBox="1">
            <a:spLocks/>
          </p:cNvSpPr>
          <p:nvPr/>
        </p:nvSpPr>
        <p:spPr>
          <a:xfrm>
            <a:off x="571352" y="457980"/>
            <a:ext cx="7400585" cy="606262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72"/>
            <a:endParaRPr lang="en-US" sz="3599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CEDDD-276E-4A04-A7D1-F6BCEA743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74" y="351913"/>
            <a:ext cx="11253648" cy="212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18232-4458-4A0C-8504-03F468F51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" y="5510934"/>
            <a:ext cx="12188825" cy="1346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823-E92A-EF18-F905-D41E0AFE2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41" y="5939150"/>
            <a:ext cx="4080114" cy="712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C643A-E750-494F-F4E6-E47B17C79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022" y="5969610"/>
            <a:ext cx="5617483" cy="7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2364CF8-23A3-4A0A-96F0-7FE37CD4C767}"/>
              </a:ext>
            </a:extLst>
          </p:cNvPr>
          <p:cNvSpPr txBox="1">
            <a:spLocks/>
          </p:cNvSpPr>
          <p:nvPr/>
        </p:nvSpPr>
        <p:spPr>
          <a:xfrm>
            <a:off x="571352" y="457980"/>
            <a:ext cx="7400585" cy="606262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72"/>
            <a:endParaRPr lang="en-US" sz="3599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CEDDD-276E-4A04-A7D1-F6BCEA743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4" y="351913"/>
            <a:ext cx="11253648" cy="212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18232-4458-4A0C-8504-03F468F5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" y="5510934"/>
            <a:ext cx="12188825" cy="1346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823-E92A-EF18-F905-D41E0AFE2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41" y="5939150"/>
            <a:ext cx="4080114" cy="712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C643A-E750-494F-F4E6-E47B17C79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022" y="5969610"/>
            <a:ext cx="5617483" cy="712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3B0981-396B-A20E-38EE-2A13F5AF0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54" y="784747"/>
            <a:ext cx="3349487" cy="7908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0BF1A-7D0A-625E-5B72-D8939F22803B}"/>
              </a:ext>
            </a:extLst>
          </p:cNvPr>
          <p:cNvSpPr txBox="1"/>
          <p:nvPr/>
        </p:nvSpPr>
        <p:spPr>
          <a:xfrm>
            <a:off x="2413197" y="2680078"/>
            <a:ext cx="7225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WELCOME TO PITTSBURGH!</a:t>
            </a:r>
          </a:p>
        </p:txBody>
      </p:sp>
    </p:spTree>
    <p:extLst>
      <p:ext uri="{BB962C8B-B14F-4D97-AF65-F5344CB8AC3E}">
        <p14:creationId xmlns:p14="http://schemas.microsoft.com/office/powerpoint/2010/main" val="106932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57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673" y="610728"/>
            <a:ext cx="759420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945" y="343079"/>
            <a:ext cx="482529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57" y="340424"/>
            <a:ext cx="462893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7DFCBDD3-ED8A-4B5E-B3FE-CE63755DC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9" b="10913"/>
          <a:stretch/>
        </p:blipFill>
        <p:spPr>
          <a:xfrm>
            <a:off x="546291" y="890337"/>
            <a:ext cx="3434838" cy="398646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2091" y="1071563"/>
            <a:ext cx="7288320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F015C-3739-4337-9A53-5A473A82A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6" r="19422"/>
          <a:stretch/>
        </p:blipFill>
        <p:spPr>
          <a:xfrm>
            <a:off x="5910862" y="1715030"/>
            <a:ext cx="5288213" cy="3967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9F2654-DC8F-801C-5560-39A87A967701}"/>
              </a:ext>
            </a:extLst>
          </p:cNvPr>
          <p:cNvSpPr txBox="1"/>
          <p:nvPr/>
        </p:nvSpPr>
        <p:spPr>
          <a:xfrm>
            <a:off x="992926" y="5033760"/>
            <a:ext cx="242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37FB16-9468-F3C9-BC39-1473AE6D7E93}"/>
              </a:ext>
            </a:extLst>
          </p:cNvPr>
          <p:cNvSpPr txBox="1"/>
          <p:nvPr/>
        </p:nvSpPr>
        <p:spPr>
          <a:xfrm>
            <a:off x="7453884" y="1185548"/>
            <a:ext cx="242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84897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675487-5125-0508-4EF4-DEA30BD7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23" y="176776"/>
            <a:ext cx="9111453" cy="6351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FE1C7-96CC-9FCB-4A36-D62BACD3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8" y="330066"/>
            <a:ext cx="3161654" cy="39758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D34E2F-240C-70FF-39FF-385FBEB3491D}"/>
              </a:ext>
            </a:extLst>
          </p:cNvPr>
          <p:cNvCxnSpPr/>
          <p:nvPr/>
        </p:nvCxnSpPr>
        <p:spPr>
          <a:xfrm>
            <a:off x="4396740" y="2468880"/>
            <a:ext cx="5257800" cy="31470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069A80-8E2C-97D7-BC34-4DB9357A9E3A}"/>
              </a:ext>
            </a:extLst>
          </p:cNvPr>
          <p:cNvCxnSpPr>
            <a:cxnSpLocks/>
          </p:cNvCxnSpPr>
          <p:nvPr/>
        </p:nvCxnSpPr>
        <p:spPr>
          <a:xfrm flipH="1">
            <a:off x="7025640" y="3154680"/>
            <a:ext cx="617220" cy="245842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764E70-1979-F3E0-87FB-D5C5F2C29D9C}"/>
              </a:ext>
            </a:extLst>
          </p:cNvPr>
          <p:cNvCxnSpPr>
            <a:cxnSpLocks/>
          </p:cNvCxnSpPr>
          <p:nvPr/>
        </p:nvCxnSpPr>
        <p:spPr>
          <a:xfrm>
            <a:off x="7025640" y="5613109"/>
            <a:ext cx="2628900" cy="1045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8392E2-62D4-2F02-40DA-1312D2F37D64}"/>
              </a:ext>
            </a:extLst>
          </p:cNvPr>
          <p:cNvCxnSpPr>
            <a:cxnSpLocks/>
          </p:cNvCxnSpPr>
          <p:nvPr/>
        </p:nvCxnSpPr>
        <p:spPr>
          <a:xfrm>
            <a:off x="4396740" y="2458430"/>
            <a:ext cx="3246120" cy="69624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FFCD7F61-DF15-6B4F-C8D2-C21558CB6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540" y="330066"/>
            <a:ext cx="4959980" cy="16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3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69D835-7053-8599-81D8-A26D2F1A8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830149"/>
              </p:ext>
            </p:extLst>
          </p:nvPr>
        </p:nvGraphicFramePr>
        <p:xfrm>
          <a:off x="635431" y="139485"/>
          <a:ext cx="10926305" cy="627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7ACEEB2-DB46-9DCC-2D9D-A5B57866D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499" y="2802362"/>
            <a:ext cx="214597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9188C-ACFD-4D3D-8E2A-C17E5E5E8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5" y="281505"/>
            <a:ext cx="1761007" cy="2148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288BC-963B-4632-9D43-504B68045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027" y="454507"/>
            <a:ext cx="1642221" cy="19754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06582-0B1D-4660-A509-4763FE1B3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739" y="174494"/>
            <a:ext cx="2721193" cy="2721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A30D6-4607-41D6-924C-6316B04BC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004" y="4558950"/>
            <a:ext cx="4878202" cy="1561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E0E47-6565-426E-A2C7-D923A8E84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89" y="4558949"/>
            <a:ext cx="5802211" cy="109361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30FA4C-A1DC-498B-9720-409A05B23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086448"/>
              </p:ext>
            </p:extLst>
          </p:nvPr>
        </p:nvGraphicFramePr>
        <p:xfrm>
          <a:off x="4195902" y="1728514"/>
          <a:ext cx="3676235" cy="350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7FBBE63-7EB2-4775-9F13-64C715B1892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44009"/>
          <a:stretch/>
        </p:blipFill>
        <p:spPr>
          <a:xfrm>
            <a:off x="5024003" y="2895687"/>
            <a:ext cx="2143994" cy="9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F49188C-ACFD-4D3D-8E2A-C17E5E5E8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112"/>
            <a:ext cx="1164705" cy="1420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288BC-963B-4632-9D43-504B68045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4" y="1812842"/>
            <a:ext cx="1090702" cy="1312004"/>
          </a:xfrm>
          <a:prstGeom prst="rect">
            <a:avLst/>
          </a:prstGeom>
        </p:spPr>
      </p:pic>
      <p:pic>
        <p:nvPicPr>
          <p:cNvPr id="7" name="Online Media 6" title="2022 WellCity video">
            <a:hlinkClick r:id="" action="ppaction://media"/>
            <a:extLst>
              <a:ext uri="{FF2B5EF4-FFF2-40B4-BE49-F238E27FC236}">
                <a16:creationId xmlns:a16="http://schemas.microsoft.com/office/drawing/2014/main" id="{75DCCC8C-AD68-D5AA-CE08-B41099CAC4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289104" y="136112"/>
            <a:ext cx="10843627" cy="60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CEFA30D6-4607-41D6-924C-6316B04BC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51" y="1"/>
            <a:ext cx="2942534" cy="941610"/>
          </a:xfrm>
          <a:prstGeom prst="rect">
            <a:avLst/>
          </a:prstGeom>
        </p:spPr>
      </p:pic>
      <p:pic>
        <p:nvPicPr>
          <p:cNvPr id="12" name="Online Media 11" title="PTSD — It's Treatable">
            <a:hlinkClick r:id="" action="ppaction://media"/>
            <a:extLst>
              <a:ext uri="{FF2B5EF4-FFF2-40B4-BE49-F238E27FC236}">
                <a16:creationId xmlns:a16="http://schemas.microsoft.com/office/drawing/2014/main" id="{7DFC1139-7727-7B26-2174-04AD6713FA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74109" y="941611"/>
            <a:ext cx="9809313" cy="5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464646"/>
      </a:dk1>
      <a:lt1>
        <a:srgbClr val="FFFFFF"/>
      </a:lt1>
      <a:dk2>
        <a:srgbClr val="00C8B0"/>
      </a:dk2>
      <a:lt2>
        <a:srgbClr val="E7E6E6"/>
      </a:lt2>
      <a:accent1>
        <a:srgbClr val="00C8B1"/>
      </a:accent1>
      <a:accent2>
        <a:srgbClr val="00AE9A"/>
      </a:accent2>
      <a:accent3>
        <a:srgbClr val="1C212F"/>
      </a:accent3>
      <a:accent4>
        <a:srgbClr val="00C8B0"/>
      </a:accent4>
      <a:accent5>
        <a:srgbClr val="3667B0"/>
      </a:accent5>
      <a:accent6>
        <a:srgbClr val="3666B0"/>
      </a:accent6>
      <a:hlink>
        <a:srgbClr val="1F4585"/>
      </a:hlink>
      <a:folHlink>
        <a:srgbClr val="1F45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0E3C9-0C0B-7248-AC97-261D7CECEBE1}" vid="{F1891014-CF51-2449-9109-ECCAC8E25858}"/>
    </a:ext>
  </a:extLst>
</a:theme>
</file>

<file path=ppt/theme/theme3.xml><?xml version="1.0" encoding="utf-8"?>
<a:theme xmlns:a="http://schemas.openxmlformats.org/drawingml/2006/main" name="2_Office Theme">
  <a:themeElements>
    <a:clrScheme name="Custom 3">
      <a:dk1>
        <a:srgbClr val="464646"/>
      </a:dk1>
      <a:lt1>
        <a:srgbClr val="FFFFFF"/>
      </a:lt1>
      <a:dk2>
        <a:srgbClr val="00C8B0"/>
      </a:dk2>
      <a:lt2>
        <a:srgbClr val="E7E6E6"/>
      </a:lt2>
      <a:accent1>
        <a:srgbClr val="00C8B1"/>
      </a:accent1>
      <a:accent2>
        <a:srgbClr val="00AE9A"/>
      </a:accent2>
      <a:accent3>
        <a:srgbClr val="1C212F"/>
      </a:accent3>
      <a:accent4>
        <a:srgbClr val="00C8B0"/>
      </a:accent4>
      <a:accent5>
        <a:srgbClr val="3667B0"/>
      </a:accent5>
      <a:accent6>
        <a:srgbClr val="3666B0"/>
      </a:accent6>
      <a:hlink>
        <a:srgbClr val="1F4585"/>
      </a:hlink>
      <a:folHlink>
        <a:srgbClr val="1F45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0E3C9-0C0B-7248-AC97-261D7CECEBE1}" vid="{F1891014-CF51-2449-9109-ECCAC8E25858}"/>
    </a:ext>
  </a:extLst>
</a:theme>
</file>

<file path=ppt/theme/theme4.xml><?xml version="1.0" encoding="utf-8"?>
<a:theme xmlns:a="http://schemas.openxmlformats.org/drawingml/2006/main" name="3_Office Theme">
  <a:themeElements>
    <a:clrScheme name="Custom 3">
      <a:dk1>
        <a:srgbClr val="464646"/>
      </a:dk1>
      <a:lt1>
        <a:srgbClr val="FFFFFF"/>
      </a:lt1>
      <a:dk2>
        <a:srgbClr val="00C8B0"/>
      </a:dk2>
      <a:lt2>
        <a:srgbClr val="E7E6E6"/>
      </a:lt2>
      <a:accent1>
        <a:srgbClr val="00C8B1"/>
      </a:accent1>
      <a:accent2>
        <a:srgbClr val="00AE9A"/>
      </a:accent2>
      <a:accent3>
        <a:srgbClr val="1C212F"/>
      </a:accent3>
      <a:accent4>
        <a:srgbClr val="00C8B0"/>
      </a:accent4>
      <a:accent5>
        <a:srgbClr val="3667B0"/>
      </a:accent5>
      <a:accent6>
        <a:srgbClr val="3666B0"/>
      </a:accent6>
      <a:hlink>
        <a:srgbClr val="1F4585"/>
      </a:hlink>
      <a:folHlink>
        <a:srgbClr val="1F45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0E3C9-0C0B-7248-AC97-261D7CECEBE1}" vid="{F1891014-CF51-2449-9109-ECCAC8E2585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15" ma:contentTypeDescription="Create a new document." ma:contentTypeScope="" ma:versionID="4b26286a9ab90ce7955b0a69577861b2">
  <xsd:schema xmlns:xsd="http://www.w3.org/2001/XMLSchema" xmlns:xs="http://www.w3.org/2001/XMLSchema" xmlns:p="http://schemas.microsoft.com/office/2006/metadata/properties" xmlns:ns2="3311db4f-c83e-4f19-9b1a-85740e60a0ff" xmlns:ns3="d3176b68-ad26-48d2-8a37-5330accca0f9" targetNamespace="http://schemas.microsoft.com/office/2006/metadata/properties" ma:root="true" ma:fieldsID="d40d2810b4c6652dd4988929da766e59" ns2:_="" ns3:_=""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11db4f-c83e-4f19-9b1a-85740e60a0ff">
      <Terms xmlns="http://schemas.microsoft.com/office/infopath/2007/PartnerControls"/>
    </lcf76f155ced4ddcb4097134ff3c332f>
    <TaxCatchAll xmlns="d3176b68-ad26-48d2-8a37-5330accca0f9" xsi:nil="true"/>
  </documentManagement>
</p:properties>
</file>

<file path=customXml/itemProps1.xml><?xml version="1.0" encoding="utf-8"?>
<ds:datastoreItem xmlns:ds="http://schemas.openxmlformats.org/officeDocument/2006/customXml" ds:itemID="{83677947-0090-4A8D-84D1-BC79B5C493A2}">
  <ds:schemaRefs>
    <ds:schemaRef ds:uri="3311db4f-c83e-4f19-9b1a-85740e60a0ff"/>
    <ds:schemaRef ds:uri="d3176b68-ad26-48d2-8a37-5330accca0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9DB3D1-EE9B-4930-9A7C-4227A0FF66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267091-BB6A-48B7-AEA9-7AD56831F903}">
  <ds:schemaRefs>
    <ds:schemaRef ds:uri="3311db4f-c83e-4f19-9b1a-85740e60a0ff"/>
    <ds:schemaRef ds:uri="d3176b68-ad26-48d2-8a37-5330accca0f9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5eabdcad-d00c-466b-b1c1-08eb9f100f2c}" enabled="0" method="" siteId="{5eabdcad-d00c-466b-b1c1-08eb9f100f2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54</Words>
  <Application>Microsoft Office PowerPoint</Application>
  <PresentationFormat>Widescreen</PresentationFormat>
  <Paragraphs>28</Paragraphs>
  <Slides>12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Franklin Gothic Demi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Draughn</dc:creator>
  <cp:lastModifiedBy>Erin Rian</cp:lastModifiedBy>
  <cp:revision>5</cp:revision>
  <dcterms:created xsi:type="dcterms:W3CDTF">2022-04-28T21:21:12Z</dcterms:created>
  <dcterms:modified xsi:type="dcterms:W3CDTF">2022-05-12T02:10:51Z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0x0101009C16E2FBB7F9D84FA6316A872BA0EAA1</vt:lpwstr>
  </property>
  <property fmtid="{D5CDD505-2E9C-101B-9397-08002B2CF9AE}" pid="3" name="MediaServiceImageTags">
    <vt:lpwstr/>
  </property>
</Properties>
</file>