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 id="2147483723" r:id="rId5"/>
    <p:sldMasterId id="2147483740" r:id="rId6"/>
    <p:sldMasterId id="2147483757" r:id="rId7"/>
  </p:sldMasterIdLst>
  <p:notesMasterIdLst>
    <p:notesMasterId r:id="rId18"/>
  </p:notesMasterIdLst>
  <p:sldIdLst>
    <p:sldId id="256" r:id="rId8"/>
    <p:sldId id="282" r:id="rId9"/>
    <p:sldId id="296" r:id="rId10"/>
    <p:sldId id="275" r:id="rId11"/>
    <p:sldId id="488" r:id="rId12"/>
    <p:sldId id="515" r:id="rId13"/>
    <p:sldId id="499" r:id="rId14"/>
    <p:sldId id="293" r:id="rId15"/>
    <p:sldId id="516" r:id="rId16"/>
    <p:sldId id="49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470C0-7E77-4344-BAA2-434C18F2D857}" v="284" dt="2021-10-27T15:24:16.486"/>
    <p1510:client id="{7B65E7AD-5C5A-4265-B58C-6642B71832DA}" v="29" dt="2021-10-26T18:48:27.596"/>
    <p1510:client id="{B36FD1D8-D609-4A77-8D14-0CE6BE942F51}" v="44" dt="2021-10-26T20:20:13.884"/>
    <p1510:client id="{C98E3572-DD81-45AD-BBD4-341237E5B56D}" v="2758" dt="2021-10-26T22:23:26.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eterson" userId="f7db407f-204f-45df-b879-31dfe1434a51" providerId="ADAL" clId="{B36FD1D8-D609-4A77-8D14-0CE6BE942F51}"/>
    <pc:docChg chg="undo custSel modSld sldOrd">
      <pc:chgData name="Erin Peterson" userId="f7db407f-204f-45df-b879-31dfe1434a51" providerId="ADAL" clId="{B36FD1D8-D609-4A77-8D14-0CE6BE942F51}" dt="2021-10-26T20:20:13.885" v="387"/>
      <pc:docMkLst>
        <pc:docMk/>
      </pc:docMkLst>
      <pc:sldChg chg="modSp mod">
        <pc:chgData name="Erin Peterson" userId="f7db407f-204f-45df-b879-31dfe1434a51" providerId="ADAL" clId="{B36FD1D8-D609-4A77-8D14-0CE6BE942F51}" dt="2021-10-26T17:16:10.809" v="384" actId="1076"/>
        <pc:sldMkLst>
          <pc:docMk/>
          <pc:sldMk cId="1960183361" sldId="256"/>
        </pc:sldMkLst>
        <pc:spChg chg="mod">
          <ac:chgData name="Erin Peterson" userId="f7db407f-204f-45df-b879-31dfe1434a51" providerId="ADAL" clId="{B36FD1D8-D609-4A77-8D14-0CE6BE942F51}" dt="2021-10-26T17:16:08.703" v="383" actId="1076"/>
          <ac:spMkLst>
            <pc:docMk/>
            <pc:sldMk cId="1960183361" sldId="256"/>
            <ac:spMk id="2" creationId="{617ED47B-CE8D-2B43-9D4E-4AB0FB6BEFE2}"/>
          </ac:spMkLst>
        </pc:spChg>
        <pc:spChg chg="mod">
          <ac:chgData name="Erin Peterson" userId="f7db407f-204f-45df-b879-31dfe1434a51" providerId="ADAL" clId="{B36FD1D8-D609-4A77-8D14-0CE6BE942F51}" dt="2021-10-26T17:16:10.809" v="384" actId="1076"/>
          <ac:spMkLst>
            <pc:docMk/>
            <pc:sldMk cId="1960183361" sldId="256"/>
            <ac:spMk id="3" creationId="{5924DF53-91B0-094D-AE3C-D3058789BF0F}"/>
          </ac:spMkLst>
        </pc:spChg>
      </pc:sldChg>
      <pc:sldChg chg="modSp mod">
        <pc:chgData name="Erin Peterson" userId="f7db407f-204f-45df-b879-31dfe1434a51" providerId="ADAL" clId="{B36FD1D8-D609-4A77-8D14-0CE6BE942F51}" dt="2021-10-26T17:25:54.691" v="385" actId="1076"/>
        <pc:sldMkLst>
          <pc:docMk/>
          <pc:sldMk cId="2330498551" sldId="488"/>
        </pc:sldMkLst>
        <pc:spChg chg="mod">
          <ac:chgData name="Erin Peterson" userId="f7db407f-204f-45df-b879-31dfe1434a51" providerId="ADAL" clId="{B36FD1D8-D609-4A77-8D14-0CE6BE942F51}" dt="2021-10-26T17:14:53.326" v="374" actId="121"/>
          <ac:spMkLst>
            <pc:docMk/>
            <pc:sldMk cId="2330498551" sldId="488"/>
            <ac:spMk id="2" creationId="{FBA74E2A-8B8C-BA4D-A7A3-E19A9CC453B8}"/>
          </ac:spMkLst>
        </pc:spChg>
        <pc:spChg chg="mod">
          <ac:chgData name="Erin Peterson" userId="f7db407f-204f-45df-b879-31dfe1434a51" providerId="ADAL" clId="{B36FD1D8-D609-4A77-8D14-0CE6BE942F51}" dt="2021-10-26T17:25:54.691" v="385" actId="1076"/>
          <ac:spMkLst>
            <pc:docMk/>
            <pc:sldMk cId="2330498551" sldId="488"/>
            <ac:spMk id="30" creationId="{34774852-01F9-D047-9019-0289B3CBB091}"/>
          </ac:spMkLst>
        </pc:spChg>
      </pc:sldChg>
      <pc:sldChg chg="ord">
        <pc:chgData name="Erin Peterson" userId="f7db407f-204f-45df-b879-31dfe1434a51" providerId="ADAL" clId="{B36FD1D8-D609-4A77-8D14-0CE6BE942F51}" dt="2021-10-26T20:20:13.885" v="387"/>
        <pc:sldMkLst>
          <pc:docMk/>
          <pc:sldMk cId="2561159510" sldId="515"/>
        </pc:sldMkLst>
      </pc:sldChg>
    </pc:docChg>
  </pc:docChgLst>
  <pc:docChgLst>
    <pc:chgData name="Lena Scarpulla" userId="8046ca72-3e3d-4dff-8ed6-8e85ae794bde" providerId="ADAL" clId="{A0C5FD96-20C0-468B-857E-DDCC01FFB3C7}"/>
    <pc:docChg chg="undo custSel addSld delSld modSld sldOrd">
      <pc:chgData name="Lena Scarpulla" userId="8046ca72-3e3d-4dff-8ed6-8e85ae794bde" providerId="ADAL" clId="{A0C5FD96-20C0-468B-857E-DDCC01FFB3C7}" dt="2021-06-17T22:06:12.467" v="785"/>
      <pc:docMkLst>
        <pc:docMk/>
      </pc:docMkLst>
      <pc:sldChg chg="addSp delSp modSp mod modAnim">
        <pc:chgData name="Lena Scarpulla" userId="8046ca72-3e3d-4dff-8ed6-8e85ae794bde" providerId="ADAL" clId="{A0C5FD96-20C0-468B-857E-DDCC01FFB3C7}" dt="2021-06-17T22:05:02.362" v="779" actId="114"/>
        <pc:sldMkLst>
          <pc:docMk/>
          <pc:sldMk cId="1960183361" sldId="256"/>
        </pc:sldMkLst>
        <pc:spChg chg="mod">
          <ac:chgData name="Lena Scarpulla" userId="8046ca72-3e3d-4dff-8ed6-8e85ae794bde" providerId="ADAL" clId="{A0C5FD96-20C0-468B-857E-DDCC01FFB3C7}" dt="2021-06-17T18:51:33.513" v="12" actId="26606"/>
          <ac:spMkLst>
            <pc:docMk/>
            <pc:sldMk cId="1960183361" sldId="256"/>
            <ac:spMk id="2" creationId="{617ED47B-CE8D-2B43-9D4E-4AB0FB6BEFE2}"/>
          </ac:spMkLst>
        </pc:spChg>
        <pc:spChg chg="mod">
          <ac:chgData name="Lena Scarpulla" userId="8046ca72-3e3d-4dff-8ed6-8e85ae794bde" providerId="ADAL" clId="{A0C5FD96-20C0-468B-857E-DDCC01FFB3C7}" dt="2021-06-17T22:05:02.362" v="779" actId="114"/>
          <ac:spMkLst>
            <pc:docMk/>
            <pc:sldMk cId="1960183361" sldId="256"/>
            <ac:spMk id="3" creationId="{5924DF53-91B0-094D-AE3C-D3058789BF0F}"/>
          </ac:spMkLst>
        </pc:spChg>
        <pc:spChg chg="add mod">
          <ac:chgData name="Lena Scarpulla" userId="8046ca72-3e3d-4dff-8ed6-8e85ae794bde" providerId="ADAL" clId="{A0C5FD96-20C0-468B-857E-DDCC01FFB3C7}" dt="2021-06-17T18:52:19.516" v="16" actId="2085"/>
          <ac:spMkLst>
            <pc:docMk/>
            <pc:sldMk cId="1960183361" sldId="256"/>
            <ac:spMk id="4" creationId="{4CBB8F79-3AD5-48D2-A4C6-E2C3C15F7B0B}"/>
          </ac:spMkLst>
        </pc:spChg>
        <pc:spChg chg="add del">
          <ac:chgData name="Lena Scarpulla" userId="8046ca72-3e3d-4dff-8ed6-8e85ae794bde" providerId="ADAL" clId="{A0C5FD96-20C0-468B-857E-DDCC01FFB3C7}" dt="2021-06-17T18:51:33.473" v="11" actId="26606"/>
          <ac:spMkLst>
            <pc:docMk/>
            <pc:sldMk cId="1960183361" sldId="256"/>
            <ac:spMk id="8" creationId="{0ADFFC45-3DC9-4433-926F-043E879D9DFC}"/>
          </ac:spMkLst>
        </pc:spChg>
        <pc:spChg chg="add">
          <ac:chgData name="Lena Scarpulla" userId="8046ca72-3e3d-4dff-8ed6-8e85ae794bde" providerId="ADAL" clId="{A0C5FD96-20C0-468B-857E-DDCC01FFB3C7}" dt="2021-06-17T18:51:33.513" v="12" actId="26606"/>
          <ac:spMkLst>
            <pc:docMk/>
            <pc:sldMk cId="1960183361" sldId="256"/>
            <ac:spMk id="14" creationId="{52FB45E9-914E-4471-AC87-E475CD51767D}"/>
          </ac:spMkLst>
        </pc:spChg>
        <pc:spChg chg="add">
          <ac:chgData name="Lena Scarpulla" userId="8046ca72-3e3d-4dff-8ed6-8e85ae794bde" providerId="ADAL" clId="{A0C5FD96-20C0-468B-857E-DDCC01FFB3C7}" dt="2021-06-17T18:51:33.513" v="12" actId="26606"/>
          <ac:spMkLst>
            <pc:docMk/>
            <pc:sldMk cId="1960183361" sldId="256"/>
            <ac:spMk id="16" creationId="{C310626D-5743-49D4-8F7D-88C4F8F05774}"/>
          </ac:spMkLst>
        </pc:spChg>
        <pc:spChg chg="add">
          <ac:chgData name="Lena Scarpulla" userId="8046ca72-3e3d-4dff-8ed6-8e85ae794bde" providerId="ADAL" clId="{A0C5FD96-20C0-468B-857E-DDCC01FFB3C7}" dt="2021-06-17T18:51:33.513" v="12" actId="26606"/>
          <ac:spMkLst>
            <pc:docMk/>
            <pc:sldMk cId="1960183361" sldId="256"/>
            <ac:spMk id="18" creationId="{3C195FC1-B568-4C72-9902-34CB35DDD7A1}"/>
          </ac:spMkLst>
        </pc:spChg>
        <pc:spChg chg="add del">
          <ac:chgData name="Lena Scarpulla" userId="8046ca72-3e3d-4dff-8ed6-8e85ae794bde" providerId="ADAL" clId="{A0C5FD96-20C0-468B-857E-DDCC01FFB3C7}" dt="2021-06-17T18:51:33.473" v="11" actId="26606"/>
          <ac:spMkLst>
            <pc:docMk/>
            <pc:sldMk cId="1960183361" sldId="256"/>
            <ac:spMk id="19" creationId="{69370F01-B8C9-4CE4-824C-92B2792E6ED0}"/>
          </ac:spMkLst>
        </pc:spChg>
        <pc:spChg chg="add">
          <ac:chgData name="Lena Scarpulla" userId="8046ca72-3e3d-4dff-8ed6-8e85ae794bde" providerId="ADAL" clId="{A0C5FD96-20C0-468B-857E-DDCC01FFB3C7}" dt="2021-06-17T18:51:33.513" v="12" actId="26606"/>
          <ac:spMkLst>
            <pc:docMk/>
            <pc:sldMk cId="1960183361" sldId="256"/>
            <ac:spMk id="20" creationId="{EF2BDF77-362C-43F0-8CBB-A969EC2AE0C4}"/>
          </ac:spMkLst>
        </pc:spChg>
        <pc:spChg chg="add">
          <ac:chgData name="Lena Scarpulla" userId="8046ca72-3e3d-4dff-8ed6-8e85ae794bde" providerId="ADAL" clId="{A0C5FD96-20C0-468B-857E-DDCC01FFB3C7}" dt="2021-06-17T18:51:33.513" v="12" actId="26606"/>
          <ac:spMkLst>
            <pc:docMk/>
            <pc:sldMk cId="1960183361" sldId="256"/>
            <ac:spMk id="21" creationId="{9179DE42-5613-4B35-A1E6-6CCBAA13C743}"/>
          </ac:spMkLst>
        </pc:spChg>
        <pc:spChg chg="add">
          <ac:chgData name="Lena Scarpulla" userId="8046ca72-3e3d-4dff-8ed6-8e85ae794bde" providerId="ADAL" clId="{A0C5FD96-20C0-468B-857E-DDCC01FFB3C7}" dt="2021-06-17T18:51:33.513" v="12" actId="26606"/>
          <ac:spMkLst>
            <pc:docMk/>
            <pc:sldMk cId="1960183361" sldId="256"/>
            <ac:spMk id="22" creationId="{4BE96B01-3929-432D-B8C2-ADBCB74C2EF4}"/>
          </ac:spMkLst>
        </pc:spChg>
        <pc:spChg chg="add">
          <ac:chgData name="Lena Scarpulla" userId="8046ca72-3e3d-4dff-8ed6-8e85ae794bde" providerId="ADAL" clId="{A0C5FD96-20C0-468B-857E-DDCC01FFB3C7}" dt="2021-06-17T18:51:33.513" v="12" actId="26606"/>
          <ac:spMkLst>
            <pc:docMk/>
            <pc:sldMk cId="1960183361" sldId="256"/>
            <ac:spMk id="24" creationId="{2A6FCDE6-CDE2-4C51-B18E-A95CFB679714}"/>
          </ac:spMkLst>
        </pc:spChg>
        <pc:spChg chg="add">
          <ac:chgData name="Lena Scarpulla" userId="8046ca72-3e3d-4dff-8ed6-8e85ae794bde" providerId="ADAL" clId="{A0C5FD96-20C0-468B-857E-DDCC01FFB3C7}" dt="2021-06-17T18:51:33.513" v="12" actId="26606"/>
          <ac:spMkLst>
            <pc:docMk/>
            <pc:sldMk cId="1960183361" sldId="256"/>
            <ac:spMk id="26" creationId="{9D2E8756-2465-473A-BA2A-2DB1D6224745}"/>
          </ac:spMkLst>
        </pc:spChg>
        <pc:grpChg chg="add del">
          <ac:chgData name="Lena Scarpulla" userId="8046ca72-3e3d-4dff-8ed6-8e85ae794bde" providerId="ADAL" clId="{A0C5FD96-20C0-468B-857E-DDCC01FFB3C7}" dt="2021-06-17T18:51:33.473" v="11" actId="26606"/>
          <ac:grpSpMkLst>
            <pc:docMk/>
            <pc:sldMk cId="1960183361" sldId="256"/>
            <ac:grpSpMk id="10" creationId="{B5F26A87-0610-435F-AA13-BD658385C9D9}"/>
          </ac:grpSpMkLst>
        </pc:grpChg>
        <pc:cxnChg chg="add">
          <ac:chgData name="Lena Scarpulla" userId="8046ca72-3e3d-4dff-8ed6-8e85ae794bde" providerId="ADAL" clId="{A0C5FD96-20C0-468B-857E-DDCC01FFB3C7}" dt="2021-06-17T18:51:33.513" v="12" actId="26606"/>
          <ac:cxnSpMkLst>
            <pc:docMk/>
            <pc:sldMk cId="1960183361" sldId="256"/>
            <ac:cxnSpMk id="12" creationId="{4AE4806D-B8F9-4679-A68A-9BD21C01A301}"/>
          </ac:cxnSpMkLst>
        </pc:cxnChg>
        <pc:cxnChg chg="add">
          <ac:chgData name="Lena Scarpulla" userId="8046ca72-3e3d-4dff-8ed6-8e85ae794bde" providerId="ADAL" clId="{A0C5FD96-20C0-468B-857E-DDCC01FFB3C7}" dt="2021-06-17T18:51:33.513" v="12" actId="26606"/>
          <ac:cxnSpMkLst>
            <pc:docMk/>
            <pc:sldMk cId="1960183361" sldId="256"/>
            <ac:cxnSpMk id="23" creationId="{EB898B32-3891-4C3A-8F58-C5969D2E9033}"/>
          </ac:cxnSpMkLst>
        </pc:cxnChg>
      </pc:sldChg>
      <pc:sldChg chg="mod ord modShow">
        <pc:chgData name="Lena Scarpulla" userId="8046ca72-3e3d-4dff-8ed6-8e85ae794bde" providerId="ADAL" clId="{A0C5FD96-20C0-468B-857E-DDCC01FFB3C7}" dt="2021-06-17T22:05:41.769" v="783" actId="729"/>
        <pc:sldMkLst>
          <pc:docMk/>
          <pc:sldMk cId="1693090639" sldId="264"/>
        </pc:sldMkLst>
      </pc:sldChg>
      <pc:sldChg chg="del">
        <pc:chgData name="Lena Scarpulla" userId="8046ca72-3e3d-4dff-8ed6-8e85ae794bde" providerId="ADAL" clId="{A0C5FD96-20C0-468B-857E-DDCC01FFB3C7}" dt="2021-06-17T21:44:04.137" v="448" actId="47"/>
        <pc:sldMkLst>
          <pc:docMk/>
          <pc:sldMk cId="491946328" sldId="267"/>
        </pc:sldMkLst>
      </pc:sldChg>
      <pc:sldChg chg="modSp mod ord">
        <pc:chgData name="Lena Scarpulla" userId="8046ca72-3e3d-4dff-8ed6-8e85ae794bde" providerId="ADAL" clId="{A0C5FD96-20C0-468B-857E-DDCC01FFB3C7}" dt="2021-06-17T21:40:09.443" v="377" actId="948"/>
        <pc:sldMkLst>
          <pc:docMk/>
          <pc:sldMk cId="65683433" sldId="275"/>
        </pc:sldMkLst>
        <pc:spChg chg="mod">
          <ac:chgData name="Lena Scarpulla" userId="8046ca72-3e3d-4dff-8ed6-8e85ae794bde" providerId="ADAL" clId="{A0C5FD96-20C0-468B-857E-DDCC01FFB3C7}" dt="2021-06-17T21:40:09.443" v="377" actId="948"/>
          <ac:spMkLst>
            <pc:docMk/>
            <pc:sldMk cId="65683433" sldId="275"/>
            <ac:spMk id="6" creationId="{270E3FC8-BD79-40BF-BC20-2D24AF948F30}"/>
          </ac:spMkLst>
        </pc:spChg>
      </pc:sldChg>
      <pc:sldChg chg="add del">
        <pc:chgData name="Lena Scarpulla" userId="8046ca72-3e3d-4dff-8ed6-8e85ae794bde" providerId="ADAL" clId="{A0C5FD96-20C0-468B-857E-DDCC01FFB3C7}" dt="2021-06-17T21:39:04.622" v="373" actId="47"/>
        <pc:sldMkLst>
          <pc:docMk/>
          <pc:sldMk cId="3885122935" sldId="277"/>
        </pc:sldMkLst>
      </pc:sldChg>
      <pc:sldChg chg="modSp mod ord">
        <pc:chgData name="Lena Scarpulla" userId="8046ca72-3e3d-4dff-8ed6-8e85ae794bde" providerId="ADAL" clId="{A0C5FD96-20C0-468B-857E-DDCC01FFB3C7}" dt="2021-06-17T21:37:41.360" v="367" actId="20577"/>
        <pc:sldMkLst>
          <pc:docMk/>
          <pc:sldMk cId="3515624147" sldId="282"/>
        </pc:sldMkLst>
        <pc:spChg chg="mod">
          <ac:chgData name="Lena Scarpulla" userId="8046ca72-3e3d-4dff-8ed6-8e85ae794bde" providerId="ADAL" clId="{A0C5FD96-20C0-468B-857E-DDCC01FFB3C7}" dt="2021-06-17T21:37:41.360" v="367" actId="20577"/>
          <ac:spMkLst>
            <pc:docMk/>
            <pc:sldMk cId="3515624147" sldId="282"/>
            <ac:spMk id="6" creationId="{270E3FC8-BD79-40BF-BC20-2D24AF948F30}"/>
          </ac:spMkLst>
        </pc:spChg>
      </pc:sldChg>
      <pc:sldChg chg="del">
        <pc:chgData name="Lena Scarpulla" userId="8046ca72-3e3d-4dff-8ed6-8e85ae794bde" providerId="ADAL" clId="{A0C5FD96-20C0-468B-857E-DDCC01FFB3C7}" dt="2021-06-17T21:42:49.912" v="443" actId="47"/>
        <pc:sldMkLst>
          <pc:docMk/>
          <pc:sldMk cId="1099215237" sldId="290"/>
        </pc:sldMkLst>
      </pc:sldChg>
      <pc:sldChg chg="del">
        <pc:chgData name="Lena Scarpulla" userId="8046ca72-3e3d-4dff-8ed6-8e85ae794bde" providerId="ADAL" clId="{A0C5FD96-20C0-468B-857E-DDCC01FFB3C7}" dt="2021-06-17T21:43:00.549" v="445" actId="47"/>
        <pc:sldMkLst>
          <pc:docMk/>
          <pc:sldMk cId="2047739818" sldId="291"/>
        </pc:sldMkLst>
      </pc:sldChg>
      <pc:sldChg chg="modSp del mod">
        <pc:chgData name="Lena Scarpulla" userId="8046ca72-3e3d-4dff-8ed6-8e85ae794bde" providerId="ADAL" clId="{A0C5FD96-20C0-468B-857E-DDCC01FFB3C7}" dt="2021-06-17T21:47:37.487" v="489" actId="47"/>
        <pc:sldMkLst>
          <pc:docMk/>
          <pc:sldMk cId="1937152452" sldId="292"/>
        </pc:sldMkLst>
        <pc:spChg chg="mod">
          <ac:chgData name="Lena Scarpulla" userId="8046ca72-3e3d-4dff-8ed6-8e85ae794bde" providerId="ADAL" clId="{A0C5FD96-20C0-468B-857E-DDCC01FFB3C7}" dt="2021-06-17T21:47:14.762" v="482" actId="21"/>
          <ac:spMkLst>
            <pc:docMk/>
            <pc:sldMk cId="1937152452" sldId="292"/>
            <ac:spMk id="2" creationId="{1C20F2BE-3F1B-4C87-9F8D-1960A29FC729}"/>
          </ac:spMkLst>
        </pc:spChg>
      </pc:sldChg>
      <pc:sldChg chg="addSp delSp modSp mod">
        <pc:chgData name="Lena Scarpulla" userId="8046ca72-3e3d-4dff-8ed6-8e85ae794bde" providerId="ADAL" clId="{A0C5FD96-20C0-468B-857E-DDCC01FFB3C7}" dt="2021-06-17T22:03:32.010" v="776" actId="1076"/>
        <pc:sldMkLst>
          <pc:docMk/>
          <pc:sldMk cId="1299258095" sldId="293"/>
        </pc:sldMkLst>
        <pc:picChg chg="add del mod">
          <ac:chgData name="Lena Scarpulla" userId="8046ca72-3e3d-4dff-8ed6-8e85ae794bde" providerId="ADAL" clId="{A0C5FD96-20C0-468B-857E-DDCC01FFB3C7}" dt="2021-06-17T22:02:44.543" v="764" actId="21"/>
          <ac:picMkLst>
            <pc:docMk/>
            <pc:sldMk cId="1299258095" sldId="293"/>
            <ac:picMk id="3" creationId="{9F469891-096B-4E48-B310-39F098C35FA3}"/>
          </ac:picMkLst>
        </pc:picChg>
        <pc:picChg chg="del">
          <ac:chgData name="Lena Scarpulla" userId="8046ca72-3e3d-4dff-8ed6-8e85ae794bde" providerId="ADAL" clId="{A0C5FD96-20C0-468B-857E-DDCC01FFB3C7}" dt="2021-06-17T22:02:46.411" v="765" actId="478"/>
          <ac:picMkLst>
            <pc:docMk/>
            <pc:sldMk cId="1299258095" sldId="293"/>
            <ac:picMk id="6" creationId="{091E93DF-1F21-45EE-A89C-52DFBFDC11CE}"/>
          </ac:picMkLst>
        </pc:picChg>
        <pc:picChg chg="add mod ord modCrop">
          <ac:chgData name="Lena Scarpulla" userId="8046ca72-3e3d-4dff-8ed6-8e85ae794bde" providerId="ADAL" clId="{A0C5FD96-20C0-468B-857E-DDCC01FFB3C7}" dt="2021-06-17T22:03:32.010" v="776" actId="1076"/>
          <ac:picMkLst>
            <pc:docMk/>
            <pc:sldMk cId="1299258095" sldId="293"/>
            <ac:picMk id="29" creationId="{0D27A333-A377-423E-8E40-39E2FFF6E2A6}"/>
          </ac:picMkLst>
        </pc:picChg>
      </pc:sldChg>
      <pc:sldChg chg="modSp del mod">
        <pc:chgData name="Lena Scarpulla" userId="8046ca72-3e3d-4dff-8ed6-8e85ae794bde" providerId="ADAL" clId="{A0C5FD96-20C0-468B-857E-DDCC01FFB3C7}" dt="2021-06-17T21:40:36.347" v="378" actId="47"/>
        <pc:sldMkLst>
          <pc:docMk/>
          <pc:sldMk cId="4237405565" sldId="306"/>
        </pc:sldMkLst>
        <pc:spChg chg="mod">
          <ac:chgData name="Lena Scarpulla" userId="8046ca72-3e3d-4dff-8ed6-8e85ae794bde" providerId="ADAL" clId="{A0C5FD96-20C0-468B-857E-DDCC01FFB3C7}" dt="2021-06-17T21:39:11.172" v="374"/>
          <ac:spMkLst>
            <pc:docMk/>
            <pc:sldMk cId="4237405565" sldId="306"/>
            <ac:spMk id="430089" creationId="{00000000-0000-0000-0000-000000000000}"/>
          </ac:spMkLst>
        </pc:spChg>
      </pc:sldChg>
      <pc:sldChg chg="modSp del mod">
        <pc:chgData name="Lena Scarpulla" userId="8046ca72-3e3d-4dff-8ed6-8e85ae794bde" providerId="ADAL" clId="{A0C5FD96-20C0-468B-857E-DDCC01FFB3C7}" dt="2021-06-17T20:44:13.562" v="89" actId="47"/>
        <pc:sldMkLst>
          <pc:docMk/>
          <pc:sldMk cId="1125610084" sldId="429"/>
        </pc:sldMkLst>
        <pc:spChg chg="mod">
          <ac:chgData name="Lena Scarpulla" userId="8046ca72-3e3d-4dff-8ed6-8e85ae794bde" providerId="ADAL" clId="{A0C5FD96-20C0-468B-857E-DDCC01FFB3C7}" dt="2021-06-17T20:44:05.402" v="88" actId="207"/>
          <ac:spMkLst>
            <pc:docMk/>
            <pc:sldMk cId="1125610084" sldId="429"/>
            <ac:spMk id="120" creationId="{B16AF141-8C01-C843-B4A6-C7362B9ED2A9}"/>
          </ac:spMkLst>
        </pc:spChg>
      </pc:sldChg>
      <pc:sldChg chg="mod ord modShow">
        <pc:chgData name="Lena Scarpulla" userId="8046ca72-3e3d-4dff-8ed6-8e85ae794bde" providerId="ADAL" clId="{A0C5FD96-20C0-468B-857E-DDCC01FFB3C7}" dt="2021-06-17T22:05:38.482" v="782" actId="729"/>
        <pc:sldMkLst>
          <pc:docMk/>
          <pc:sldMk cId="2383481982" sldId="457"/>
        </pc:sldMkLst>
      </pc:sldChg>
      <pc:sldChg chg="del">
        <pc:chgData name="Lena Scarpulla" userId="8046ca72-3e3d-4dff-8ed6-8e85ae794bde" providerId="ADAL" clId="{A0C5FD96-20C0-468B-857E-DDCC01FFB3C7}" dt="2021-06-17T21:42:56.925" v="444" actId="47"/>
        <pc:sldMkLst>
          <pc:docMk/>
          <pc:sldMk cId="3012082717" sldId="466"/>
        </pc:sldMkLst>
      </pc:sldChg>
      <pc:sldChg chg="delSp modSp del mod">
        <pc:chgData name="Lena Scarpulla" userId="8046ca72-3e3d-4dff-8ed6-8e85ae794bde" providerId="ADAL" clId="{A0C5FD96-20C0-468B-857E-DDCC01FFB3C7}" dt="2021-06-17T21:37:44.823" v="368" actId="47"/>
        <pc:sldMkLst>
          <pc:docMk/>
          <pc:sldMk cId="774913464" sldId="469"/>
        </pc:sldMkLst>
        <pc:spChg chg="mod">
          <ac:chgData name="Lena Scarpulla" userId="8046ca72-3e3d-4dff-8ed6-8e85ae794bde" providerId="ADAL" clId="{A0C5FD96-20C0-468B-857E-DDCC01FFB3C7}" dt="2021-06-17T21:35:09.562" v="238" actId="27636"/>
          <ac:spMkLst>
            <pc:docMk/>
            <pc:sldMk cId="774913464" sldId="469"/>
            <ac:spMk id="4" creationId="{8948894B-CD87-4F2C-AA33-3E22D712E3B0}"/>
          </ac:spMkLst>
        </pc:spChg>
        <pc:picChg chg="del">
          <ac:chgData name="Lena Scarpulla" userId="8046ca72-3e3d-4dff-8ed6-8e85ae794bde" providerId="ADAL" clId="{A0C5FD96-20C0-468B-857E-DDCC01FFB3C7}" dt="2021-06-17T21:33:32.953" v="234" actId="478"/>
          <ac:picMkLst>
            <pc:docMk/>
            <pc:sldMk cId="774913464" sldId="469"/>
            <ac:picMk id="2050" creationId="{CABF18C7-01CD-40F5-B249-095E448B4241}"/>
          </ac:picMkLst>
        </pc:picChg>
      </pc:sldChg>
      <pc:sldChg chg="mod ord modShow">
        <pc:chgData name="Lena Scarpulla" userId="8046ca72-3e3d-4dff-8ed6-8e85ae794bde" providerId="ADAL" clId="{A0C5FD96-20C0-468B-857E-DDCC01FFB3C7}" dt="2021-06-17T22:05:34.895" v="781" actId="729"/>
        <pc:sldMkLst>
          <pc:docMk/>
          <pc:sldMk cId="2330498551" sldId="488"/>
        </pc:sldMkLst>
      </pc:sldChg>
      <pc:sldChg chg="delSp modSp del mod">
        <pc:chgData name="Lena Scarpulla" userId="8046ca72-3e3d-4dff-8ed6-8e85ae794bde" providerId="ADAL" clId="{A0C5FD96-20C0-468B-857E-DDCC01FFB3C7}" dt="2021-06-17T21:46:07.465" v="475" actId="47"/>
        <pc:sldMkLst>
          <pc:docMk/>
          <pc:sldMk cId="1782059242" sldId="490"/>
        </pc:sldMkLst>
        <pc:spChg chg="mod">
          <ac:chgData name="Lena Scarpulla" userId="8046ca72-3e3d-4dff-8ed6-8e85ae794bde" providerId="ADAL" clId="{A0C5FD96-20C0-468B-857E-DDCC01FFB3C7}" dt="2021-06-17T21:45:05.231" v="467" actId="21"/>
          <ac:spMkLst>
            <pc:docMk/>
            <pc:sldMk cId="1782059242" sldId="490"/>
            <ac:spMk id="30" creationId="{34774852-01F9-D047-9019-0289B3CBB091}"/>
          </ac:spMkLst>
        </pc:spChg>
        <pc:picChg chg="del">
          <ac:chgData name="Lena Scarpulla" userId="8046ca72-3e3d-4dff-8ed6-8e85ae794bde" providerId="ADAL" clId="{A0C5FD96-20C0-468B-857E-DDCC01FFB3C7}" dt="2021-06-17T21:40:59.199" v="381" actId="478"/>
          <ac:picMkLst>
            <pc:docMk/>
            <pc:sldMk cId="1782059242" sldId="490"/>
            <ac:picMk id="4" creationId="{666EED45-049A-40F2-A530-6A254AC819ED}"/>
          </ac:picMkLst>
        </pc:picChg>
        <pc:picChg chg="del">
          <ac:chgData name="Lena Scarpulla" userId="8046ca72-3e3d-4dff-8ed6-8e85ae794bde" providerId="ADAL" clId="{A0C5FD96-20C0-468B-857E-DDCC01FFB3C7}" dt="2021-06-17T21:40:56.030" v="380" actId="478"/>
          <ac:picMkLst>
            <pc:docMk/>
            <pc:sldMk cId="1782059242" sldId="490"/>
            <ac:picMk id="2049" creationId="{F75A0170-AB25-4C4F-BF29-047FA6E92E00}"/>
          </ac:picMkLst>
        </pc:picChg>
      </pc:sldChg>
      <pc:sldChg chg="addSp delSp modSp del mod">
        <pc:chgData name="Lena Scarpulla" userId="8046ca72-3e3d-4dff-8ed6-8e85ae794bde" providerId="ADAL" clId="{A0C5FD96-20C0-468B-857E-DDCC01FFB3C7}" dt="2021-06-17T21:57:12.773" v="727" actId="47"/>
        <pc:sldMkLst>
          <pc:docMk/>
          <pc:sldMk cId="312190210" sldId="492"/>
        </pc:sldMkLst>
        <pc:spChg chg="mod">
          <ac:chgData name="Lena Scarpulla" userId="8046ca72-3e3d-4dff-8ed6-8e85ae794bde" providerId="ADAL" clId="{A0C5FD96-20C0-468B-857E-DDCC01FFB3C7}" dt="2021-06-17T21:14:31.984" v="192" actId="1076"/>
          <ac:spMkLst>
            <pc:docMk/>
            <pc:sldMk cId="312190210" sldId="492"/>
            <ac:spMk id="2" creationId="{523606C2-7540-49B5-A41B-ED8BEDB02655}"/>
          </ac:spMkLst>
        </pc:spChg>
        <pc:spChg chg="mod">
          <ac:chgData name="Lena Scarpulla" userId="8046ca72-3e3d-4dff-8ed6-8e85ae794bde" providerId="ADAL" clId="{A0C5FD96-20C0-468B-857E-DDCC01FFB3C7}" dt="2021-06-17T21:14:24.762" v="191" actId="1076"/>
          <ac:spMkLst>
            <pc:docMk/>
            <pc:sldMk cId="312190210" sldId="492"/>
            <ac:spMk id="21" creationId="{945BE22E-F4BB-41CC-909D-EF6AA2BD7240}"/>
          </ac:spMkLst>
        </pc:spChg>
        <pc:grpChg chg="add mod">
          <ac:chgData name="Lena Scarpulla" userId="8046ca72-3e3d-4dff-8ed6-8e85ae794bde" providerId="ADAL" clId="{A0C5FD96-20C0-468B-857E-DDCC01FFB3C7}" dt="2021-06-17T21:52:56.075" v="617" actId="164"/>
          <ac:grpSpMkLst>
            <pc:docMk/>
            <pc:sldMk cId="312190210" sldId="492"/>
            <ac:grpSpMk id="11" creationId="{E8DC82D9-5487-466A-9289-60A52D448721}"/>
          </ac:grpSpMkLst>
        </pc:grpChg>
        <pc:picChg chg="add mod modCrop">
          <ac:chgData name="Lena Scarpulla" userId="8046ca72-3e3d-4dff-8ed6-8e85ae794bde" providerId="ADAL" clId="{A0C5FD96-20C0-468B-857E-DDCC01FFB3C7}" dt="2021-06-17T21:52:56.075" v="617" actId="164"/>
          <ac:picMkLst>
            <pc:docMk/>
            <pc:sldMk cId="312190210" sldId="492"/>
            <ac:picMk id="4" creationId="{7459DEBA-EF5B-45E0-AEF2-5002328900BB}"/>
          </ac:picMkLst>
        </pc:picChg>
        <pc:picChg chg="add mod modCrop">
          <ac:chgData name="Lena Scarpulla" userId="8046ca72-3e3d-4dff-8ed6-8e85ae794bde" providerId="ADAL" clId="{A0C5FD96-20C0-468B-857E-DDCC01FFB3C7}" dt="2021-06-17T21:52:56.075" v="617" actId="164"/>
          <ac:picMkLst>
            <pc:docMk/>
            <pc:sldMk cId="312190210" sldId="492"/>
            <ac:picMk id="6" creationId="{59BF0BF5-46BE-477E-AEE5-6BD3B01D3565}"/>
          </ac:picMkLst>
        </pc:picChg>
        <pc:picChg chg="add del mod modCrop">
          <ac:chgData name="Lena Scarpulla" userId="8046ca72-3e3d-4dff-8ed6-8e85ae794bde" providerId="ADAL" clId="{A0C5FD96-20C0-468B-857E-DDCC01FFB3C7}" dt="2021-06-17T20:50:14.615" v="154" actId="478"/>
          <ac:picMkLst>
            <pc:docMk/>
            <pc:sldMk cId="312190210" sldId="492"/>
            <ac:picMk id="8" creationId="{29BC0C5C-C011-4CEB-B666-27A6055AE341}"/>
          </ac:picMkLst>
        </pc:picChg>
        <pc:picChg chg="add mod modCrop">
          <ac:chgData name="Lena Scarpulla" userId="8046ca72-3e3d-4dff-8ed6-8e85ae794bde" providerId="ADAL" clId="{A0C5FD96-20C0-468B-857E-DDCC01FFB3C7}" dt="2021-06-17T21:52:56.075" v="617" actId="164"/>
          <ac:picMkLst>
            <pc:docMk/>
            <pc:sldMk cId="312190210" sldId="492"/>
            <ac:picMk id="10" creationId="{0DB56967-7B5C-4527-9758-0E7325692EED}"/>
          </ac:picMkLst>
        </pc:picChg>
        <pc:picChg chg="del mod">
          <ac:chgData name="Lena Scarpulla" userId="8046ca72-3e3d-4dff-8ed6-8e85ae794bde" providerId="ADAL" clId="{A0C5FD96-20C0-468B-857E-DDCC01FFB3C7}" dt="2021-06-17T20:45:31.265" v="93" actId="478"/>
          <ac:picMkLst>
            <pc:docMk/>
            <pc:sldMk cId="312190210" sldId="492"/>
            <ac:picMk id="17" creationId="{73774DAE-15CB-4AF4-AA13-63D1BF4E4549}"/>
          </ac:picMkLst>
        </pc:picChg>
        <pc:picChg chg="del">
          <ac:chgData name="Lena Scarpulla" userId="8046ca72-3e3d-4dff-8ed6-8e85ae794bde" providerId="ADAL" clId="{A0C5FD96-20C0-468B-857E-DDCC01FFB3C7}" dt="2021-06-17T20:46:34.042" v="104" actId="478"/>
          <ac:picMkLst>
            <pc:docMk/>
            <pc:sldMk cId="312190210" sldId="492"/>
            <ac:picMk id="18" creationId="{728AFB24-96A3-4EC1-AC18-FCE32617AD66}"/>
          </ac:picMkLst>
        </pc:picChg>
        <pc:picChg chg="del">
          <ac:chgData name="Lena Scarpulla" userId="8046ca72-3e3d-4dff-8ed6-8e85ae794bde" providerId="ADAL" clId="{A0C5FD96-20C0-468B-857E-DDCC01FFB3C7}" dt="2021-06-17T20:46:35.284" v="105" actId="478"/>
          <ac:picMkLst>
            <pc:docMk/>
            <pc:sldMk cId="312190210" sldId="492"/>
            <ac:picMk id="19" creationId="{693EA378-54A5-4911-9211-8D8770768930}"/>
          </ac:picMkLst>
        </pc:picChg>
      </pc:sldChg>
      <pc:sldChg chg="add del">
        <pc:chgData name="Lena Scarpulla" userId="8046ca72-3e3d-4dff-8ed6-8e85ae794bde" providerId="ADAL" clId="{A0C5FD96-20C0-468B-857E-DDCC01FFB3C7}" dt="2021-06-17T18:59:39.586" v="24" actId="47"/>
        <pc:sldMkLst>
          <pc:docMk/>
          <pc:sldMk cId="2720202111" sldId="493"/>
        </pc:sldMkLst>
      </pc:sldChg>
      <pc:sldChg chg="addSp delSp modSp add del mod ord">
        <pc:chgData name="Lena Scarpulla" userId="8046ca72-3e3d-4dff-8ed6-8e85ae794bde" providerId="ADAL" clId="{A0C5FD96-20C0-468B-857E-DDCC01FFB3C7}" dt="2021-06-17T21:51:32.326" v="577" actId="47"/>
        <pc:sldMkLst>
          <pc:docMk/>
          <pc:sldMk cId="3750976517" sldId="493"/>
        </pc:sldMkLst>
        <pc:spChg chg="add del mod">
          <ac:chgData name="Lena Scarpulla" userId="8046ca72-3e3d-4dff-8ed6-8e85ae794bde" providerId="ADAL" clId="{A0C5FD96-20C0-468B-857E-DDCC01FFB3C7}" dt="2021-06-17T21:32:12.160" v="233" actId="1076"/>
          <ac:spMkLst>
            <pc:docMk/>
            <pc:sldMk cId="3750976517" sldId="493"/>
            <ac:spMk id="2" creationId="{F8CD80D3-3BA6-5E44-9290-A035E23CDAD4}"/>
          </ac:spMkLst>
        </pc:spChg>
        <pc:spChg chg="del mod">
          <ac:chgData name="Lena Scarpulla" userId="8046ca72-3e3d-4dff-8ed6-8e85ae794bde" providerId="ADAL" clId="{A0C5FD96-20C0-468B-857E-DDCC01FFB3C7}" dt="2021-06-17T19:00:12.057" v="33" actId="478"/>
          <ac:spMkLst>
            <pc:docMk/>
            <pc:sldMk cId="3750976517" sldId="493"/>
            <ac:spMk id="4" creationId="{8948894B-CD87-4F2C-AA33-3E22D712E3B0}"/>
          </ac:spMkLst>
        </pc:spChg>
        <pc:spChg chg="add del mod">
          <ac:chgData name="Lena Scarpulla" userId="8046ca72-3e3d-4dff-8ed6-8e85ae794bde" providerId="ADAL" clId="{A0C5FD96-20C0-468B-857E-DDCC01FFB3C7}" dt="2021-06-17T21:31:00.662" v="209" actId="21"/>
          <ac:spMkLst>
            <pc:docMk/>
            <pc:sldMk cId="3750976517" sldId="493"/>
            <ac:spMk id="6" creationId="{E3606553-B3B2-4191-B02A-63D0973F127A}"/>
          </ac:spMkLst>
        </pc:spChg>
        <pc:spChg chg="add mod">
          <ac:chgData name="Lena Scarpulla" userId="8046ca72-3e3d-4dff-8ed6-8e85ae794bde" providerId="ADAL" clId="{A0C5FD96-20C0-468B-857E-DDCC01FFB3C7}" dt="2021-06-17T21:31:35.019" v="230" actId="403"/>
          <ac:spMkLst>
            <pc:docMk/>
            <pc:sldMk cId="3750976517" sldId="493"/>
            <ac:spMk id="17" creationId="{07DEB81E-0580-4814-AADA-EFD4562099A0}"/>
          </ac:spMkLst>
        </pc:spChg>
        <pc:spChg chg="add del mod">
          <ac:chgData name="Lena Scarpulla" userId="8046ca72-3e3d-4dff-8ed6-8e85ae794bde" providerId="ADAL" clId="{A0C5FD96-20C0-468B-857E-DDCC01FFB3C7}" dt="2021-06-17T20:43:56.873" v="86" actId="478"/>
          <ac:spMkLst>
            <pc:docMk/>
            <pc:sldMk cId="3750976517" sldId="493"/>
            <ac:spMk id="18" creationId="{33283D6B-86C1-41D6-99D2-60EBD9798C6F}"/>
          </ac:spMkLst>
        </pc:spChg>
        <pc:spChg chg="add mod">
          <ac:chgData name="Lena Scarpulla" userId="8046ca72-3e3d-4dff-8ed6-8e85ae794bde" providerId="ADAL" clId="{A0C5FD96-20C0-468B-857E-DDCC01FFB3C7}" dt="2021-06-17T21:31:23.288" v="226" actId="27636"/>
          <ac:spMkLst>
            <pc:docMk/>
            <pc:sldMk cId="3750976517" sldId="493"/>
            <ac:spMk id="45" creationId="{1D800614-1430-4553-9B5D-0D9E32192849}"/>
          </ac:spMkLst>
        </pc:spChg>
        <pc:grpChg chg="add del">
          <ac:chgData name="Lena Scarpulla" userId="8046ca72-3e3d-4dff-8ed6-8e85ae794bde" providerId="ADAL" clId="{A0C5FD96-20C0-468B-857E-DDCC01FFB3C7}" dt="2021-06-17T21:31:08.648" v="210" actId="26606"/>
          <ac:grpSpMkLst>
            <pc:docMk/>
            <pc:sldMk cId="3750976517" sldId="493"/>
            <ac:grpSpMk id="98" creationId="{09EA7EA7-74F5-4EE2-8E3D-1A10308259D7}"/>
          </ac:grpSpMkLst>
        </pc:grpChg>
        <pc:grpChg chg="add">
          <ac:chgData name="Lena Scarpulla" userId="8046ca72-3e3d-4dff-8ed6-8e85ae794bde" providerId="ADAL" clId="{A0C5FD96-20C0-468B-857E-DDCC01FFB3C7}" dt="2021-06-17T21:31:08.648" v="210" actId="26606"/>
          <ac:grpSpMkLst>
            <pc:docMk/>
            <pc:sldMk cId="3750976517" sldId="493"/>
            <ac:grpSpMk id="115" creationId="{09EA7EA7-74F5-4EE2-8E3D-1A10308259D7}"/>
          </ac:grpSpMkLst>
        </pc:grpChg>
        <pc:grpChg chg="del">
          <ac:chgData name="Lena Scarpulla" userId="8046ca72-3e3d-4dff-8ed6-8e85ae794bde" providerId="ADAL" clId="{A0C5FD96-20C0-468B-857E-DDCC01FFB3C7}" dt="2021-06-17T21:29:56.524" v="198" actId="26606"/>
          <ac:grpSpMkLst>
            <pc:docMk/>
            <pc:sldMk cId="3750976517" sldId="493"/>
            <ac:grpSpMk id="147" creationId="{1F2B4773-3207-44CC-B7AC-892B70498211}"/>
          </ac:grpSpMkLst>
        </pc:grpChg>
        <pc:picChg chg="del">
          <ac:chgData name="Lena Scarpulla" userId="8046ca72-3e3d-4dff-8ed6-8e85ae794bde" providerId="ADAL" clId="{A0C5FD96-20C0-468B-857E-DDCC01FFB3C7}" dt="2021-06-17T19:00:07.128" v="28" actId="478"/>
          <ac:picMkLst>
            <pc:docMk/>
            <pc:sldMk cId="3750976517" sldId="493"/>
            <ac:picMk id="2050" creationId="{CABF18C7-01CD-40F5-B249-095E448B4241}"/>
          </ac:picMkLst>
        </pc:picChg>
        <pc:cxnChg chg="add del">
          <ac:chgData name="Lena Scarpulla" userId="8046ca72-3e3d-4dff-8ed6-8e85ae794bde" providerId="ADAL" clId="{A0C5FD96-20C0-468B-857E-DDCC01FFB3C7}" dt="2021-06-17T21:31:08.648" v="210" actId="26606"/>
          <ac:cxnSpMkLst>
            <pc:docMk/>
            <pc:sldMk cId="3750976517" sldId="493"/>
            <ac:cxnSpMk id="110" creationId="{0B5F7E3B-C5F1-40E0-A491-558BAFBC1127}"/>
          </ac:cxnSpMkLst>
        </pc:cxnChg>
        <pc:cxnChg chg="add">
          <ac:chgData name="Lena Scarpulla" userId="8046ca72-3e3d-4dff-8ed6-8e85ae794bde" providerId="ADAL" clId="{A0C5FD96-20C0-468B-857E-DDCC01FFB3C7}" dt="2021-06-17T21:31:08.648" v="210" actId="26606"/>
          <ac:cxnSpMkLst>
            <pc:docMk/>
            <pc:sldMk cId="3750976517" sldId="493"/>
            <ac:cxnSpMk id="127" creationId="{0B5F7E3B-C5F1-40E0-A491-558BAFBC1127}"/>
          </ac:cxnSpMkLst>
        </pc:cxnChg>
      </pc:sldChg>
      <pc:sldChg chg="addSp delSp modSp add del mod ord">
        <pc:chgData name="Lena Scarpulla" userId="8046ca72-3e3d-4dff-8ed6-8e85ae794bde" providerId="ADAL" clId="{A0C5FD96-20C0-468B-857E-DDCC01FFB3C7}" dt="2021-06-17T21:59:08.861" v="760" actId="47"/>
        <pc:sldMkLst>
          <pc:docMk/>
          <pc:sldMk cId="1824009616" sldId="494"/>
        </pc:sldMkLst>
        <pc:spChg chg="del mod">
          <ac:chgData name="Lena Scarpulla" userId="8046ca72-3e3d-4dff-8ed6-8e85ae794bde" providerId="ADAL" clId="{A0C5FD96-20C0-468B-857E-DDCC01FFB3C7}" dt="2021-06-17T21:44:35.462" v="460" actId="478"/>
          <ac:spMkLst>
            <pc:docMk/>
            <pc:sldMk cId="1824009616" sldId="494"/>
            <ac:spMk id="2" creationId="{523606C2-7540-49B5-A41B-ED8BEDB02655}"/>
          </ac:spMkLst>
        </pc:spChg>
        <pc:spChg chg="del mod">
          <ac:chgData name="Lena Scarpulla" userId="8046ca72-3e3d-4dff-8ed6-8e85ae794bde" providerId="ADAL" clId="{A0C5FD96-20C0-468B-857E-DDCC01FFB3C7}" dt="2021-06-17T21:44:39.140" v="463" actId="478"/>
          <ac:spMkLst>
            <pc:docMk/>
            <pc:sldMk cId="1824009616" sldId="494"/>
            <ac:spMk id="21" creationId="{945BE22E-F4BB-41CC-909D-EF6AA2BD7240}"/>
          </ac:spMkLst>
        </pc:spChg>
        <pc:spChg chg="del mod">
          <ac:chgData name="Lena Scarpulla" userId="8046ca72-3e3d-4dff-8ed6-8e85ae794bde" providerId="ADAL" clId="{A0C5FD96-20C0-468B-857E-DDCC01FFB3C7}" dt="2021-06-17T21:44:29.145" v="455"/>
          <ac:spMkLst>
            <pc:docMk/>
            <pc:sldMk cId="1824009616" sldId="494"/>
            <ac:spMk id="22" creationId="{48CF55A8-37CA-4FB7-BCDF-21F80A881B29}"/>
          </ac:spMkLst>
        </pc:spChg>
        <pc:spChg chg="add del">
          <ac:chgData name="Lena Scarpulla" userId="8046ca72-3e3d-4dff-8ed6-8e85ae794bde" providerId="ADAL" clId="{A0C5FD96-20C0-468B-857E-DDCC01FFB3C7}" dt="2021-06-17T21:45:12.395" v="469" actId="22"/>
          <ac:spMkLst>
            <pc:docMk/>
            <pc:sldMk cId="1824009616" sldId="494"/>
            <ac:spMk id="23" creationId="{9AB56F95-A7C0-4C00-8217-BE6DF2FEE990}"/>
          </ac:spMkLst>
        </pc:spChg>
        <pc:spChg chg="add mod">
          <ac:chgData name="Lena Scarpulla" userId="8046ca72-3e3d-4dff-8ed6-8e85ae794bde" providerId="ADAL" clId="{A0C5FD96-20C0-468B-857E-DDCC01FFB3C7}" dt="2021-06-17T21:45:51.182" v="474" actId="1076"/>
          <ac:spMkLst>
            <pc:docMk/>
            <pc:sldMk cId="1824009616" sldId="494"/>
            <ac:spMk id="24" creationId="{994A4586-4BDA-4D34-8744-E432AD63432B}"/>
          </ac:spMkLst>
        </pc:spChg>
        <pc:spChg chg="mod">
          <ac:chgData name="Lena Scarpulla" userId="8046ca72-3e3d-4dff-8ed6-8e85ae794bde" providerId="ADAL" clId="{A0C5FD96-20C0-468B-857E-DDCC01FFB3C7}" dt="2021-06-17T21:44:55.424" v="466"/>
          <ac:spMkLst>
            <pc:docMk/>
            <pc:sldMk cId="1824009616" sldId="494"/>
            <ac:spMk id="122" creationId="{8A21BDDC-2749-2945-A706-282B33C6B63A}"/>
          </ac:spMkLst>
        </pc:spChg>
        <pc:picChg chg="del">
          <ac:chgData name="Lena Scarpulla" userId="8046ca72-3e3d-4dff-8ed6-8e85ae794bde" providerId="ADAL" clId="{A0C5FD96-20C0-468B-857E-DDCC01FFB3C7}" dt="2021-06-17T21:44:29.141" v="453" actId="478"/>
          <ac:picMkLst>
            <pc:docMk/>
            <pc:sldMk cId="1824009616" sldId="494"/>
            <ac:picMk id="4" creationId="{7459DEBA-EF5B-45E0-AEF2-5002328900BB}"/>
          </ac:picMkLst>
        </pc:picChg>
        <pc:picChg chg="del">
          <ac:chgData name="Lena Scarpulla" userId="8046ca72-3e3d-4dff-8ed6-8e85ae794bde" providerId="ADAL" clId="{A0C5FD96-20C0-468B-857E-DDCC01FFB3C7}" dt="2021-06-17T21:44:30.799" v="456" actId="478"/>
          <ac:picMkLst>
            <pc:docMk/>
            <pc:sldMk cId="1824009616" sldId="494"/>
            <ac:picMk id="6" creationId="{59BF0BF5-46BE-477E-AEE5-6BD3B01D3565}"/>
          </ac:picMkLst>
        </pc:picChg>
        <pc:picChg chg="del">
          <ac:chgData name="Lena Scarpulla" userId="8046ca72-3e3d-4dff-8ed6-8e85ae794bde" providerId="ADAL" clId="{A0C5FD96-20C0-468B-857E-DDCC01FFB3C7}" dt="2021-06-17T21:44:31.712" v="457" actId="478"/>
          <ac:picMkLst>
            <pc:docMk/>
            <pc:sldMk cId="1824009616" sldId="494"/>
            <ac:picMk id="10" creationId="{0DB56967-7B5C-4527-9758-0E7325692EED}"/>
          </ac:picMkLst>
        </pc:picChg>
      </pc:sldChg>
      <pc:sldChg chg="modSp add del mod ord">
        <pc:chgData name="Lena Scarpulla" userId="8046ca72-3e3d-4dff-8ed6-8e85ae794bde" providerId="ADAL" clId="{A0C5FD96-20C0-468B-857E-DDCC01FFB3C7}" dt="2021-06-17T22:03:55.692" v="777" actId="47"/>
        <pc:sldMkLst>
          <pc:docMk/>
          <pc:sldMk cId="3837689733" sldId="495"/>
        </pc:sldMkLst>
        <pc:spChg chg="mod">
          <ac:chgData name="Lena Scarpulla" userId="8046ca72-3e3d-4dff-8ed6-8e85ae794bde" providerId="ADAL" clId="{A0C5FD96-20C0-468B-857E-DDCC01FFB3C7}" dt="2021-06-17T21:47:09.237" v="481" actId="20577"/>
          <ac:spMkLst>
            <pc:docMk/>
            <pc:sldMk cId="3837689733" sldId="495"/>
            <ac:spMk id="2" creationId="{FBA74E2A-8B8C-BA4D-A7A3-E19A9CC453B8}"/>
          </ac:spMkLst>
        </pc:spChg>
        <pc:spChg chg="mod">
          <ac:chgData name="Lena Scarpulla" userId="8046ca72-3e3d-4dff-8ed6-8e85ae794bde" providerId="ADAL" clId="{A0C5FD96-20C0-468B-857E-DDCC01FFB3C7}" dt="2021-06-17T21:47:30.307" v="488" actId="6549"/>
          <ac:spMkLst>
            <pc:docMk/>
            <pc:sldMk cId="3837689733" sldId="495"/>
            <ac:spMk id="30" creationId="{34774852-01F9-D047-9019-0289B3CBB091}"/>
          </ac:spMkLst>
        </pc:spChg>
      </pc:sldChg>
      <pc:sldChg chg="modSp add mod modShow">
        <pc:chgData name="Lena Scarpulla" userId="8046ca72-3e3d-4dff-8ed6-8e85ae794bde" providerId="ADAL" clId="{A0C5FD96-20C0-468B-857E-DDCC01FFB3C7}" dt="2021-06-17T22:05:30.846" v="780" actId="729"/>
        <pc:sldMkLst>
          <pc:docMk/>
          <pc:sldMk cId="1853136311" sldId="496"/>
        </pc:sldMkLst>
        <pc:spChg chg="mod">
          <ac:chgData name="Lena Scarpulla" userId="8046ca72-3e3d-4dff-8ed6-8e85ae794bde" providerId="ADAL" clId="{A0C5FD96-20C0-468B-857E-DDCC01FFB3C7}" dt="2021-06-17T21:51:23.612" v="576" actId="1076"/>
          <ac:spMkLst>
            <pc:docMk/>
            <pc:sldMk cId="1853136311" sldId="496"/>
            <ac:spMk id="2" creationId="{FBA74E2A-8B8C-BA4D-A7A3-E19A9CC453B8}"/>
          </ac:spMkLst>
        </pc:spChg>
        <pc:spChg chg="mod">
          <ac:chgData name="Lena Scarpulla" userId="8046ca72-3e3d-4dff-8ed6-8e85ae794bde" providerId="ADAL" clId="{A0C5FD96-20C0-468B-857E-DDCC01FFB3C7}" dt="2021-06-17T21:51:16.997" v="574" actId="14100"/>
          <ac:spMkLst>
            <pc:docMk/>
            <pc:sldMk cId="1853136311" sldId="496"/>
            <ac:spMk id="30" creationId="{34774852-01F9-D047-9019-0289B3CBB091}"/>
          </ac:spMkLst>
        </pc:spChg>
      </pc:sldChg>
      <pc:sldChg chg="addSp delSp modSp add mod ord">
        <pc:chgData name="Lena Scarpulla" userId="8046ca72-3e3d-4dff-8ed6-8e85ae794bde" providerId="ADAL" clId="{A0C5FD96-20C0-468B-857E-DDCC01FFB3C7}" dt="2021-06-17T22:06:12.467" v="785"/>
        <pc:sldMkLst>
          <pc:docMk/>
          <pc:sldMk cId="2271903636" sldId="497"/>
        </pc:sldMkLst>
        <pc:spChg chg="add mod">
          <ac:chgData name="Lena Scarpulla" userId="8046ca72-3e3d-4dff-8ed6-8e85ae794bde" providerId="ADAL" clId="{A0C5FD96-20C0-468B-857E-DDCC01FFB3C7}" dt="2021-06-17T21:55:43.462" v="722" actId="1076"/>
          <ac:spMkLst>
            <pc:docMk/>
            <pc:sldMk cId="2271903636" sldId="497"/>
            <ac:spMk id="31" creationId="{FF0DA069-F16C-474A-BE99-015CC66260BE}"/>
          </ac:spMkLst>
        </pc:spChg>
        <pc:spChg chg="add mod">
          <ac:chgData name="Lena Scarpulla" userId="8046ca72-3e3d-4dff-8ed6-8e85ae794bde" providerId="ADAL" clId="{A0C5FD96-20C0-468B-857E-DDCC01FFB3C7}" dt="2021-06-17T21:55:38.324" v="721" actId="1076"/>
          <ac:spMkLst>
            <pc:docMk/>
            <pc:sldMk cId="2271903636" sldId="497"/>
            <ac:spMk id="32" creationId="{31A748F2-BBE5-4562-A0C0-EAA46476533E}"/>
          </ac:spMkLst>
        </pc:spChg>
        <pc:spChg chg="add mod">
          <ac:chgData name="Lena Scarpulla" userId="8046ca72-3e3d-4dff-8ed6-8e85ae794bde" providerId="ADAL" clId="{A0C5FD96-20C0-468B-857E-DDCC01FFB3C7}" dt="2021-06-17T21:55:32.625" v="720" actId="1076"/>
          <ac:spMkLst>
            <pc:docMk/>
            <pc:sldMk cId="2271903636" sldId="497"/>
            <ac:spMk id="33" creationId="{B8BE840F-31DF-4E1C-BDF8-ED9367DB5524}"/>
          </ac:spMkLst>
        </pc:spChg>
        <pc:spChg chg="mod">
          <ac:chgData name="Lena Scarpulla" userId="8046ca72-3e3d-4dff-8ed6-8e85ae794bde" providerId="ADAL" clId="{A0C5FD96-20C0-468B-857E-DDCC01FFB3C7}" dt="2021-06-17T21:57:09.025" v="726" actId="207"/>
          <ac:spMkLst>
            <pc:docMk/>
            <pc:sldMk cId="2271903636" sldId="497"/>
            <ac:spMk id="52" creationId="{210C0BFA-30A1-49C0-B5E6-79F6CD4DE2A2}"/>
          </ac:spMkLst>
        </pc:spChg>
        <pc:grpChg chg="add mod">
          <ac:chgData name="Lena Scarpulla" userId="8046ca72-3e3d-4dff-8ed6-8e85ae794bde" providerId="ADAL" clId="{A0C5FD96-20C0-468B-857E-DDCC01FFB3C7}" dt="2021-06-17T21:55:23.112" v="719" actId="1076"/>
          <ac:grpSpMkLst>
            <pc:docMk/>
            <pc:sldMk cId="2271903636" sldId="497"/>
            <ac:grpSpMk id="27" creationId="{14185880-4961-4772-B500-856077391816}"/>
          </ac:grpSpMkLst>
        </pc:grpChg>
        <pc:picChg chg="del">
          <ac:chgData name="Lena Scarpulla" userId="8046ca72-3e3d-4dff-8ed6-8e85ae794bde" providerId="ADAL" clId="{A0C5FD96-20C0-468B-857E-DDCC01FFB3C7}" dt="2021-06-17T21:52:44.080" v="616" actId="478"/>
          <ac:picMkLst>
            <pc:docMk/>
            <pc:sldMk cId="2271903636" sldId="497"/>
            <ac:picMk id="6" creationId="{091E93DF-1F21-45EE-A89C-52DFBFDC11CE}"/>
          </ac:picMkLst>
        </pc:picChg>
        <pc:picChg chg="mod">
          <ac:chgData name="Lena Scarpulla" userId="8046ca72-3e3d-4dff-8ed6-8e85ae794bde" providerId="ADAL" clId="{A0C5FD96-20C0-468B-857E-DDCC01FFB3C7}" dt="2021-06-17T21:52:59.130" v="618"/>
          <ac:picMkLst>
            <pc:docMk/>
            <pc:sldMk cId="2271903636" sldId="497"/>
            <ac:picMk id="28" creationId="{85408727-C252-4AA6-B0CE-B9F0F1F368F8}"/>
          </ac:picMkLst>
        </pc:picChg>
        <pc:picChg chg="mod">
          <ac:chgData name="Lena Scarpulla" userId="8046ca72-3e3d-4dff-8ed6-8e85ae794bde" providerId="ADAL" clId="{A0C5FD96-20C0-468B-857E-DDCC01FFB3C7}" dt="2021-06-17T21:52:59.130" v="618"/>
          <ac:picMkLst>
            <pc:docMk/>
            <pc:sldMk cId="2271903636" sldId="497"/>
            <ac:picMk id="29" creationId="{F83E44A5-8FFD-4629-B66C-B835691ECEB8}"/>
          </ac:picMkLst>
        </pc:picChg>
        <pc:picChg chg="mod">
          <ac:chgData name="Lena Scarpulla" userId="8046ca72-3e3d-4dff-8ed6-8e85ae794bde" providerId="ADAL" clId="{A0C5FD96-20C0-468B-857E-DDCC01FFB3C7}" dt="2021-06-17T21:52:59.130" v="618"/>
          <ac:picMkLst>
            <pc:docMk/>
            <pc:sldMk cId="2271903636" sldId="497"/>
            <ac:picMk id="30" creationId="{720C2008-0FB7-41DF-B417-B896FDC330DD}"/>
          </ac:picMkLst>
        </pc:picChg>
      </pc:sldChg>
      <pc:sldChg chg="addSp delSp modSp add mod ord delAnim">
        <pc:chgData name="Lena Scarpulla" userId="8046ca72-3e3d-4dff-8ed6-8e85ae794bde" providerId="ADAL" clId="{A0C5FD96-20C0-468B-857E-DDCC01FFB3C7}" dt="2021-06-17T21:59:01.018" v="759" actId="14100"/>
        <pc:sldMkLst>
          <pc:docMk/>
          <pc:sldMk cId="3570928975" sldId="498"/>
        </pc:sldMkLst>
        <pc:spChg chg="del mod">
          <ac:chgData name="Lena Scarpulla" userId="8046ca72-3e3d-4dff-8ed6-8e85ae794bde" providerId="ADAL" clId="{A0C5FD96-20C0-468B-857E-DDCC01FFB3C7}" dt="2021-06-17T21:57:55.652" v="734" actId="478"/>
          <ac:spMkLst>
            <pc:docMk/>
            <pc:sldMk cId="3570928975" sldId="498"/>
            <ac:spMk id="2" creationId="{617ED47B-CE8D-2B43-9D4E-4AB0FB6BEFE2}"/>
          </ac:spMkLst>
        </pc:spChg>
        <pc:spChg chg="del mod">
          <ac:chgData name="Lena Scarpulla" userId="8046ca72-3e3d-4dff-8ed6-8e85ae794bde" providerId="ADAL" clId="{A0C5FD96-20C0-468B-857E-DDCC01FFB3C7}" dt="2021-06-17T21:58:03.371" v="739" actId="478"/>
          <ac:spMkLst>
            <pc:docMk/>
            <pc:sldMk cId="3570928975" sldId="498"/>
            <ac:spMk id="3" creationId="{5924DF53-91B0-094D-AE3C-D3058789BF0F}"/>
          </ac:spMkLst>
        </pc:spChg>
        <pc:spChg chg="add del mod">
          <ac:chgData name="Lena Scarpulla" userId="8046ca72-3e3d-4dff-8ed6-8e85ae794bde" providerId="ADAL" clId="{A0C5FD96-20C0-468B-857E-DDCC01FFB3C7}" dt="2021-06-17T21:57:59.596" v="736" actId="478"/>
          <ac:spMkLst>
            <pc:docMk/>
            <pc:sldMk cId="3570928975" sldId="498"/>
            <ac:spMk id="6" creationId="{4565E22E-2320-4203-8195-4E4427AA47B9}"/>
          </ac:spMkLst>
        </pc:spChg>
        <pc:spChg chg="add del mod">
          <ac:chgData name="Lena Scarpulla" userId="8046ca72-3e3d-4dff-8ed6-8e85ae794bde" providerId="ADAL" clId="{A0C5FD96-20C0-468B-857E-DDCC01FFB3C7}" dt="2021-06-17T21:58:06.741" v="741" actId="478"/>
          <ac:spMkLst>
            <pc:docMk/>
            <pc:sldMk cId="3570928975" sldId="498"/>
            <ac:spMk id="8" creationId="{88CE872C-DA2D-41D4-B27E-7C90FD15DBAA}"/>
          </ac:spMkLst>
        </pc:spChg>
        <pc:spChg chg="add mod">
          <ac:chgData name="Lena Scarpulla" userId="8046ca72-3e3d-4dff-8ed6-8e85ae794bde" providerId="ADAL" clId="{A0C5FD96-20C0-468B-857E-DDCC01FFB3C7}" dt="2021-06-17T21:59:01.018" v="759" actId="14100"/>
          <ac:spMkLst>
            <pc:docMk/>
            <pc:sldMk cId="3570928975" sldId="498"/>
            <ac:spMk id="19" creationId="{6850CA6B-32C6-41E3-AE25-21A8B3A6423A}"/>
          </ac:spMkLst>
        </pc:spChg>
        <pc:spChg chg="add del mod">
          <ac:chgData name="Lena Scarpulla" userId="8046ca72-3e3d-4dff-8ed6-8e85ae794bde" providerId="ADAL" clId="{A0C5FD96-20C0-468B-857E-DDCC01FFB3C7}" dt="2021-06-17T21:58:20.836" v="746" actId="478"/>
          <ac:spMkLst>
            <pc:docMk/>
            <pc:sldMk cId="3570928975" sldId="498"/>
            <ac:spMk id="25" creationId="{36766AEF-BCF1-4C9B-BE15-5C7A57E7F4E9}"/>
          </ac:spMkLst>
        </pc:spChg>
      </pc:sldChg>
    </pc:docChg>
  </pc:docChgLst>
  <pc:docChgLst>
    <pc:chgData name="Lena Scarpulla" userId="8046ca72-3e3d-4dff-8ed6-8e85ae794bde" providerId="ADAL" clId="{FC3AB2DB-766C-4C55-BBB7-B5C2A78A93CA}"/>
    <pc:docChg chg="undo custSel addSld delSld modSld">
      <pc:chgData name="Lena Scarpulla" userId="8046ca72-3e3d-4dff-8ed6-8e85ae794bde" providerId="ADAL" clId="{FC3AB2DB-766C-4C55-BBB7-B5C2A78A93CA}" dt="2021-06-16T17:17:40.996" v="472" actId="20577"/>
      <pc:docMkLst>
        <pc:docMk/>
      </pc:docMkLst>
      <pc:sldChg chg="modSp mod">
        <pc:chgData name="Lena Scarpulla" userId="8046ca72-3e3d-4dff-8ed6-8e85ae794bde" providerId="ADAL" clId="{FC3AB2DB-766C-4C55-BBB7-B5C2A78A93CA}" dt="2021-06-16T17:00:35.678" v="54" actId="404"/>
        <pc:sldMkLst>
          <pc:docMk/>
          <pc:sldMk cId="1125610084" sldId="429"/>
        </pc:sldMkLst>
        <pc:spChg chg="mod">
          <ac:chgData name="Lena Scarpulla" userId="8046ca72-3e3d-4dff-8ed6-8e85ae794bde" providerId="ADAL" clId="{FC3AB2DB-766C-4C55-BBB7-B5C2A78A93CA}" dt="2021-06-16T16:59:51.969" v="44" actId="1076"/>
          <ac:spMkLst>
            <pc:docMk/>
            <pc:sldMk cId="1125610084" sldId="429"/>
            <ac:spMk id="120" creationId="{B16AF141-8C01-C843-B4A6-C7362B9ED2A9}"/>
          </ac:spMkLst>
        </pc:spChg>
        <pc:spChg chg="mod">
          <ac:chgData name="Lena Scarpulla" userId="8046ca72-3e3d-4dff-8ed6-8e85ae794bde" providerId="ADAL" clId="{FC3AB2DB-766C-4C55-BBB7-B5C2A78A93CA}" dt="2021-06-16T17:00:35.678" v="54" actId="404"/>
          <ac:spMkLst>
            <pc:docMk/>
            <pc:sldMk cId="1125610084" sldId="429"/>
            <ac:spMk id="122" creationId="{8A21BDDC-2749-2945-A706-282B33C6B63A}"/>
          </ac:spMkLst>
        </pc:spChg>
      </pc:sldChg>
      <pc:sldChg chg="addSp delSp modSp mod">
        <pc:chgData name="Lena Scarpulla" userId="8046ca72-3e3d-4dff-8ed6-8e85ae794bde" providerId="ADAL" clId="{FC3AB2DB-766C-4C55-BBB7-B5C2A78A93CA}" dt="2021-06-16T16:57:58.803" v="43" actId="1076"/>
        <pc:sldMkLst>
          <pc:docMk/>
          <pc:sldMk cId="3012082717" sldId="466"/>
        </pc:sldMkLst>
        <pc:spChg chg="mod">
          <ac:chgData name="Lena Scarpulla" userId="8046ca72-3e3d-4dff-8ed6-8e85ae794bde" providerId="ADAL" clId="{FC3AB2DB-766C-4C55-BBB7-B5C2A78A93CA}" dt="2021-06-16T16:55:35.867" v="23" actId="1076"/>
          <ac:spMkLst>
            <pc:docMk/>
            <pc:sldMk cId="3012082717" sldId="466"/>
            <ac:spMk id="2" creationId="{AE7134B9-024C-0F4B-9354-74F76DE76423}"/>
          </ac:spMkLst>
        </pc:spChg>
        <pc:spChg chg="mod topLvl">
          <ac:chgData name="Lena Scarpulla" userId="8046ca72-3e3d-4dff-8ed6-8e85ae794bde" providerId="ADAL" clId="{FC3AB2DB-766C-4C55-BBB7-B5C2A78A93CA}" dt="2021-06-16T16:55:25.839" v="19" actId="164"/>
          <ac:spMkLst>
            <pc:docMk/>
            <pc:sldMk cId="3012082717" sldId="466"/>
            <ac:spMk id="4" creationId="{9EF787CF-ADAF-43BD-81C6-601358788456}"/>
          </ac:spMkLst>
        </pc:spChg>
        <pc:spChg chg="mod topLvl">
          <ac:chgData name="Lena Scarpulla" userId="8046ca72-3e3d-4dff-8ed6-8e85ae794bde" providerId="ADAL" clId="{FC3AB2DB-766C-4C55-BBB7-B5C2A78A93CA}" dt="2021-06-16T16:55:25.839" v="19" actId="164"/>
          <ac:spMkLst>
            <pc:docMk/>
            <pc:sldMk cId="3012082717" sldId="466"/>
            <ac:spMk id="5" creationId="{55842C90-8FC0-4AB0-BC93-FCFF124BB5A7}"/>
          </ac:spMkLst>
        </pc:spChg>
        <pc:spChg chg="mod topLvl">
          <ac:chgData name="Lena Scarpulla" userId="8046ca72-3e3d-4dff-8ed6-8e85ae794bde" providerId="ADAL" clId="{FC3AB2DB-766C-4C55-BBB7-B5C2A78A93CA}" dt="2021-06-16T16:55:25.839" v="19" actId="164"/>
          <ac:spMkLst>
            <pc:docMk/>
            <pc:sldMk cId="3012082717" sldId="466"/>
            <ac:spMk id="7" creationId="{AEC47B6E-22C5-4341-A7FA-64EFFA3C2122}"/>
          </ac:spMkLst>
        </pc:spChg>
        <pc:spChg chg="mod topLvl">
          <ac:chgData name="Lena Scarpulla" userId="8046ca72-3e3d-4dff-8ed6-8e85ae794bde" providerId="ADAL" clId="{FC3AB2DB-766C-4C55-BBB7-B5C2A78A93CA}" dt="2021-06-16T16:55:25.839" v="19" actId="164"/>
          <ac:spMkLst>
            <pc:docMk/>
            <pc:sldMk cId="3012082717" sldId="466"/>
            <ac:spMk id="8" creationId="{A7F21BC4-EA8C-44B3-ACB5-F3557AD6FE8A}"/>
          </ac:spMkLst>
        </pc:spChg>
        <pc:spChg chg="mod topLvl">
          <ac:chgData name="Lena Scarpulla" userId="8046ca72-3e3d-4dff-8ed6-8e85ae794bde" providerId="ADAL" clId="{FC3AB2DB-766C-4C55-BBB7-B5C2A78A93CA}" dt="2021-06-16T16:55:25.839" v="19" actId="164"/>
          <ac:spMkLst>
            <pc:docMk/>
            <pc:sldMk cId="3012082717" sldId="466"/>
            <ac:spMk id="9" creationId="{9A24A470-830A-4F7B-8845-E79609A5246F}"/>
          </ac:spMkLst>
        </pc:spChg>
        <pc:spChg chg="mod topLvl">
          <ac:chgData name="Lena Scarpulla" userId="8046ca72-3e3d-4dff-8ed6-8e85ae794bde" providerId="ADAL" clId="{FC3AB2DB-766C-4C55-BBB7-B5C2A78A93CA}" dt="2021-06-16T16:56:29.080" v="34" actId="20577"/>
          <ac:spMkLst>
            <pc:docMk/>
            <pc:sldMk cId="3012082717" sldId="466"/>
            <ac:spMk id="10" creationId="{DB37B26F-84BF-4046-8B48-741DCEFF0B34}"/>
          </ac:spMkLst>
        </pc:spChg>
        <pc:spChg chg="mod topLvl">
          <ac:chgData name="Lena Scarpulla" userId="8046ca72-3e3d-4dff-8ed6-8e85ae794bde" providerId="ADAL" clId="{FC3AB2DB-766C-4C55-BBB7-B5C2A78A93CA}" dt="2021-06-16T16:57:16.463" v="38" actId="164"/>
          <ac:spMkLst>
            <pc:docMk/>
            <pc:sldMk cId="3012082717" sldId="466"/>
            <ac:spMk id="11" creationId="{FF6B4CCD-9E46-4002-959F-0398BDFD12FB}"/>
          </ac:spMkLst>
        </pc:spChg>
        <pc:spChg chg="mod topLvl">
          <ac:chgData name="Lena Scarpulla" userId="8046ca72-3e3d-4dff-8ed6-8e85ae794bde" providerId="ADAL" clId="{FC3AB2DB-766C-4C55-BBB7-B5C2A78A93CA}" dt="2021-06-16T16:57:16.463" v="38" actId="164"/>
          <ac:spMkLst>
            <pc:docMk/>
            <pc:sldMk cId="3012082717" sldId="466"/>
            <ac:spMk id="12" creationId="{DF1919AF-015E-4CC4-9C46-58FF570E59D1}"/>
          </ac:spMkLst>
        </pc:spChg>
        <pc:spChg chg="mod topLvl">
          <ac:chgData name="Lena Scarpulla" userId="8046ca72-3e3d-4dff-8ed6-8e85ae794bde" providerId="ADAL" clId="{FC3AB2DB-766C-4C55-BBB7-B5C2A78A93CA}" dt="2021-06-16T16:57:30.156" v="40" actId="164"/>
          <ac:spMkLst>
            <pc:docMk/>
            <pc:sldMk cId="3012082717" sldId="466"/>
            <ac:spMk id="13" creationId="{E38C1AD3-BF6F-4B93-9651-9EF182095F35}"/>
          </ac:spMkLst>
        </pc:spChg>
        <pc:spChg chg="mod topLvl">
          <ac:chgData name="Lena Scarpulla" userId="8046ca72-3e3d-4dff-8ed6-8e85ae794bde" providerId="ADAL" clId="{FC3AB2DB-766C-4C55-BBB7-B5C2A78A93CA}" dt="2021-06-16T16:57:30.156" v="40" actId="164"/>
          <ac:spMkLst>
            <pc:docMk/>
            <pc:sldMk cId="3012082717" sldId="466"/>
            <ac:spMk id="14" creationId="{C8936C9B-90DB-41C7-80CF-ADB7948DAE8E}"/>
          </ac:spMkLst>
        </pc:spChg>
        <pc:grpChg chg="add del mod">
          <ac:chgData name="Lena Scarpulla" userId="8046ca72-3e3d-4dff-8ed6-8e85ae794bde" providerId="ADAL" clId="{FC3AB2DB-766C-4C55-BBB7-B5C2A78A93CA}" dt="2021-06-16T16:54:34.375" v="12" actId="165"/>
          <ac:grpSpMkLst>
            <pc:docMk/>
            <pc:sldMk cId="3012082717" sldId="466"/>
            <ac:grpSpMk id="3" creationId="{FD68F907-1A67-4D9E-83E5-C267E0408F71}"/>
          </ac:grpSpMkLst>
        </pc:grpChg>
        <pc:grpChg chg="add mod">
          <ac:chgData name="Lena Scarpulla" userId="8046ca72-3e3d-4dff-8ed6-8e85ae794bde" providerId="ADAL" clId="{FC3AB2DB-766C-4C55-BBB7-B5C2A78A93CA}" dt="2021-06-16T16:57:52.732" v="42" actId="164"/>
          <ac:grpSpMkLst>
            <pc:docMk/>
            <pc:sldMk cId="3012082717" sldId="466"/>
            <ac:grpSpMk id="15" creationId="{FE9F5BE7-87C6-4FC2-9A2E-01693A0D589C}"/>
          </ac:grpSpMkLst>
        </pc:grpChg>
        <pc:grpChg chg="add del mod">
          <ac:chgData name="Lena Scarpulla" userId="8046ca72-3e3d-4dff-8ed6-8e85ae794bde" providerId="ADAL" clId="{FC3AB2DB-766C-4C55-BBB7-B5C2A78A93CA}" dt="2021-06-16T16:57:02.760" v="37" actId="165"/>
          <ac:grpSpMkLst>
            <pc:docMk/>
            <pc:sldMk cId="3012082717" sldId="466"/>
            <ac:grpSpMk id="16" creationId="{0F89892A-CD47-44E6-B45F-9809FCF77383}"/>
          </ac:grpSpMkLst>
        </pc:grpChg>
        <pc:grpChg chg="add mod">
          <ac:chgData name="Lena Scarpulla" userId="8046ca72-3e3d-4dff-8ed6-8e85ae794bde" providerId="ADAL" clId="{FC3AB2DB-766C-4C55-BBB7-B5C2A78A93CA}" dt="2021-06-16T16:57:52.732" v="42" actId="164"/>
          <ac:grpSpMkLst>
            <pc:docMk/>
            <pc:sldMk cId="3012082717" sldId="466"/>
            <ac:grpSpMk id="17" creationId="{ADF18540-7137-4AF5-B3DD-E4EFD3CD4407}"/>
          </ac:grpSpMkLst>
        </pc:grpChg>
        <pc:grpChg chg="add mod">
          <ac:chgData name="Lena Scarpulla" userId="8046ca72-3e3d-4dff-8ed6-8e85ae794bde" providerId="ADAL" clId="{FC3AB2DB-766C-4C55-BBB7-B5C2A78A93CA}" dt="2021-06-16T16:57:52.732" v="42" actId="164"/>
          <ac:grpSpMkLst>
            <pc:docMk/>
            <pc:sldMk cId="3012082717" sldId="466"/>
            <ac:grpSpMk id="18" creationId="{22593D34-D8B4-446C-9324-8CD230671F83}"/>
          </ac:grpSpMkLst>
        </pc:grpChg>
        <pc:grpChg chg="add mod">
          <ac:chgData name="Lena Scarpulla" userId="8046ca72-3e3d-4dff-8ed6-8e85ae794bde" providerId="ADAL" clId="{FC3AB2DB-766C-4C55-BBB7-B5C2A78A93CA}" dt="2021-06-16T16:57:58.803" v="43" actId="1076"/>
          <ac:grpSpMkLst>
            <pc:docMk/>
            <pc:sldMk cId="3012082717" sldId="466"/>
            <ac:grpSpMk id="19" creationId="{9F018BD6-2B31-4849-99D2-12B83E4E2AE4}"/>
          </ac:grpSpMkLst>
        </pc:grpChg>
        <pc:graphicFrameChg chg="del">
          <ac:chgData name="Lena Scarpulla" userId="8046ca72-3e3d-4dff-8ed6-8e85ae794bde" providerId="ADAL" clId="{FC3AB2DB-766C-4C55-BBB7-B5C2A78A93CA}" dt="2021-06-16T16:53:47.499" v="0" actId="18245"/>
          <ac:graphicFrameMkLst>
            <pc:docMk/>
            <pc:sldMk cId="3012082717" sldId="466"/>
            <ac:graphicFrameMk id="6" creationId="{FCFD9AF5-D95F-1A44-8AD8-D75D2FD44E1B}"/>
          </ac:graphicFrameMkLst>
        </pc:graphicFrameChg>
      </pc:sldChg>
      <pc:sldChg chg="addSp delSp modSp new del mod">
        <pc:chgData name="Lena Scarpulla" userId="8046ca72-3e3d-4dff-8ed6-8e85ae794bde" providerId="ADAL" clId="{FC3AB2DB-766C-4C55-BBB7-B5C2A78A93CA}" dt="2021-06-16T17:12:57.137" v="415" actId="47"/>
        <pc:sldMkLst>
          <pc:docMk/>
          <pc:sldMk cId="697729717" sldId="491"/>
        </pc:sldMkLst>
        <pc:spChg chg="add del mod">
          <ac:chgData name="Lena Scarpulla" userId="8046ca72-3e3d-4dff-8ed6-8e85ae794bde" providerId="ADAL" clId="{FC3AB2DB-766C-4C55-BBB7-B5C2A78A93CA}" dt="2021-06-16T17:04:42.648" v="103" actId="1076"/>
          <ac:spMkLst>
            <pc:docMk/>
            <pc:sldMk cId="697729717" sldId="491"/>
            <ac:spMk id="2" creationId="{78C50CA6-291D-4260-85E2-7D14F38E97AB}"/>
          </ac:spMkLst>
        </pc:spChg>
        <pc:spChg chg="del mod">
          <ac:chgData name="Lena Scarpulla" userId="8046ca72-3e3d-4dff-8ed6-8e85ae794bde" providerId="ADAL" clId="{FC3AB2DB-766C-4C55-BBB7-B5C2A78A93CA}" dt="2021-06-16T17:00:57.898" v="59" actId="478"/>
          <ac:spMkLst>
            <pc:docMk/>
            <pc:sldMk cId="697729717" sldId="491"/>
            <ac:spMk id="3" creationId="{0D3326E0-9E1A-4707-A226-2EF486D8C1D0}"/>
          </ac:spMkLst>
        </pc:spChg>
        <pc:grpChg chg="add mod">
          <ac:chgData name="Lena Scarpulla" userId="8046ca72-3e3d-4dff-8ed6-8e85ae794bde" providerId="ADAL" clId="{FC3AB2DB-766C-4C55-BBB7-B5C2A78A93CA}" dt="2021-06-16T17:06:33.768" v="124" actId="1076"/>
          <ac:grpSpMkLst>
            <pc:docMk/>
            <pc:sldMk cId="697729717" sldId="491"/>
            <ac:grpSpMk id="12" creationId="{0C0B65EB-B495-4225-95D3-5C01D7C922A4}"/>
          </ac:grpSpMkLst>
        </pc:grpChg>
        <pc:picChg chg="add mod">
          <ac:chgData name="Lena Scarpulla" userId="8046ca72-3e3d-4dff-8ed6-8e85ae794bde" providerId="ADAL" clId="{FC3AB2DB-766C-4C55-BBB7-B5C2A78A93CA}" dt="2021-06-16T17:06:18.877" v="121" actId="164"/>
          <ac:picMkLst>
            <pc:docMk/>
            <pc:sldMk cId="697729717" sldId="491"/>
            <ac:picMk id="5" creationId="{3FC77A51-4995-4DA3-8A9B-3A7DE4AE8C25}"/>
          </ac:picMkLst>
        </pc:picChg>
        <pc:picChg chg="add mod">
          <ac:chgData name="Lena Scarpulla" userId="8046ca72-3e3d-4dff-8ed6-8e85ae794bde" providerId="ADAL" clId="{FC3AB2DB-766C-4C55-BBB7-B5C2A78A93CA}" dt="2021-06-16T17:06:18.877" v="121" actId="164"/>
          <ac:picMkLst>
            <pc:docMk/>
            <pc:sldMk cId="697729717" sldId="491"/>
            <ac:picMk id="7" creationId="{E3252C8D-0AA1-4392-8A20-B61359D308F0}"/>
          </ac:picMkLst>
        </pc:picChg>
        <pc:picChg chg="add del">
          <ac:chgData name="Lena Scarpulla" userId="8046ca72-3e3d-4dff-8ed6-8e85ae794bde" providerId="ADAL" clId="{FC3AB2DB-766C-4C55-BBB7-B5C2A78A93CA}" dt="2021-06-16T17:03:12.288" v="82" actId="22"/>
          <ac:picMkLst>
            <pc:docMk/>
            <pc:sldMk cId="697729717" sldId="491"/>
            <ac:picMk id="9" creationId="{025191BC-08B0-46F7-8D5F-471AEC1B6B82}"/>
          </ac:picMkLst>
        </pc:picChg>
        <pc:picChg chg="add mod">
          <ac:chgData name="Lena Scarpulla" userId="8046ca72-3e3d-4dff-8ed6-8e85ae794bde" providerId="ADAL" clId="{FC3AB2DB-766C-4C55-BBB7-B5C2A78A93CA}" dt="2021-06-16T17:06:18.877" v="121" actId="164"/>
          <ac:picMkLst>
            <pc:docMk/>
            <pc:sldMk cId="697729717" sldId="491"/>
            <ac:picMk id="11" creationId="{3C480D96-5F75-4878-870B-D91EF4674AA9}"/>
          </ac:picMkLst>
        </pc:picChg>
      </pc:sldChg>
      <pc:sldChg chg="addSp delSp modSp add mod">
        <pc:chgData name="Lena Scarpulla" userId="8046ca72-3e3d-4dff-8ed6-8e85ae794bde" providerId="ADAL" clId="{FC3AB2DB-766C-4C55-BBB7-B5C2A78A93CA}" dt="2021-06-16T17:17:40.996" v="472" actId="20577"/>
        <pc:sldMkLst>
          <pc:docMk/>
          <pc:sldMk cId="312190210" sldId="492"/>
        </pc:sldMkLst>
        <pc:spChg chg="add mod">
          <ac:chgData name="Lena Scarpulla" userId="8046ca72-3e3d-4dff-8ed6-8e85ae794bde" providerId="ADAL" clId="{FC3AB2DB-766C-4C55-BBB7-B5C2A78A93CA}" dt="2021-06-16T17:17:32.231" v="463"/>
          <ac:spMkLst>
            <pc:docMk/>
            <pc:sldMk cId="312190210" sldId="492"/>
            <ac:spMk id="2" creationId="{523606C2-7540-49B5-A41B-ED8BEDB02655}"/>
          </ac:spMkLst>
        </pc:spChg>
        <pc:spChg chg="add mod">
          <ac:chgData name="Lena Scarpulla" userId="8046ca72-3e3d-4dff-8ed6-8e85ae794bde" providerId="ADAL" clId="{FC3AB2DB-766C-4C55-BBB7-B5C2A78A93CA}" dt="2021-06-16T17:17:26.836" v="460" actId="6549"/>
          <ac:spMkLst>
            <pc:docMk/>
            <pc:sldMk cId="312190210" sldId="492"/>
            <ac:spMk id="21" creationId="{945BE22E-F4BB-41CC-909D-EF6AA2BD7240}"/>
          </ac:spMkLst>
        </pc:spChg>
        <pc:spChg chg="add mod">
          <ac:chgData name="Lena Scarpulla" userId="8046ca72-3e3d-4dff-8ed6-8e85ae794bde" providerId="ADAL" clId="{FC3AB2DB-766C-4C55-BBB7-B5C2A78A93CA}" dt="2021-06-16T17:17:17.536" v="456" actId="6549"/>
          <ac:spMkLst>
            <pc:docMk/>
            <pc:sldMk cId="312190210" sldId="492"/>
            <ac:spMk id="22" creationId="{48CF55A8-37CA-4FB7-BCDF-21F80A881B29}"/>
          </ac:spMkLst>
        </pc:spChg>
        <pc:spChg chg="del">
          <ac:chgData name="Lena Scarpulla" userId="8046ca72-3e3d-4dff-8ed6-8e85ae794bde" providerId="ADAL" clId="{FC3AB2DB-766C-4C55-BBB7-B5C2A78A93CA}" dt="2021-06-16T17:06:45.978" v="127" actId="478"/>
          <ac:spMkLst>
            <pc:docMk/>
            <pc:sldMk cId="312190210" sldId="492"/>
            <ac:spMk id="120" creationId="{B16AF141-8C01-C843-B4A6-C7362B9ED2A9}"/>
          </ac:spMkLst>
        </pc:spChg>
        <pc:spChg chg="mod">
          <ac:chgData name="Lena Scarpulla" userId="8046ca72-3e3d-4dff-8ed6-8e85ae794bde" providerId="ADAL" clId="{FC3AB2DB-766C-4C55-BBB7-B5C2A78A93CA}" dt="2021-06-16T17:17:40.996" v="472" actId="20577"/>
          <ac:spMkLst>
            <pc:docMk/>
            <pc:sldMk cId="312190210" sldId="492"/>
            <ac:spMk id="122" creationId="{8A21BDDC-2749-2945-A706-282B33C6B63A}"/>
          </ac:spMkLst>
        </pc:spChg>
        <pc:grpChg chg="add del mod">
          <ac:chgData name="Lena Scarpulla" userId="8046ca72-3e3d-4dff-8ed6-8e85ae794bde" providerId="ADAL" clId="{FC3AB2DB-766C-4C55-BBB7-B5C2A78A93CA}" dt="2021-06-16T17:12:13.308" v="324" actId="165"/>
          <ac:grpSpMkLst>
            <pc:docMk/>
            <pc:sldMk cId="312190210" sldId="492"/>
            <ac:grpSpMk id="16" creationId="{334E6ADD-849C-4489-8C0E-8D2E50242482}"/>
          </ac:grpSpMkLst>
        </pc:grpChg>
        <pc:picChg chg="mod topLvl">
          <ac:chgData name="Lena Scarpulla" userId="8046ca72-3e3d-4dff-8ed6-8e85ae794bde" providerId="ADAL" clId="{FC3AB2DB-766C-4C55-BBB7-B5C2A78A93CA}" dt="2021-06-16T17:12:25.112" v="342" actId="1037"/>
          <ac:picMkLst>
            <pc:docMk/>
            <pc:sldMk cId="312190210" sldId="492"/>
            <ac:picMk id="17" creationId="{73774DAE-15CB-4AF4-AA13-63D1BF4E4549}"/>
          </ac:picMkLst>
        </pc:picChg>
        <pc:picChg chg="mod topLvl modCrop">
          <ac:chgData name="Lena Scarpulla" userId="8046ca72-3e3d-4dff-8ed6-8e85ae794bde" providerId="ADAL" clId="{FC3AB2DB-766C-4C55-BBB7-B5C2A78A93CA}" dt="2021-06-16T17:12:46.693" v="414" actId="1038"/>
          <ac:picMkLst>
            <pc:docMk/>
            <pc:sldMk cId="312190210" sldId="492"/>
            <ac:picMk id="18" creationId="{728AFB24-96A3-4EC1-AC18-FCE32617AD66}"/>
          </ac:picMkLst>
        </pc:picChg>
        <pc:picChg chg="mod topLvl modCrop">
          <ac:chgData name="Lena Scarpulla" userId="8046ca72-3e3d-4dff-8ed6-8e85ae794bde" providerId="ADAL" clId="{FC3AB2DB-766C-4C55-BBB7-B5C2A78A93CA}" dt="2021-06-16T17:12:44.947" v="413" actId="1037"/>
          <ac:picMkLst>
            <pc:docMk/>
            <pc:sldMk cId="312190210" sldId="492"/>
            <ac:picMk id="19" creationId="{693EA378-54A5-4911-9211-8D8770768930}"/>
          </ac:picMkLst>
        </pc:picChg>
      </pc:sldChg>
    </pc:docChg>
  </pc:docChgLst>
  <pc:docChgLst>
    <pc:chgData name="Lena Scarpulla" userId="S::lscarpulla@nlcmutual.com::8046ca72-3e3d-4dff-8ed6-8e85ae794bde" providerId="AD" clId="Web-{EFA13C1E-273A-42EE-A076-3C293ACE8D94}"/>
    <pc:docChg chg="addSld delSld modSld">
      <pc:chgData name="Lena Scarpulla" userId="S::lscarpulla@nlcmutual.com::8046ca72-3e3d-4dff-8ed6-8e85ae794bde" providerId="AD" clId="Web-{EFA13C1E-273A-42EE-A076-3C293ACE8D94}" dt="2021-09-22T19:42:49.250" v="7"/>
      <pc:docMkLst>
        <pc:docMk/>
      </pc:docMkLst>
      <pc:sldChg chg="modSp">
        <pc:chgData name="Lena Scarpulla" userId="S::lscarpulla@nlcmutual.com::8046ca72-3e3d-4dff-8ed6-8e85ae794bde" providerId="AD" clId="Web-{EFA13C1E-273A-42EE-A076-3C293ACE8D94}" dt="2021-09-22T19:42:27.562" v="5" actId="20577"/>
        <pc:sldMkLst>
          <pc:docMk/>
          <pc:sldMk cId="1960183361" sldId="256"/>
        </pc:sldMkLst>
        <pc:spChg chg="mod">
          <ac:chgData name="Lena Scarpulla" userId="S::lscarpulla@nlcmutual.com::8046ca72-3e3d-4dff-8ed6-8e85ae794bde" providerId="AD" clId="Web-{EFA13C1E-273A-42EE-A076-3C293ACE8D94}" dt="2021-09-22T19:42:27.562" v="5" actId="20577"/>
          <ac:spMkLst>
            <pc:docMk/>
            <pc:sldMk cId="1960183361" sldId="256"/>
            <ac:spMk id="2" creationId="{617ED47B-CE8D-2B43-9D4E-4AB0FB6BEFE2}"/>
          </ac:spMkLst>
        </pc:spChg>
      </pc:sldChg>
      <pc:sldChg chg="del">
        <pc:chgData name="Lena Scarpulla" userId="S::lscarpulla@nlcmutual.com::8046ca72-3e3d-4dff-8ed6-8e85ae794bde" providerId="AD" clId="Web-{EFA13C1E-273A-42EE-A076-3C293ACE8D94}" dt="2021-09-22T19:42:28.953" v="6"/>
        <pc:sldMkLst>
          <pc:docMk/>
          <pc:sldMk cId="1853136311" sldId="496"/>
        </pc:sldMkLst>
      </pc:sldChg>
      <pc:sldChg chg="new">
        <pc:chgData name="Lena Scarpulla" userId="S::lscarpulla@nlcmutual.com::8046ca72-3e3d-4dff-8ed6-8e85ae794bde" providerId="AD" clId="Web-{EFA13C1E-273A-42EE-A076-3C293ACE8D94}" dt="2021-09-22T19:42:49.250" v="7"/>
        <pc:sldMkLst>
          <pc:docMk/>
          <pc:sldMk cId="2344164654" sldId="499"/>
        </pc:sldMkLst>
      </pc:sldChg>
    </pc:docChg>
  </pc:docChgLst>
  <pc:docChgLst>
    <pc:chgData name="Erin Rian" userId="8482f4a4-04c6-430e-94ac-c844c05c1cf4" providerId="ADAL" clId="{071470C0-7E77-4344-BAA2-434C18F2D857}"/>
    <pc:docChg chg="undo custSel modSld sldOrd">
      <pc:chgData name="Erin Rian" userId="8482f4a4-04c6-430e-94ac-c844c05c1cf4" providerId="ADAL" clId="{071470C0-7E77-4344-BAA2-434C18F2D857}" dt="2021-10-27T15:24:16.486" v="288" actId="20577"/>
      <pc:docMkLst>
        <pc:docMk/>
      </pc:docMkLst>
      <pc:sldChg chg="ord">
        <pc:chgData name="Erin Rian" userId="8482f4a4-04c6-430e-94ac-c844c05c1cf4" providerId="ADAL" clId="{071470C0-7E77-4344-BAA2-434C18F2D857}" dt="2021-10-26T16:56:19.808" v="33"/>
        <pc:sldMkLst>
          <pc:docMk/>
          <pc:sldMk cId="1299258095" sldId="293"/>
        </pc:sldMkLst>
      </pc:sldChg>
      <pc:sldChg chg="modSp mod ord">
        <pc:chgData name="Erin Rian" userId="8482f4a4-04c6-430e-94ac-c844c05c1cf4" providerId="ADAL" clId="{071470C0-7E77-4344-BAA2-434C18F2D857}" dt="2021-10-26T17:01:13.163" v="158" actId="27636"/>
        <pc:sldMkLst>
          <pc:docMk/>
          <pc:sldMk cId="2330498551" sldId="488"/>
        </pc:sldMkLst>
        <pc:spChg chg="mod">
          <ac:chgData name="Erin Rian" userId="8482f4a4-04c6-430e-94ac-c844c05c1cf4" providerId="ADAL" clId="{071470C0-7E77-4344-BAA2-434C18F2D857}" dt="2021-10-26T16:59:58.475" v="77" actId="20577"/>
          <ac:spMkLst>
            <pc:docMk/>
            <pc:sldMk cId="2330498551" sldId="488"/>
            <ac:spMk id="2" creationId="{FBA74E2A-8B8C-BA4D-A7A3-E19A9CC453B8}"/>
          </ac:spMkLst>
        </pc:spChg>
        <pc:spChg chg="mod">
          <ac:chgData name="Erin Rian" userId="8482f4a4-04c6-430e-94ac-c844c05c1cf4" providerId="ADAL" clId="{071470C0-7E77-4344-BAA2-434C18F2D857}" dt="2021-10-26T17:01:13.163" v="158" actId="27636"/>
          <ac:spMkLst>
            <pc:docMk/>
            <pc:sldMk cId="2330498551" sldId="488"/>
            <ac:spMk id="30" creationId="{34774852-01F9-D047-9019-0289B3CBB091}"/>
          </ac:spMkLst>
        </pc:spChg>
      </pc:sldChg>
      <pc:sldChg chg="ord modNotesTx">
        <pc:chgData name="Erin Rian" userId="8482f4a4-04c6-430e-94ac-c844c05c1cf4" providerId="ADAL" clId="{071470C0-7E77-4344-BAA2-434C18F2D857}" dt="2021-10-27T15:24:16.486" v="288" actId="20577"/>
        <pc:sldMkLst>
          <pc:docMk/>
          <pc:sldMk cId="586151996" sldId="499"/>
        </pc:sldMkLst>
      </pc:sldChg>
      <pc:sldChg chg="ord">
        <pc:chgData name="Erin Rian" userId="8482f4a4-04c6-430e-94ac-c844c05c1cf4" providerId="ADAL" clId="{071470C0-7E77-4344-BAA2-434C18F2D857}" dt="2021-10-26T20:20:12.943" v="191"/>
        <pc:sldMkLst>
          <pc:docMk/>
          <pc:sldMk cId="2561159510" sldId="515"/>
        </pc:sldMkLst>
      </pc:sldChg>
      <pc:sldChg chg="modSp mod">
        <pc:chgData name="Erin Rian" userId="8482f4a4-04c6-430e-94ac-c844c05c1cf4" providerId="ADAL" clId="{071470C0-7E77-4344-BAA2-434C18F2D857}" dt="2021-10-26T20:11:01.965" v="189" actId="20577"/>
        <pc:sldMkLst>
          <pc:docMk/>
          <pc:sldMk cId="3867129962" sldId="516"/>
        </pc:sldMkLst>
        <pc:spChg chg="mod">
          <ac:chgData name="Erin Rian" userId="8482f4a4-04c6-430e-94ac-c844c05c1cf4" providerId="ADAL" clId="{071470C0-7E77-4344-BAA2-434C18F2D857}" dt="2021-10-26T20:11:01.965" v="189" actId="20577"/>
          <ac:spMkLst>
            <pc:docMk/>
            <pc:sldMk cId="3867129962" sldId="516"/>
            <ac:spMk id="32" creationId="{8802770B-42C2-44F5-93E9-CE2182F3C406}"/>
          </ac:spMkLst>
        </pc:spChg>
      </pc:sldChg>
    </pc:docChg>
  </pc:docChgLst>
  <pc:docChgLst>
    <pc:chgData name="Claire Buchwald" userId="S::cbuchwald@nlcmutual.com::d444c39c-b088-4af4-b3aa-3313e93dcb70" providerId="AD" clId="Web-{7B65E7AD-5C5A-4265-B58C-6642B71832DA}"/>
    <pc:docChg chg="modSld">
      <pc:chgData name="Claire Buchwald" userId="S::cbuchwald@nlcmutual.com::d444c39c-b088-4af4-b3aa-3313e93dcb70" providerId="AD" clId="Web-{7B65E7AD-5C5A-4265-B58C-6642B71832DA}" dt="2021-10-26T18:48:27.596" v="28" actId="14100"/>
      <pc:docMkLst>
        <pc:docMk/>
      </pc:docMkLst>
      <pc:sldChg chg="modSp">
        <pc:chgData name="Claire Buchwald" userId="S::cbuchwald@nlcmutual.com::d444c39c-b088-4af4-b3aa-3313e93dcb70" providerId="AD" clId="Web-{7B65E7AD-5C5A-4265-B58C-6642B71832DA}" dt="2021-10-26T18:48:01.814" v="18" actId="1076"/>
        <pc:sldMkLst>
          <pc:docMk/>
          <pc:sldMk cId="1299258095" sldId="293"/>
        </pc:sldMkLst>
        <pc:spChg chg="mod">
          <ac:chgData name="Claire Buchwald" userId="S::cbuchwald@nlcmutual.com::d444c39c-b088-4af4-b3aa-3313e93dcb70" providerId="AD" clId="Web-{7B65E7AD-5C5A-4265-B58C-6642B71832DA}" dt="2021-10-26T18:46:52.671" v="11" actId="14100"/>
          <ac:spMkLst>
            <pc:docMk/>
            <pc:sldMk cId="1299258095" sldId="293"/>
            <ac:spMk id="52" creationId="{210C0BFA-30A1-49C0-B5E6-79F6CD4DE2A2}"/>
          </ac:spMkLst>
        </pc:spChg>
        <pc:picChg chg="mod">
          <ac:chgData name="Claire Buchwald" userId="S::cbuchwald@nlcmutual.com::d444c39c-b088-4af4-b3aa-3313e93dcb70" providerId="AD" clId="Web-{7B65E7AD-5C5A-4265-B58C-6642B71832DA}" dt="2021-10-26T18:47:55.689" v="16" actId="1076"/>
          <ac:picMkLst>
            <pc:docMk/>
            <pc:sldMk cId="1299258095" sldId="293"/>
            <ac:picMk id="3" creationId="{B44A9DBF-EAC4-4D12-9568-693E2F9E76BB}"/>
          </ac:picMkLst>
        </pc:picChg>
        <pc:picChg chg="mod">
          <ac:chgData name="Claire Buchwald" userId="S::cbuchwald@nlcmutual.com::d444c39c-b088-4af4-b3aa-3313e93dcb70" providerId="AD" clId="Web-{7B65E7AD-5C5A-4265-B58C-6642B71832DA}" dt="2021-10-26T18:46:23.639" v="7" actId="1076"/>
          <ac:picMkLst>
            <pc:docMk/>
            <pc:sldMk cId="1299258095" sldId="293"/>
            <ac:picMk id="30" creationId="{856F147C-9568-4158-8EB5-02B08D57E9CD}"/>
          </ac:picMkLst>
        </pc:picChg>
        <pc:picChg chg="mod">
          <ac:chgData name="Claire Buchwald" userId="S::cbuchwald@nlcmutual.com::d444c39c-b088-4af4-b3aa-3313e93dcb70" providerId="AD" clId="Web-{7B65E7AD-5C5A-4265-B58C-6642B71832DA}" dt="2021-10-26T18:47:59.877" v="17" actId="1076"/>
          <ac:picMkLst>
            <pc:docMk/>
            <pc:sldMk cId="1299258095" sldId="293"/>
            <ac:picMk id="31" creationId="{477CB4E0-8F9F-4B67-9029-78713ED60E5B}"/>
          </ac:picMkLst>
        </pc:picChg>
        <pc:picChg chg="mod">
          <ac:chgData name="Claire Buchwald" userId="S::cbuchwald@nlcmutual.com::d444c39c-b088-4af4-b3aa-3313e93dcb70" providerId="AD" clId="Web-{7B65E7AD-5C5A-4265-B58C-6642B71832DA}" dt="2021-10-26T18:48:01.814" v="18" actId="1076"/>
          <ac:picMkLst>
            <pc:docMk/>
            <pc:sldMk cId="1299258095" sldId="293"/>
            <ac:picMk id="32" creationId="{D6559B66-FE12-40B7-BA85-8E5C1C82E824}"/>
          </ac:picMkLst>
        </pc:picChg>
      </pc:sldChg>
      <pc:sldChg chg="modSp">
        <pc:chgData name="Claire Buchwald" userId="S::cbuchwald@nlcmutual.com::d444c39c-b088-4af4-b3aa-3313e93dcb70" providerId="AD" clId="Web-{7B65E7AD-5C5A-4265-B58C-6642B71832DA}" dt="2021-10-26T16:50:20.097" v="1" actId="14100"/>
        <pc:sldMkLst>
          <pc:docMk/>
          <pc:sldMk cId="2330498551" sldId="488"/>
        </pc:sldMkLst>
        <pc:spChg chg="mod">
          <ac:chgData name="Claire Buchwald" userId="S::cbuchwald@nlcmutual.com::d444c39c-b088-4af4-b3aa-3313e93dcb70" providerId="AD" clId="Web-{7B65E7AD-5C5A-4265-B58C-6642B71832DA}" dt="2021-10-26T16:50:20.097" v="1" actId="14100"/>
          <ac:spMkLst>
            <pc:docMk/>
            <pc:sldMk cId="2330498551" sldId="488"/>
            <ac:spMk id="30" creationId="{34774852-01F9-D047-9019-0289B3CBB091}"/>
          </ac:spMkLst>
        </pc:spChg>
      </pc:sldChg>
      <pc:sldChg chg="modSp">
        <pc:chgData name="Claire Buchwald" userId="S::cbuchwald@nlcmutual.com::d444c39c-b088-4af4-b3aa-3313e93dcb70" providerId="AD" clId="Web-{7B65E7AD-5C5A-4265-B58C-6642B71832DA}" dt="2021-10-26T18:48:27.596" v="28" actId="14100"/>
        <pc:sldMkLst>
          <pc:docMk/>
          <pc:sldMk cId="3867129962" sldId="516"/>
        </pc:sldMkLst>
        <pc:spChg chg="mod">
          <ac:chgData name="Claire Buchwald" userId="S::cbuchwald@nlcmutual.com::d444c39c-b088-4af4-b3aa-3313e93dcb70" providerId="AD" clId="Web-{7B65E7AD-5C5A-4265-B58C-6642B71832DA}" dt="2021-10-26T18:48:27.596" v="28" actId="14100"/>
          <ac:spMkLst>
            <pc:docMk/>
            <pc:sldMk cId="3867129962" sldId="516"/>
            <ac:spMk id="52" creationId="{210C0BFA-30A1-49C0-B5E6-79F6CD4DE2A2}"/>
          </ac:spMkLst>
        </pc:spChg>
        <pc:picChg chg="mod">
          <ac:chgData name="Claire Buchwald" userId="S::cbuchwald@nlcmutual.com::d444c39c-b088-4af4-b3aa-3313e93dcb70" providerId="AD" clId="Web-{7B65E7AD-5C5A-4265-B58C-6642B71832DA}" dt="2021-10-26T18:47:31.579" v="14" actId="1076"/>
          <ac:picMkLst>
            <pc:docMk/>
            <pc:sldMk cId="3867129962" sldId="516"/>
            <ac:picMk id="3" creationId="{85D57DC9-9AAF-499C-BE63-2866E525C696}"/>
          </ac:picMkLst>
        </pc:picChg>
      </pc:sldChg>
    </pc:docChg>
  </pc:docChgLst>
  <pc:docChgLst>
    <pc:chgData name="Erin Rian" userId="8482f4a4-04c6-430e-94ac-c844c05c1cf4" providerId="ADAL" clId="{156F5270-F9F2-4888-8219-CB0A2568C9AB}"/>
    <pc:docChg chg="undo custSel addSld delSld modSld sldOrd">
      <pc:chgData name="Erin Rian" userId="8482f4a4-04c6-430e-94ac-c844c05c1cf4" providerId="ADAL" clId="{156F5270-F9F2-4888-8219-CB0A2568C9AB}" dt="2021-05-05T15:49:28.912" v="690" actId="14100"/>
      <pc:docMkLst>
        <pc:docMk/>
      </pc:docMkLst>
      <pc:sldChg chg="modSp mod">
        <pc:chgData name="Erin Rian" userId="8482f4a4-04c6-430e-94ac-c844c05c1cf4" providerId="ADAL" clId="{156F5270-F9F2-4888-8219-CB0A2568C9AB}" dt="2021-05-05T14:42:13.052" v="72" actId="1076"/>
        <pc:sldMkLst>
          <pc:docMk/>
          <pc:sldMk cId="1960183361" sldId="256"/>
        </pc:sldMkLst>
        <pc:spChg chg="mod">
          <ac:chgData name="Erin Rian" userId="8482f4a4-04c6-430e-94ac-c844c05c1cf4" providerId="ADAL" clId="{156F5270-F9F2-4888-8219-CB0A2568C9AB}" dt="2021-05-05T14:42:05.860" v="71" actId="20577"/>
          <ac:spMkLst>
            <pc:docMk/>
            <pc:sldMk cId="1960183361" sldId="256"/>
            <ac:spMk id="2" creationId="{617ED47B-CE8D-2B43-9D4E-4AB0FB6BEFE2}"/>
          </ac:spMkLst>
        </pc:spChg>
        <pc:spChg chg="mod">
          <ac:chgData name="Erin Rian" userId="8482f4a4-04c6-430e-94ac-c844c05c1cf4" providerId="ADAL" clId="{156F5270-F9F2-4888-8219-CB0A2568C9AB}" dt="2021-05-05T14:42:13.052" v="72" actId="1076"/>
          <ac:spMkLst>
            <pc:docMk/>
            <pc:sldMk cId="1960183361" sldId="256"/>
            <ac:spMk id="3" creationId="{5924DF53-91B0-094D-AE3C-D3058789BF0F}"/>
          </ac:spMkLst>
        </pc:spChg>
      </pc:sldChg>
      <pc:sldChg chg="mod modShow">
        <pc:chgData name="Erin Rian" userId="8482f4a4-04c6-430e-94ac-c844c05c1cf4" providerId="ADAL" clId="{156F5270-F9F2-4888-8219-CB0A2568C9AB}" dt="2021-05-05T15:17:08.051" v="198" actId="729"/>
        <pc:sldMkLst>
          <pc:docMk/>
          <pc:sldMk cId="1693090639" sldId="264"/>
        </pc:sldMkLst>
      </pc:sldChg>
      <pc:sldChg chg="mod ord modShow">
        <pc:chgData name="Erin Rian" userId="8482f4a4-04c6-430e-94ac-c844c05c1cf4" providerId="ADAL" clId="{156F5270-F9F2-4888-8219-CB0A2568C9AB}" dt="2021-05-05T15:14:19.588" v="197"/>
        <pc:sldMkLst>
          <pc:docMk/>
          <pc:sldMk cId="491946328" sldId="267"/>
        </pc:sldMkLst>
      </pc:sldChg>
      <pc:sldChg chg="del mod modShow">
        <pc:chgData name="Erin Rian" userId="8482f4a4-04c6-430e-94ac-c844c05c1cf4" providerId="ADAL" clId="{156F5270-F9F2-4888-8219-CB0A2568C9AB}" dt="2021-05-05T14:44:15.944" v="84" actId="2696"/>
        <pc:sldMkLst>
          <pc:docMk/>
          <pc:sldMk cId="3093300835" sldId="275"/>
        </pc:sldMkLst>
      </pc:sldChg>
      <pc:sldChg chg="del mod modShow">
        <pc:chgData name="Erin Rian" userId="8482f4a4-04c6-430e-94ac-c844c05c1cf4" providerId="ADAL" clId="{156F5270-F9F2-4888-8219-CB0A2568C9AB}" dt="2021-05-05T14:44:20.272" v="85" actId="2696"/>
        <pc:sldMkLst>
          <pc:docMk/>
          <pc:sldMk cId="575487949" sldId="276"/>
        </pc:sldMkLst>
      </pc:sldChg>
      <pc:sldChg chg="del mod modShow">
        <pc:chgData name="Erin Rian" userId="8482f4a4-04c6-430e-94ac-c844c05c1cf4" providerId="ADAL" clId="{156F5270-F9F2-4888-8219-CB0A2568C9AB}" dt="2021-05-05T14:44:45.902" v="91" actId="2696"/>
        <pc:sldMkLst>
          <pc:docMk/>
          <pc:sldMk cId="1981436458" sldId="280"/>
        </pc:sldMkLst>
      </pc:sldChg>
      <pc:sldChg chg="modSp del mod modShow">
        <pc:chgData name="Erin Rian" userId="8482f4a4-04c6-430e-94ac-c844c05c1cf4" providerId="ADAL" clId="{156F5270-F9F2-4888-8219-CB0A2568C9AB}" dt="2021-05-05T14:43:06.614" v="74" actId="2696"/>
        <pc:sldMkLst>
          <pc:docMk/>
          <pc:sldMk cId="1721080816" sldId="284"/>
        </pc:sldMkLst>
        <pc:spChg chg="mod">
          <ac:chgData name="Erin Rian" userId="8482f4a4-04c6-430e-94ac-c844c05c1cf4" providerId="ADAL" clId="{156F5270-F9F2-4888-8219-CB0A2568C9AB}" dt="2021-05-05T14:15:19.343" v="41" actId="20577"/>
          <ac:spMkLst>
            <pc:docMk/>
            <pc:sldMk cId="1721080816" sldId="284"/>
            <ac:spMk id="2" creationId="{503B1DE0-EC7D-0945-A5BD-48D5EE99689B}"/>
          </ac:spMkLst>
        </pc:spChg>
      </pc:sldChg>
      <pc:sldChg chg="del mod modShow">
        <pc:chgData name="Erin Rian" userId="8482f4a4-04c6-430e-94ac-c844c05c1cf4" providerId="ADAL" clId="{156F5270-F9F2-4888-8219-CB0A2568C9AB}" dt="2021-05-05T14:44:33.563" v="88" actId="2696"/>
        <pc:sldMkLst>
          <pc:docMk/>
          <pc:sldMk cId="1925637072" sldId="285"/>
        </pc:sldMkLst>
      </pc:sldChg>
      <pc:sldChg chg="del mod modShow">
        <pc:chgData name="Erin Rian" userId="8482f4a4-04c6-430e-94ac-c844c05c1cf4" providerId="ADAL" clId="{156F5270-F9F2-4888-8219-CB0A2568C9AB}" dt="2021-05-05T14:55:41.109" v="180" actId="2696"/>
        <pc:sldMkLst>
          <pc:docMk/>
          <pc:sldMk cId="3772113418" sldId="288"/>
        </pc:sldMkLst>
      </pc:sldChg>
      <pc:sldChg chg="del mod modShow">
        <pc:chgData name="Erin Rian" userId="8482f4a4-04c6-430e-94ac-c844c05c1cf4" providerId="ADAL" clId="{156F5270-F9F2-4888-8219-CB0A2568C9AB}" dt="2021-05-05T14:43:11.319" v="75" actId="2696"/>
        <pc:sldMkLst>
          <pc:docMk/>
          <pc:sldMk cId="2646074962" sldId="289"/>
        </pc:sldMkLst>
      </pc:sldChg>
      <pc:sldChg chg="mod modShow">
        <pc:chgData name="Erin Rian" userId="8482f4a4-04c6-430e-94ac-c844c05c1cf4" providerId="ADAL" clId="{156F5270-F9F2-4888-8219-CB0A2568C9AB}" dt="2021-05-05T15:23:07.276" v="254" actId="729"/>
        <pc:sldMkLst>
          <pc:docMk/>
          <pc:sldMk cId="1099215237" sldId="290"/>
        </pc:sldMkLst>
      </pc:sldChg>
      <pc:sldChg chg="mod ord modShow">
        <pc:chgData name="Erin Rian" userId="8482f4a4-04c6-430e-94ac-c844c05c1cf4" providerId="ADAL" clId="{156F5270-F9F2-4888-8219-CB0A2568C9AB}" dt="2021-05-05T15:22:03.943" v="250" actId="729"/>
        <pc:sldMkLst>
          <pc:docMk/>
          <pc:sldMk cId="2047739818" sldId="291"/>
        </pc:sldMkLst>
      </pc:sldChg>
      <pc:sldChg chg="modSp mod ord">
        <pc:chgData name="Erin Rian" userId="8482f4a4-04c6-430e-94ac-c844c05c1cf4" providerId="ADAL" clId="{156F5270-F9F2-4888-8219-CB0A2568C9AB}" dt="2021-05-05T15:44:51.679" v="653" actId="20577"/>
        <pc:sldMkLst>
          <pc:docMk/>
          <pc:sldMk cId="1937152452" sldId="292"/>
        </pc:sldMkLst>
        <pc:spChg chg="mod">
          <ac:chgData name="Erin Rian" userId="8482f4a4-04c6-430e-94ac-c844c05c1cf4" providerId="ADAL" clId="{156F5270-F9F2-4888-8219-CB0A2568C9AB}" dt="2021-05-05T15:44:51.679" v="653" actId="20577"/>
          <ac:spMkLst>
            <pc:docMk/>
            <pc:sldMk cId="1937152452" sldId="292"/>
            <ac:spMk id="2" creationId="{1C20F2BE-3F1B-4C87-9F8D-1960A29FC729}"/>
          </ac:spMkLst>
        </pc:spChg>
      </pc:sldChg>
      <pc:sldChg chg="modSp mod ord">
        <pc:chgData name="Erin Rian" userId="8482f4a4-04c6-430e-94ac-c844c05c1cf4" providerId="ADAL" clId="{156F5270-F9F2-4888-8219-CB0A2568C9AB}" dt="2021-05-05T15:21:35.868" v="243"/>
        <pc:sldMkLst>
          <pc:docMk/>
          <pc:sldMk cId="1299258095" sldId="293"/>
        </pc:sldMkLst>
        <pc:picChg chg="mod">
          <ac:chgData name="Erin Rian" userId="8482f4a4-04c6-430e-94ac-c844c05c1cf4" providerId="ADAL" clId="{156F5270-F9F2-4888-8219-CB0A2568C9AB}" dt="2021-05-05T14:57:23.333" v="183" actId="1076"/>
          <ac:picMkLst>
            <pc:docMk/>
            <pc:sldMk cId="1299258095" sldId="293"/>
            <ac:picMk id="6" creationId="{091E93DF-1F21-45EE-A89C-52DFBFDC11CE}"/>
          </ac:picMkLst>
        </pc:picChg>
      </pc:sldChg>
      <pc:sldChg chg="mod modShow">
        <pc:chgData name="Erin Rian" userId="8482f4a4-04c6-430e-94ac-c844c05c1cf4" providerId="ADAL" clId="{156F5270-F9F2-4888-8219-CB0A2568C9AB}" dt="2021-05-05T15:14:00.148" v="194" actId="729"/>
        <pc:sldMkLst>
          <pc:docMk/>
          <pc:sldMk cId="2848975838" sldId="296"/>
        </pc:sldMkLst>
      </pc:sldChg>
      <pc:sldChg chg="del mod modShow">
        <pc:chgData name="Erin Rian" userId="8482f4a4-04c6-430e-94ac-c844c05c1cf4" providerId="ADAL" clId="{156F5270-F9F2-4888-8219-CB0A2568C9AB}" dt="2021-05-05T14:44:54.903" v="93" actId="2696"/>
        <pc:sldMkLst>
          <pc:docMk/>
          <pc:sldMk cId="3869363188" sldId="299"/>
        </pc:sldMkLst>
      </pc:sldChg>
      <pc:sldChg chg="del mod modShow">
        <pc:chgData name="Erin Rian" userId="8482f4a4-04c6-430e-94ac-c844c05c1cf4" providerId="ADAL" clId="{156F5270-F9F2-4888-8219-CB0A2568C9AB}" dt="2021-05-05T14:44:25.800" v="86" actId="2696"/>
        <pc:sldMkLst>
          <pc:docMk/>
          <pc:sldMk cId="1687967023" sldId="300"/>
        </pc:sldMkLst>
      </pc:sldChg>
      <pc:sldChg chg="del mod modShow">
        <pc:chgData name="Erin Rian" userId="8482f4a4-04c6-430e-94ac-c844c05c1cf4" providerId="ADAL" clId="{156F5270-F9F2-4888-8219-CB0A2568C9AB}" dt="2021-05-05T14:44:29.974" v="87" actId="2696"/>
        <pc:sldMkLst>
          <pc:docMk/>
          <pc:sldMk cId="1373154163" sldId="301"/>
        </pc:sldMkLst>
      </pc:sldChg>
      <pc:sldChg chg="del mod modShow">
        <pc:chgData name="Erin Rian" userId="8482f4a4-04c6-430e-94ac-c844c05c1cf4" providerId="ADAL" clId="{156F5270-F9F2-4888-8219-CB0A2568C9AB}" dt="2021-05-05T14:44:39.417" v="89" actId="2696"/>
        <pc:sldMkLst>
          <pc:docMk/>
          <pc:sldMk cId="2342616541" sldId="302"/>
        </pc:sldMkLst>
      </pc:sldChg>
      <pc:sldChg chg="del mod modShow">
        <pc:chgData name="Erin Rian" userId="8482f4a4-04c6-430e-94ac-c844c05c1cf4" providerId="ADAL" clId="{156F5270-F9F2-4888-8219-CB0A2568C9AB}" dt="2021-05-05T14:44:43.231" v="90" actId="2696"/>
        <pc:sldMkLst>
          <pc:docMk/>
          <pc:sldMk cId="2841314130" sldId="303"/>
        </pc:sldMkLst>
      </pc:sldChg>
      <pc:sldChg chg="del mod modShow">
        <pc:chgData name="Erin Rian" userId="8482f4a4-04c6-430e-94ac-c844c05c1cf4" providerId="ADAL" clId="{156F5270-F9F2-4888-8219-CB0A2568C9AB}" dt="2021-05-05T14:44:49.772" v="92" actId="2696"/>
        <pc:sldMkLst>
          <pc:docMk/>
          <pc:sldMk cId="4233347930" sldId="305"/>
        </pc:sldMkLst>
      </pc:sldChg>
      <pc:sldChg chg="modSp mod modNotesTx">
        <pc:chgData name="Erin Rian" userId="8482f4a4-04c6-430e-94ac-c844c05c1cf4" providerId="ADAL" clId="{156F5270-F9F2-4888-8219-CB0A2568C9AB}" dt="2021-05-05T15:47:54.527" v="689" actId="20577"/>
        <pc:sldMkLst>
          <pc:docMk/>
          <pc:sldMk cId="4237405565" sldId="306"/>
        </pc:sldMkLst>
        <pc:spChg chg="mod">
          <ac:chgData name="Erin Rian" userId="8482f4a4-04c6-430e-94ac-c844c05c1cf4" providerId="ADAL" clId="{156F5270-F9F2-4888-8219-CB0A2568C9AB}" dt="2021-05-05T15:47:54.527" v="689" actId="20577"/>
          <ac:spMkLst>
            <pc:docMk/>
            <pc:sldMk cId="4237405565" sldId="306"/>
            <ac:spMk id="2" creationId="{CE320BCA-7C9E-485A-AE7C-45C94DA5DFFA}"/>
          </ac:spMkLst>
        </pc:spChg>
        <pc:spChg chg="mod">
          <ac:chgData name="Erin Rian" userId="8482f4a4-04c6-430e-94ac-c844c05c1cf4" providerId="ADAL" clId="{156F5270-F9F2-4888-8219-CB0A2568C9AB}" dt="2021-05-05T15:18:58.431" v="206" actId="27636"/>
          <ac:spMkLst>
            <pc:docMk/>
            <pc:sldMk cId="4237405565" sldId="306"/>
            <ac:spMk id="430089" creationId="{00000000-0000-0000-0000-000000000000}"/>
          </ac:spMkLst>
        </pc:spChg>
      </pc:sldChg>
      <pc:sldChg chg="modSp mod">
        <pc:chgData name="Erin Rian" userId="8482f4a4-04c6-430e-94ac-c844c05c1cf4" providerId="ADAL" clId="{156F5270-F9F2-4888-8219-CB0A2568C9AB}" dt="2021-05-05T15:46:55.956" v="680" actId="20577"/>
        <pc:sldMkLst>
          <pc:docMk/>
          <pc:sldMk cId="1125610084" sldId="429"/>
        </pc:sldMkLst>
        <pc:spChg chg="mod">
          <ac:chgData name="Erin Rian" userId="8482f4a4-04c6-430e-94ac-c844c05c1cf4" providerId="ADAL" clId="{156F5270-F9F2-4888-8219-CB0A2568C9AB}" dt="2021-05-05T15:46:55.956" v="680" actId="20577"/>
          <ac:spMkLst>
            <pc:docMk/>
            <pc:sldMk cId="1125610084" sldId="429"/>
            <ac:spMk id="122" creationId="{8A21BDDC-2749-2945-A706-282B33C6B63A}"/>
          </ac:spMkLst>
        </pc:spChg>
      </pc:sldChg>
      <pc:sldChg chg="mod ord modShow">
        <pc:chgData name="Erin Rian" userId="8482f4a4-04c6-430e-94ac-c844c05c1cf4" providerId="ADAL" clId="{156F5270-F9F2-4888-8219-CB0A2568C9AB}" dt="2021-05-05T15:39:52.853" v="444" actId="729"/>
        <pc:sldMkLst>
          <pc:docMk/>
          <pc:sldMk cId="2383481982" sldId="457"/>
        </pc:sldMkLst>
      </pc:sldChg>
      <pc:sldChg chg="modSp mod">
        <pc:chgData name="Erin Rian" userId="8482f4a4-04c6-430e-94ac-c844c05c1cf4" providerId="ADAL" clId="{156F5270-F9F2-4888-8219-CB0A2568C9AB}" dt="2021-05-05T15:28:05.964" v="370" actId="20577"/>
        <pc:sldMkLst>
          <pc:docMk/>
          <pc:sldMk cId="3012082717" sldId="466"/>
        </pc:sldMkLst>
        <pc:spChg chg="mod">
          <ac:chgData name="Erin Rian" userId="8482f4a4-04c6-430e-94ac-c844c05c1cf4" providerId="ADAL" clId="{156F5270-F9F2-4888-8219-CB0A2568C9AB}" dt="2021-05-05T15:26:26.468" v="277" actId="20577"/>
          <ac:spMkLst>
            <pc:docMk/>
            <pc:sldMk cId="3012082717" sldId="466"/>
            <ac:spMk id="2" creationId="{AE7134B9-024C-0F4B-9354-74F76DE76423}"/>
          </ac:spMkLst>
        </pc:spChg>
        <pc:graphicFrameChg chg="mod">
          <ac:chgData name="Erin Rian" userId="8482f4a4-04c6-430e-94ac-c844c05c1cf4" providerId="ADAL" clId="{156F5270-F9F2-4888-8219-CB0A2568C9AB}" dt="2021-05-05T15:28:05.964" v="370" actId="20577"/>
          <ac:graphicFrameMkLst>
            <pc:docMk/>
            <pc:sldMk cId="3012082717" sldId="466"/>
            <ac:graphicFrameMk id="6" creationId="{FCFD9AF5-D95F-1A44-8AD8-D75D2FD44E1B}"/>
          </ac:graphicFrameMkLst>
        </pc:graphicFrameChg>
      </pc:sldChg>
      <pc:sldChg chg="modSp mod ord">
        <pc:chgData name="Erin Rian" userId="8482f4a4-04c6-430e-94ac-c844c05c1cf4" providerId="ADAL" clId="{156F5270-F9F2-4888-8219-CB0A2568C9AB}" dt="2021-05-05T15:21:22.929" v="241"/>
        <pc:sldMkLst>
          <pc:docMk/>
          <pc:sldMk cId="774913464" sldId="469"/>
        </pc:sldMkLst>
        <pc:spChg chg="mod">
          <ac:chgData name="Erin Rian" userId="8482f4a4-04c6-430e-94ac-c844c05c1cf4" providerId="ADAL" clId="{156F5270-F9F2-4888-8219-CB0A2568C9AB}" dt="2021-05-05T15:19:27.283" v="209" actId="20577"/>
          <ac:spMkLst>
            <pc:docMk/>
            <pc:sldMk cId="774913464" sldId="469"/>
            <ac:spMk id="2" creationId="{F8CD80D3-3BA6-5E44-9290-A035E23CDAD4}"/>
          </ac:spMkLst>
        </pc:spChg>
        <pc:spChg chg="mod">
          <ac:chgData name="Erin Rian" userId="8482f4a4-04c6-430e-94ac-c844c05c1cf4" providerId="ADAL" clId="{156F5270-F9F2-4888-8219-CB0A2568C9AB}" dt="2021-05-05T15:20:39.308" v="237" actId="20577"/>
          <ac:spMkLst>
            <pc:docMk/>
            <pc:sldMk cId="774913464" sldId="469"/>
            <ac:spMk id="4" creationId="{8948894B-CD87-4F2C-AA33-3E22D712E3B0}"/>
          </ac:spMkLst>
        </pc:spChg>
        <pc:picChg chg="mod">
          <ac:chgData name="Erin Rian" userId="8482f4a4-04c6-430e-94ac-c844c05c1cf4" providerId="ADAL" clId="{156F5270-F9F2-4888-8219-CB0A2568C9AB}" dt="2021-05-05T15:20:56.202" v="239" actId="14100"/>
          <ac:picMkLst>
            <pc:docMk/>
            <pc:sldMk cId="774913464" sldId="469"/>
            <ac:picMk id="2050" creationId="{CABF18C7-01CD-40F5-B249-095E448B4241}"/>
          </ac:picMkLst>
        </pc:picChg>
      </pc:sldChg>
      <pc:sldChg chg="ord">
        <pc:chgData name="Erin Rian" userId="8482f4a4-04c6-430e-94ac-c844c05c1cf4" providerId="ADAL" clId="{156F5270-F9F2-4888-8219-CB0A2568C9AB}" dt="2021-05-05T15:23:23.229" v="256"/>
        <pc:sldMkLst>
          <pc:docMk/>
          <pc:sldMk cId="1064292696" sldId="473"/>
        </pc:sldMkLst>
      </pc:sldChg>
      <pc:sldChg chg="mod ord modShow">
        <pc:chgData name="Erin Rian" userId="8482f4a4-04c6-430e-94ac-c844c05c1cf4" providerId="ADAL" clId="{156F5270-F9F2-4888-8219-CB0A2568C9AB}" dt="2021-05-05T15:46:18.529" v="656" actId="729"/>
        <pc:sldMkLst>
          <pc:docMk/>
          <pc:sldMk cId="2330498551" sldId="488"/>
        </pc:sldMkLst>
      </pc:sldChg>
      <pc:sldChg chg="del">
        <pc:chgData name="Erin Rian" userId="8482f4a4-04c6-430e-94ac-c844c05c1cf4" providerId="ADAL" clId="{156F5270-F9F2-4888-8219-CB0A2568C9AB}" dt="2021-05-05T14:40:11.041" v="55" actId="2696"/>
        <pc:sldMkLst>
          <pc:docMk/>
          <pc:sldMk cId="252583031" sldId="489"/>
        </pc:sldMkLst>
      </pc:sldChg>
      <pc:sldChg chg="addSp delSp modSp new mod ord setBg">
        <pc:chgData name="Erin Rian" userId="8482f4a4-04c6-430e-94ac-c844c05c1cf4" providerId="ADAL" clId="{156F5270-F9F2-4888-8219-CB0A2568C9AB}" dt="2021-05-05T15:38:35.805" v="443"/>
        <pc:sldMkLst>
          <pc:docMk/>
          <pc:sldMk cId="3827819160" sldId="489"/>
        </pc:sldMkLst>
        <pc:spChg chg="add del mod">
          <ac:chgData name="Erin Rian" userId="8482f4a4-04c6-430e-94ac-c844c05c1cf4" providerId="ADAL" clId="{156F5270-F9F2-4888-8219-CB0A2568C9AB}" dt="2021-05-05T15:36:34.183" v="382"/>
          <ac:spMkLst>
            <pc:docMk/>
            <pc:sldMk cId="3827819160" sldId="489"/>
            <ac:spMk id="2" creationId="{BBFC81AA-D71D-4337-B5DE-519BD7DFF598}"/>
          </ac:spMkLst>
        </pc:spChg>
        <pc:spChg chg="add mod">
          <ac:chgData name="Erin Rian" userId="8482f4a4-04c6-430e-94ac-c844c05c1cf4" providerId="ADAL" clId="{156F5270-F9F2-4888-8219-CB0A2568C9AB}" dt="2021-05-05T15:37:37.939" v="438" actId="1076"/>
          <ac:spMkLst>
            <pc:docMk/>
            <pc:sldMk cId="3827819160" sldId="489"/>
            <ac:spMk id="3" creationId="{903E65EB-CBCB-4F9C-A9E6-0B114DB1FA3C}"/>
          </ac:spMkLst>
        </pc:spChg>
        <pc:spChg chg="add del">
          <ac:chgData name="Erin Rian" userId="8482f4a4-04c6-430e-94ac-c844c05c1cf4" providerId="ADAL" clId="{156F5270-F9F2-4888-8219-CB0A2568C9AB}" dt="2021-05-05T15:36:09.664" v="377" actId="26606"/>
          <ac:spMkLst>
            <pc:docMk/>
            <pc:sldMk cId="3827819160" sldId="489"/>
            <ac:spMk id="71" creationId="{03E8462A-FEBA-4848-81CC-3F8DA3E477BE}"/>
          </ac:spMkLst>
        </pc:spChg>
        <pc:spChg chg="add del">
          <ac:chgData name="Erin Rian" userId="8482f4a4-04c6-430e-94ac-c844c05c1cf4" providerId="ADAL" clId="{156F5270-F9F2-4888-8219-CB0A2568C9AB}" dt="2021-05-05T15:36:09.664" v="377" actId="26606"/>
          <ac:spMkLst>
            <pc:docMk/>
            <pc:sldMk cId="3827819160" sldId="489"/>
            <ac:spMk id="84" creationId="{7941F9B1-B01B-4A84-89D9-B169AEB4E456}"/>
          </ac:spMkLst>
        </pc:spChg>
        <pc:spChg chg="add">
          <ac:chgData name="Erin Rian" userId="8482f4a4-04c6-430e-94ac-c844c05c1cf4" providerId="ADAL" clId="{156F5270-F9F2-4888-8219-CB0A2568C9AB}" dt="2021-05-05T15:36:09.675" v="378" actId="26606"/>
          <ac:spMkLst>
            <pc:docMk/>
            <pc:sldMk cId="3827819160" sldId="489"/>
            <ac:spMk id="1028" creationId="{03E8462A-FEBA-4848-81CC-3F8DA3E477BE}"/>
          </ac:spMkLst>
        </pc:spChg>
        <pc:spChg chg="add">
          <ac:chgData name="Erin Rian" userId="8482f4a4-04c6-430e-94ac-c844c05c1cf4" providerId="ADAL" clId="{156F5270-F9F2-4888-8219-CB0A2568C9AB}" dt="2021-05-05T15:36:09.675" v="378" actId="26606"/>
          <ac:spMkLst>
            <pc:docMk/>
            <pc:sldMk cId="3827819160" sldId="489"/>
            <ac:spMk id="1030" creationId="{7941F9B1-B01B-4A84-89D9-B169AEB4E456}"/>
          </ac:spMkLst>
        </pc:spChg>
        <pc:grpChg chg="add del">
          <ac:chgData name="Erin Rian" userId="8482f4a4-04c6-430e-94ac-c844c05c1cf4" providerId="ADAL" clId="{156F5270-F9F2-4888-8219-CB0A2568C9AB}" dt="2021-05-05T15:36:09.664" v="377" actId="26606"/>
          <ac:grpSpMkLst>
            <pc:docMk/>
            <pc:sldMk cId="3827819160" sldId="489"/>
            <ac:grpSpMk id="73" creationId="{2109F83F-40FE-4DB3-84CC-09FB3340D06D}"/>
          </ac:grpSpMkLst>
        </pc:grpChg>
        <pc:grpChg chg="add">
          <ac:chgData name="Erin Rian" userId="8482f4a4-04c6-430e-94ac-c844c05c1cf4" providerId="ADAL" clId="{156F5270-F9F2-4888-8219-CB0A2568C9AB}" dt="2021-05-05T15:36:09.675" v="378" actId="26606"/>
          <ac:grpSpMkLst>
            <pc:docMk/>
            <pc:sldMk cId="3827819160" sldId="489"/>
            <ac:grpSpMk id="1029" creationId="{2109F83F-40FE-4DB3-84CC-09FB3340D06D}"/>
          </ac:grpSpMkLst>
        </pc:grpChg>
        <pc:picChg chg="add mod">
          <ac:chgData name="Erin Rian" userId="8482f4a4-04c6-430e-94ac-c844c05c1cf4" providerId="ADAL" clId="{156F5270-F9F2-4888-8219-CB0A2568C9AB}" dt="2021-05-05T15:37:42.803" v="441" actId="1076"/>
          <ac:picMkLst>
            <pc:docMk/>
            <pc:sldMk cId="3827819160" sldId="489"/>
            <ac:picMk id="1026" creationId="{5E392B68-75E3-408F-9E75-E5E187123F8D}"/>
          </ac:picMkLst>
        </pc:picChg>
      </pc:sldChg>
      <pc:sldChg chg="addSp delSp modSp add mod ord">
        <pc:chgData name="Erin Rian" userId="8482f4a4-04c6-430e-94ac-c844c05c1cf4" providerId="ADAL" clId="{156F5270-F9F2-4888-8219-CB0A2568C9AB}" dt="2021-05-05T15:49:28.912" v="690" actId="14100"/>
        <pc:sldMkLst>
          <pc:docMk/>
          <pc:sldMk cId="1782059242" sldId="490"/>
        </pc:sldMkLst>
        <pc:spChg chg="mod">
          <ac:chgData name="Erin Rian" userId="8482f4a4-04c6-430e-94ac-c844c05c1cf4" providerId="ADAL" clId="{156F5270-F9F2-4888-8219-CB0A2568C9AB}" dt="2021-05-05T15:41:17.495" v="563" actId="20577"/>
          <ac:spMkLst>
            <pc:docMk/>
            <pc:sldMk cId="1782059242" sldId="490"/>
            <ac:spMk id="2" creationId="{FBA74E2A-8B8C-BA4D-A7A3-E19A9CC453B8}"/>
          </ac:spMkLst>
        </pc:spChg>
        <pc:spChg chg="add">
          <ac:chgData name="Erin Rian" userId="8482f4a4-04c6-430e-94ac-c844c05c1cf4" providerId="ADAL" clId="{156F5270-F9F2-4888-8219-CB0A2568C9AB}" dt="2021-05-05T15:42:27.898" v="632"/>
          <ac:spMkLst>
            <pc:docMk/>
            <pc:sldMk cId="1782059242" sldId="490"/>
            <ac:spMk id="3" creationId="{161D1472-4713-4AD2-A96D-E5B2ABA170D3}"/>
          </ac:spMkLst>
        </pc:spChg>
        <pc:spChg chg="add del mod">
          <ac:chgData name="Erin Rian" userId="8482f4a4-04c6-430e-94ac-c844c05c1cf4" providerId="ADAL" clId="{156F5270-F9F2-4888-8219-CB0A2568C9AB}" dt="2021-05-05T15:44:03.953" v="652" actId="21"/>
          <ac:spMkLst>
            <pc:docMk/>
            <pc:sldMk cId="1782059242" sldId="490"/>
            <ac:spMk id="4" creationId="{223DB22B-8B08-4252-9FCB-73C4BBCCE0D7}"/>
          </ac:spMkLst>
        </pc:spChg>
        <pc:spChg chg="add del mod">
          <ac:chgData name="Erin Rian" userId="8482f4a4-04c6-430e-94ac-c844c05c1cf4" providerId="ADAL" clId="{156F5270-F9F2-4888-8219-CB0A2568C9AB}" dt="2021-05-05T15:42:41.615" v="635"/>
          <ac:spMkLst>
            <pc:docMk/>
            <pc:sldMk cId="1782059242" sldId="490"/>
            <ac:spMk id="5" creationId="{D5A8D47E-B0BD-43A3-BC64-3A0A62FA7251}"/>
          </ac:spMkLst>
        </pc:spChg>
        <pc:spChg chg="add del mod">
          <ac:chgData name="Erin Rian" userId="8482f4a4-04c6-430e-94ac-c844c05c1cf4" providerId="ADAL" clId="{156F5270-F9F2-4888-8219-CB0A2568C9AB}" dt="2021-05-05T15:42:41.615" v="635"/>
          <ac:spMkLst>
            <pc:docMk/>
            <pc:sldMk cId="1782059242" sldId="490"/>
            <ac:spMk id="6" creationId="{D7E781EE-69BA-46C3-999C-A65E7BB00DD5}"/>
          </ac:spMkLst>
        </pc:spChg>
        <pc:spChg chg="mod">
          <ac:chgData name="Erin Rian" userId="8482f4a4-04c6-430e-94ac-c844c05c1cf4" providerId="ADAL" clId="{156F5270-F9F2-4888-8219-CB0A2568C9AB}" dt="2021-05-05T15:43:34.861" v="650" actId="20577"/>
          <ac:spMkLst>
            <pc:docMk/>
            <pc:sldMk cId="1782059242" sldId="490"/>
            <ac:spMk id="30" creationId="{34774852-01F9-D047-9019-0289B3CBB091}"/>
          </ac:spMkLst>
        </pc:spChg>
        <pc:picChg chg="add mod">
          <ac:chgData name="Erin Rian" userId="8482f4a4-04c6-430e-94ac-c844c05c1cf4" providerId="ADAL" clId="{156F5270-F9F2-4888-8219-CB0A2568C9AB}" dt="2021-05-05T15:49:28.912" v="690" actId="14100"/>
          <ac:picMkLst>
            <pc:docMk/>
            <pc:sldMk cId="1782059242" sldId="490"/>
            <ac:picMk id="2049" creationId="{F75A0170-AB25-4C4F-BF29-047FA6E92E00}"/>
          </ac:picMkLst>
        </pc:picChg>
        <pc:picChg chg="add del mod">
          <ac:chgData name="Erin Rian" userId="8482f4a4-04c6-430e-94ac-c844c05c1cf4" providerId="ADAL" clId="{156F5270-F9F2-4888-8219-CB0A2568C9AB}" dt="2021-05-05T15:42:41.615" v="635"/>
          <ac:picMkLst>
            <pc:docMk/>
            <pc:sldMk cId="1782059242" sldId="490"/>
            <ac:picMk id="2052" creationId="{7FFE57CE-6927-408B-B36D-1659DECCAC1C}"/>
          </ac:picMkLst>
        </pc:picChg>
      </pc:sldChg>
    </pc:docChg>
  </pc:docChgLst>
  <pc:docChgLst>
    <pc:chgData name="Lena Scarpulla" userId="8046ca72-3e3d-4dff-8ed6-8e85ae794bde" providerId="ADAL" clId="{C98E3572-DD81-45AD-BBD4-341237E5B56D}"/>
    <pc:docChg chg="undo custSel addSld delSld modSld sldOrd">
      <pc:chgData name="Lena Scarpulla" userId="8046ca72-3e3d-4dff-8ed6-8e85ae794bde" providerId="ADAL" clId="{C98E3572-DD81-45AD-BBD4-341237E5B56D}" dt="2021-10-26T22:23:26.862" v="2789" actId="113"/>
      <pc:docMkLst>
        <pc:docMk/>
      </pc:docMkLst>
      <pc:sldChg chg="del">
        <pc:chgData name="Lena Scarpulla" userId="8046ca72-3e3d-4dff-8ed6-8e85ae794bde" providerId="ADAL" clId="{C98E3572-DD81-45AD-BBD4-341237E5B56D}" dt="2021-10-15T15:15:59.794" v="30" actId="47"/>
        <pc:sldMkLst>
          <pc:docMk/>
          <pc:sldMk cId="1693090639" sldId="264"/>
        </pc:sldMkLst>
      </pc:sldChg>
      <pc:sldChg chg="ord">
        <pc:chgData name="Lena Scarpulla" userId="8046ca72-3e3d-4dff-8ed6-8e85ae794bde" providerId="ADAL" clId="{C98E3572-DD81-45AD-BBD4-341237E5B56D}" dt="2021-10-15T15:39:13.708" v="47"/>
        <pc:sldMkLst>
          <pc:docMk/>
          <pc:sldMk cId="3515624147" sldId="282"/>
        </pc:sldMkLst>
      </pc:sldChg>
      <pc:sldChg chg="addSp delSp modSp mod ord">
        <pc:chgData name="Lena Scarpulla" userId="8046ca72-3e3d-4dff-8ed6-8e85ae794bde" providerId="ADAL" clId="{C98E3572-DD81-45AD-BBD4-341237E5B56D}" dt="2021-10-26T22:23:24.481" v="2788" actId="113"/>
        <pc:sldMkLst>
          <pc:docMk/>
          <pc:sldMk cId="1299258095" sldId="293"/>
        </pc:sldMkLst>
        <pc:spChg chg="add mod">
          <ac:chgData name="Lena Scarpulla" userId="8046ca72-3e3d-4dff-8ed6-8e85ae794bde" providerId="ADAL" clId="{C98E3572-DD81-45AD-BBD4-341237E5B56D}" dt="2021-10-26T19:09:02.972" v="551" actId="14100"/>
          <ac:spMkLst>
            <pc:docMk/>
            <pc:sldMk cId="1299258095" sldId="293"/>
            <ac:spMk id="36" creationId="{09292406-8F11-4911-B74A-4E68968CFA0D}"/>
          </ac:spMkLst>
        </pc:spChg>
        <pc:spChg chg="add mod">
          <ac:chgData name="Lena Scarpulla" userId="8046ca72-3e3d-4dff-8ed6-8e85ae794bde" providerId="ADAL" clId="{C98E3572-DD81-45AD-BBD4-341237E5B56D}" dt="2021-10-26T19:10:30.357" v="715" actId="20577"/>
          <ac:spMkLst>
            <pc:docMk/>
            <pc:sldMk cId="1299258095" sldId="293"/>
            <ac:spMk id="37" creationId="{7773C8BA-E2E6-4B35-909B-7A430AB39E59}"/>
          </ac:spMkLst>
        </pc:spChg>
        <pc:spChg chg="add mod">
          <ac:chgData name="Lena Scarpulla" userId="8046ca72-3e3d-4dff-8ed6-8e85ae794bde" providerId="ADAL" clId="{C98E3572-DD81-45AD-BBD4-341237E5B56D}" dt="2021-10-26T22:23:24.481" v="2788" actId="113"/>
          <ac:spMkLst>
            <pc:docMk/>
            <pc:sldMk cId="1299258095" sldId="293"/>
            <ac:spMk id="38" creationId="{B3FA8648-8097-4DD3-AC74-E9A89FC00A77}"/>
          </ac:spMkLst>
        </pc:spChg>
        <pc:spChg chg="add mod">
          <ac:chgData name="Lena Scarpulla" userId="8046ca72-3e3d-4dff-8ed6-8e85ae794bde" providerId="ADAL" clId="{C98E3572-DD81-45AD-BBD4-341237E5B56D}" dt="2021-10-26T19:13:58.420" v="1197" actId="6549"/>
          <ac:spMkLst>
            <pc:docMk/>
            <pc:sldMk cId="1299258095" sldId="293"/>
            <ac:spMk id="39" creationId="{01CD461D-EE0E-4EE8-A6EE-63064509FF36}"/>
          </ac:spMkLst>
        </pc:spChg>
        <pc:spChg chg="mod">
          <ac:chgData name="Lena Scarpulla" userId="8046ca72-3e3d-4dff-8ed6-8e85ae794bde" providerId="ADAL" clId="{C98E3572-DD81-45AD-BBD4-341237E5B56D}" dt="2021-10-26T19:01:08.787" v="360" actId="1076"/>
          <ac:spMkLst>
            <pc:docMk/>
            <pc:sldMk cId="1299258095" sldId="293"/>
            <ac:spMk id="52" creationId="{210C0BFA-30A1-49C0-B5E6-79F6CD4DE2A2}"/>
          </ac:spMkLst>
        </pc:spChg>
        <pc:grpChg chg="add del mod">
          <ac:chgData name="Lena Scarpulla" userId="8046ca72-3e3d-4dff-8ed6-8e85ae794bde" providerId="ADAL" clId="{C98E3572-DD81-45AD-BBD4-341237E5B56D}" dt="2021-10-26T22:15:43.108" v="2649" actId="478"/>
          <ac:grpSpMkLst>
            <pc:docMk/>
            <pc:sldMk cId="1299258095" sldId="293"/>
            <ac:grpSpMk id="4" creationId="{EEB730A5-4F9C-4EE8-BD44-99B31CA16BED}"/>
          </ac:grpSpMkLst>
        </pc:grpChg>
        <pc:picChg chg="add del mod modCrop">
          <ac:chgData name="Lena Scarpulla" userId="8046ca72-3e3d-4dff-8ed6-8e85ae794bde" providerId="ADAL" clId="{C98E3572-DD81-45AD-BBD4-341237E5B56D}" dt="2021-10-26T19:01:20.823" v="366" actId="478"/>
          <ac:picMkLst>
            <pc:docMk/>
            <pc:sldMk cId="1299258095" sldId="293"/>
            <ac:picMk id="3" creationId="{B44A9DBF-EAC4-4D12-9568-693E2F9E76BB}"/>
          </ac:picMkLst>
        </pc:picChg>
        <pc:picChg chg="add mod modCrop">
          <ac:chgData name="Lena Scarpulla" userId="8046ca72-3e3d-4dff-8ed6-8e85ae794bde" providerId="ADAL" clId="{C98E3572-DD81-45AD-BBD4-341237E5B56D}" dt="2021-10-26T22:16:21.513" v="2656" actId="1076"/>
          <ac:picMkLst>
            <pc:docMk/>
            <pc:sldMk cId="1299258095" sldId="293"/>
            <ac:picMk id="6" creationId="{4530B399-D4BA-4126-8BFB-B4D47C969526}"/>
          </ac:picMkLst>
        </pc:picChg>
        <pc:picChg chg="add del mod modCrop">
          <ac:chgData name="Lena Scarpulla" userId="8046ca72-3e3d-4dff-8ed6-8e85ae794bde" providerId="ADAL" clId="{C98E3572-DD81-45AD-BBD4-341237E5B56D}" dt="2021-10-26T18:13:16.647" v="269" actId="478"/>
          <ac:picMkLst>
            <pc:docMk/>
            <pc:sldMk cId="1299258095" sldId="293"/>
            <ac:picMk id="27" creationId="{5665534D-B699-402A-8052-60966A170BCD}"/>
          </ac:picMkLst>
        </pc:picChg>
        <pc:picChg chg="del">
          <ac:chgData name="Lena Scarpulla" userId="8046ca72-3e3d-4dff-8ed6-8e85ae794bde" providerId="ADAL" clId="{C98E3572-DD81-45AD-BBD4-341237E5B56D}" dt="2021-10-26T18:10:41.907" v="231" actId="478"/>
          <ac:picMkLst>
            <pc:docMk/>
            <pc:sldMk cId="1299258095" sldId="293"/>
            <ac:picMk id="29" creationId="{0D27A333-A377-423E-8E40-39E2FFF6E2A6}"/>
          </ac:picMkLst>
        </pc:picChg>
        <pc:picChg chg="add del mod modCrop">
          <ac:chgData name="Lena Scarpulla" userId="8046ca72-3e3d-4dff-8ed6-8e85ae794bde" providerId="ADAL" clId="{C98E3572-DD81-45AD-BBD4-341237E5B56D}" dt="2021-10-26T19:01:20.222" v="365" actId="478"/>
          <ac:picMkLst>
            <pc:docMk/>
            <pc:sldMk cId="1299258095" sldId="293"/>
            <ac:picMk id="30" creationId="{856F147C-9568-4158-8EB5-02B08D57E9CD}"/>
          </ac:picMkLst>
        </pc:picChg>
        <pc:picChg chg="add mod modCrop">
          <ac:chgData name="Lena Scarpulla" userId="8046ca72-3e3d-4dff-8ed6-8e85ae794bde" providerId="ADAL" clId="{C98E3572-DD81-45AD-BBD4-341237E5B56D}" dt="2021-10-26T19:02:49.085" v="398" actId="164"/>
          <ac:picMkLst>
            <pc:docMk/>
            <pc:sldMk cId="1299258095" sldId="293"/>
            <ac:picMk id="31" creationId="{477CB4E0-8F9F-4B67-9029-78713ED60E5B}"/>
          </ac:picMkLst>
        </pc:picChg>
        <pc:picChg chg="add mod modCrop">
          <ac:chgData name="Lena Scarpulla" userId="8046ca72-3e3d-4dff-8ed6-8e85ae794bde" providerId="ADAL" clId="{C98E3572-DD81-45AD-BBD4-341237E5B56D}" dt="2021-10-26T19:02:49.085" v="398" actId="164"/>
          <ac:picMkLst>
            <pc:docMk/>
            <pc:sldMk cId="1299258095" sldId="293"/>
            <ac:picMk id="32" creationId="{D6559B66-FE12-40B7-BA85-8E5C1C82E824}"/>
          </ac:picMkLst>
        </pc:picChg>
        <pc:picChg chg="add mod">
          <ac:chgData name="Lena Scarpulla" userId="8046ca72-3e3d-4dff-8ed6-8e85ae794bde" providerId="ADAL" clId="{C98E3572-DD81-45AD-BBD4-341237E5B56D}" dt="2021-10-26T19:02:49.085" v="398" actId="164"/>
          <ac:picMkLst>
            <pc:docMk/>
            <pc:sldMk cId="1299258095" sldId="293"/>
            <ac:picMk id="33" creationId="{7DC244A7-2A5A-48DC-87D2-BFE1B6934DB4}"/>
          </ac:picMkLst>
        </pc:picChg>
        <pc:picChg chg="add mod">
          <ac:chgData name="Lena Scarpulla" userId="8046ca72-3e3d-4dff-8ed6-8e85ae794bde" providerId="ADAL" clId="{C98E3572-DD81-45AD-BBD4-341237E5B56D}" dt="2021-10-26T19:02:49.085" v="398" actId="164"/>
          <ac:picMkLst>
            <pc:docMk/>
            <pc:sldMk cId="1299258095" sldId="293"/>
            <ac:picMk id="34" creationId="{E8B57A06-9322-42E5-85AE-5E3C6F1E159F}"/>
          </ac:picMkLst>
        </pc:picChg>
        <pc:picChg chg="add mod modCrop">
          <ac:chgData name="Lena Scarpulla" userId="8046ca72-3e3d-4dff-8ed6-8e85ae794bde" providerId="ADAL" clId="{C98E3572-DD81-45AD-BBD4-341237E5B56D}" dt="2021-10-26T22:17:10.342" v="2690" actId="1038"/>
          <ac:picMkLst>
            <pc:docMk/>
            <pc:sldMk cId="1299258095" sldId="293"/>
            <ac:picMk id="42" creationId="{EFB61DA6-57A7-4859-B11B-4638DAFB0F62}"/>
          </ac:picMkLst>
        </pc:picChg>
        <pc:picChg chg="add mod modCrop">
          <ac:chgData name="Lena Scarpulla" userId="8046ca72-3e3d-4dff-8ed6-8e85ae794bde" providerId="ADAL" clId="{C98E3572-DD81-45AD-BBD4-341237E5B56D}" dt="2021-10-26T22:17:22.694" v="2691" actId="18131"/>
          <ac:picMkLst>
            <pc:docMk/>
            <pc:sldMk cId="1299258095" sldId="293"/>
            <ac:picMk id="43" creationId="{9AAEB438-FED2-4E80-86A2-095BD2DC0223}"/>
          </ac:picMkLst>
        </pc:picChg>
        <pc:picChg chg="add mod modCrop">
          <ac:chgData name="Lena Scarpulla" userId="8046ca72-3e3d-4dff-8ed6-8e85ae794bde" providerId="ADAL" clId="{C98E3572-DD81-45AD-BBD4-341237E5B56D}" dt="2021-10-26T22:17:35.563" v="2692" actId="18131"/>
          <ac:picMkLst>
            <pc:docMk/>
            <pc:sldMk cId="1299258095" sldId="293"/>
            <ac:picMk id="44" creationId="{E5BBD1BA-3B95-490E-8B57-8CCA66599CC3}"/>
          </ac:picMkLst>
        </pc:picChg>
      </pc:sldChg>
      <pc:sldChg chg="del">
        <pc:chgData name="Lena Scarpulla" userId="8046ca72-3e3d-4dff-8ed6-8e85ae794bde" providerId="ADAL" clId="{C98E3572-DD81-45AD-BBD4-341237E5B56D}" dt="2021-10-15T15:36:25.322" v="45" actId="47"/>
        <pc:sldMkLst>
          <pc:docMk/>
          <pc:sldMk cId="2383481982" sldId="457"/>
        </pc:sldMkLst>
      </pc:sldChg>
      <pc:sldChg chg="modSp mod ord">
        <pc:chgData name="Lena Scarpulla" userId="8046ca72-3e3d-4dff-8ed6-8e85ae794bde" providerId="ADAL" clId="{C98E3572-DD81-45AD-BBD4-341237E5B56D}" dt="2021-10-26T19:40:07.499" v="2629" actId="14100"/>
        <pc:sldMkLst>
          <pc:docMk/>
          <pc:sldMk cId="2330498551" sldId="488"/>
        </pc:sldMkLst>
        <pc:spChg chg="mod">
          <ac:chgData name="Lena Scarpulla" userId="8046ca72-3e3d-4dff-8ed6-8e85ae794bde" providerId="ADAL" clId="{C98E3572-DD81-45AD-BBD4-341237E5B56D}" dt="2021-10-26T16:50:37.222" v="82" actId="6549"/>
          <ac:spMkLst>
            <pc:docMk/>
            <pc:sldMk cId="2330498551" sldId="488"/>
            <ac:spMk id="2" creationId="{FBA74E2A-8B8C-BA4D-A7A3-E19A9CC453B8}"/>
          </ac:spMkLst>
        </pc:spChg>
        <pc:spChg chg="mod">
          <ac:chgData name="Lena Scarpulla" userId="8046ca72-3e3d-4dff-8ed6-8e85ae794bde" providerId="ADAL" clId="{C98E3572-DD81-45AD-BBD4-341237E5B56D}" dt="2021-10-26T19:40:07.499" v="2629" actId="14100"/>
          <ac:spMkLst>
            <pc:docMk/>
            <pc:sldMk cId="2330498551" sldId="488"/>
            <ac:spMk id="30" creationId="{34774852-01F9-D047-9019-0289B3CBB091}"/>
          </ac:spMkLst>
        </pc:spChg>
      </pc:sldChg>
      <pc:sldChg chg="del">
        <pc:chgData name="Lena Scarpulla" userId="8046ca72-3e3d-4dff-8ed6-8e85ae794bde" providerId="ADAL" clId="{C98E3572-DD81-45AD-BBD4-341237E5B56D}" dt="2021-09-22T19:43:18.946" v="0" actId="2696"/>
        <pc:sldMkLst>
          <pc:docMk/>
          <pc:sldMk cId="2271903636" sldId="497"/>
        </pc:sldMkLst>
      </pc:sldChg>
      <pc:sldChg chg="addSp delSp modSp add mod ord">
        <pc:chgData name="Lena Scarpulla" userId="8046ca72-3e3d-4dff-8ed6-8e85ae794bde" providerId="ADAL" clId="{C98E3572-DD81-45AD-BBD4-341237E5B56D}" dt="2021-10-15T15:17:01.869" v="34"/>
        <pc:sldMkLst>
          <pc:docMk/>
          <pc:sldMk cId="586151996" sldId="499"/>
        </pc:sldMkLst>
        <pc:spChg chg="del mod">
          <ac:chgData name="Lena Scarpulla" userId="8046ca72-3e3d-4dff-8ed6-8e85ae794bde" providerId="ADAL" clId="{C98E3572-DD81-45AD-BBD4-341237E5B56D}" dt="2021-09-22T19:43:38.068" v="4" actId="478"/>
          <ac:spMkLst>
            <pc:docMk/>
            <pc:sldMk cId="586151996" sldId="499"/>
            <ac:spMk id="2" creationId="{FBA74E2A-8B8C-BA4D-A7A3-E19A9CC453B8}"/>
          </ac:spMkLst>
        </pc:spChg>
        <pc:spChg chg="add del mod">
          <ac:chgData name="Lena Scarpulla" userId="8046ca72-3e3d-4dff-8ed6-8e85ae794bde" providerId="ADAL" clId="{C98E3572-DD81-45AD-BBD4-341237E5B56D}" dt="2021-09-22T19:43:42.425" v="6" actId="478"/>
          <ac:spMkLst>
            <pc:docMk/>
            <pc:sldMk cId="586151996" sldId="499"/>
            <ac:spMk id="4" creationId="{5C3689E2-63D4-43B3-9723-385DA00E2CE1}"/>
          </ac:spMkLst>
        </pc:spChg>
        <pc:spChg chg="add del mod">
          <ac:chgData name="Lena Scarpulla" userId="8046ca72-3e3d-4dff-8ed6-8e85ae794bde" providerId="ADAL" clId="{C98E3572-DD81-45AD-BBD4-341237E5B56D}" dt="2021-09-22T19:43:54.825" v="13" actId="478"/>
          <ac:spMkLst>
            <pc:docMk/>
            <pc:sldMk cId="586151996" sldId="499"/>
            <ac:spMk id="6" creationId="{817BB29E-AFB2-4E46-A3A9-78F828F7A86C}"/>
          </ac:spMkLst>
        </pc:spChg>
        <pc:spChg chg="del">
          <ac:chgData name="Lena Scarpulla" userId="8046ca72-3e3d-4dff-8ed6-8e85ae794bde" providerId="ADAL" clId="{C98E3572-DD81-45AD-BBD4-341237E5B56D}" dt="2021-09-22T20:00:24.221" v="15" actId="26606"/>
          <ac:spMkLst>
            <pc:docMk/>
            <pc:sldMk cId="586151996" sldId="499"/>
            <ac:spMk id="10" creationId="{9323D83D-50D6-4040-A58B-FCEA340F886A}"/>
          </ac:spMkLst>
        </pc:spChg>
        <pc:spChg chg="del">
          <ac:chgData name="Lena Scarpulla" userId="8046ca72-3e3d-4dff-8ed6-8e85ae794bde" providerId="ADAL" clId="{C98E3572-DD81-45AD-BBD4-341237E5B56D}" dt="2021-09-22T20:00:24.221" v="15" actId="26606"/>
          <ac:spMkLst>
            <pc:docMk/>
            <pc:sldMk cId="586151996" sldId="499"/>
            <ac:spMk id="14" creationId="{F10FD715-4DCE-4779-B634-EC78315EA213}"/>
          </ac:spMkLst>
        </pc:spChg>
        <pc:spChg chg="del">
          <ac:chgData name="Lena Scarpulla" userId="8046ca72-3e3d-4dff-8ed6-8e85ae794bde" providerId="ADAL" clId="{C98E3572-DD81-45AD-BBD4-341237E5B56D}" dt="2021-09-22T20:00:24.221" v="15" actId="26606"/>
          <ac:spMkLst>
            <pc:docMk/>
            <pc:sldMk cId="586151996" sldId="499"/>
            <ac:spMk id="29" creationId="{603AE127-802C-459A-A612-DB85B67F0DC0}"/>
          </ac:spMkLst>
        </pc:spChg>
        <pc:spChg chg="del mod">
          <ac:chgData name="Lena Scarpulla" userId="8046ca72-3e3d-4dff-8ed6-8e85ae794bde" providerId="ADAL" clId="{C98E3572-DD81-45AD-BBD4-341237E5B56D}" dt="2021-09-22T19:43:49.170" v="12" actId="478"/>
          <ac:spMkLst>
            <pc:docMk/>
            <pc:sldMk cId="586151996" sldId="499"/>
            <ac:spMk id="30" creationId="{34774852-01F9-D047-9019-0289B3CBB091}"/>
          </ac:spMkLst>
        </pc:spChg>
        <pc:spChg chg="add del">
          <ac:chgData name="Lena Scarpulla" userId="8046ca72-3e3d-4dff-8ed6-8e85ae794bde" providerId="ADAL" clId="{C98E3572-DD81-45AD-BBD4-341237E5B56D}" dt="2021-09-22T20:01:15.095" v="22" actId="26606"/>
          <ac:spMkLst>
            <pc:docMk/>
            <pc:sldMk cId="586151996" sldId="499"/>
            <ac:spMk id="46" creationId="{21029ED5-F105-4DD2-99C8-1E4422817978}"/>
          </ac:spMkLst>
        </pc:spChg>
        <pc:spChg chg="add del">
          <ac:chgData name="Lena Scarpulla" userId="8046ca72-3e3d-4dff-8ed6-8e85ae794bde" providerId="ADAL" clId="{C98E3572-DD81-45AD-BBD4-341237E5B56D}" dt="2021-09-22T20:01:15.095" v="22" actId="26606"/>
          <ac:spMkLst>
            <pc:docMk/>
            <pc:sldMk cId="586151996" sldId="499"/>
            <ac:spMk id="59" creationId="{5C9652B3-A450-4ED6-8FBF-F536BA60B4D8}"/>
          </ac:spMkLst>
        </pc:spChg>
        <pc:spChg chg="add del">
          <ac:chgData name="Lena Scarpulla" userId="8046ca72-3e3d-4dff-8ed6-8e85ae794bde" providerId="ADAL" clId="{C98E3572-DD81-45AD-BBD4-341237E5B56D}" dt="2021-09-22T20:01:38.333" v="28" actId="26606"/>
          <ac:spMkLst>
            <pc:docMk/>
            <pc:sldMk cId="586151996" sldId="499"/>
            <ac:spMk id="76" creationId="{03E8462A-FEBA-4848-81CC-3F8DA3E477BE}"/>
          </ac:spMkLst>
        </pc:spChg>
        <pc:spChg chg="add del">
          <ac:chgData name="Lena Scarpulla" userId="8046ca72-3e3d-4dff-8ed6-8e85ae794bde" providerId="ADAL" clId="{C98E3572-DD81-45AD-BBD4-341237E5B56D}" dt="2021-09-22T20:01:38.333" v="28" actId="26606"/>
          <ac:spMkLst>
            <pc:docMk/>
            <pc:sldMk cId="586151996" sldId="499"/>
            <ac:spMk id="89" creationId="{7941F9B1-B01B-4A84-89D9-B169AEB4E456}"/>
          </ac:spMkLst>
        </pc:spChg>
        <pc:grpChg chg="add del">
          <ac:chgData name="Lena Scarpulla" userId="8046ca72-3e3d-4dff-8ed6-8e85ae794bde" providerId="ADAL" clId="{C98E3572-DD81-45AD-BBD4-341237E5B56D}" dt="2021-09-22T20:01:15.095" v="22" actId="26606"/>
          <ac:grpSpMkLst>
            <pc:docMk/>
            <pc:sldMk cId="586151996" sldId="499"/>
            <ac:grpSpMk id="34" creationId="{DDE8DE2B-61C1-46D5-BEB8-521321C182C4}"/>
          </ac:grpSpMkLst>
        </pc:grpChg>
        <pc:grpChg chg="add del">
          <ac:chgData name="Lena Scarpulla" userId="8046ca72-3e3d-4dff-8ed6-8e85ae794bde" providerId="ADAL" clId="{C98E3572-DD81-45AD-BBD4-341237E5B56D}" dt="2021-09-22T20:01:15.095" v="22" actId="26606"/>
          <ac:grpSpMkLst>
            <pc:docMk/>
            <pc:sldMk cId="586151996" sldId="499"/>
            <ac:grpSpMk id="48" creationId="{2D621E68-BF28-4A1C-B1A2-4E55E139E79A}"/>
          </ac:grpSpMkLst>
        </pc:grpChg>
        <pc:grpChg chg="add del">
          <ac:chgData name="Lena Scarpulla" userId="8046ca72-3e3d-4dff-8ed6-8e85ae794bde" providerId="ADAL" clId="{C98E3572-DD81-45AD-BBD4-341237E5B56D}" dt="2021-09-22T20:01:38.333" v="28" actId="26606"/>
          <ac:grpSpMkLst>
            <pc:docMk/>
            <pc:sldMk cId="586151996" sldId="499"/>
            <ac:grpSpMk id="64" creationId="{609316A9-990D-4EC3-A671-70EE5C1493A4}"/>
          </ac:grpSpMkLst>
        </pc:grpChg>
        <pc:grpChg chg="add del">
          <ac:chgData name="Lena Scarpulla" userId="8046ca72-3e3d-4dff-8ed6-8e85ae794bde" providerId="ADAL" clId="{C98E3572-DD81-45AD-BBD4-341237E5B56D}" dt="2021-09-22T20:01:38.333" v="28" actId="26606"/>
          <ac:grpSpMkLst>
            <pc:docMk/>
            <pc:sldMk cId="586151996" sldId="499"/>
            <ac:grpSpMk id="78" creationId="{2109F83F-40FE-4DB3-84CC-09FB3340D06D}"/>
          </ac:grpSpMkLst>
        </pc:grpChg>
        <pc:grpChg chg="add">
          <ac:chgData name="Lena Scarpulla" userId="8046ca72-3e3d-4dff-8ed6-8e85ae794bde" providerId="ADAL" clId="{C98E3572-DD81-45AD-BBD4-341237E5B56D}" dt="2021-09-22T20:01:38.333" v="28" actId="26606"/>
          <ac:grpSpMkLst>
            <pc:docMk/>
            <pc:sldMk cId="586151996" sldId="499"/>
            <ac:grpSpMk id="94" creationId="{DDE8DE2B-61C1-46D5-BEB8-521321C182C4}"/>
          </ac:grpSpMkLst>
        </pc:grpChg>
        <pc:picChg chg="add mod modCrop">
          <ac:chgData name="Lena Scarpulla" userId="8046ca72-3e3d-4dff-8ed6-8e85ae794bde" providerId="ADAL" clId="{C98E3572-DD81-45AD-BBD4-341237E5B56D}" dt="2021-09-22T20:01:51.063" v="29" actId="732"/>
          <ac:picMkLst>
            <pc:docMk/>
            <pc:sldMk cId="586151996" sldId="499"/>
            <ac:picMk id="8" creationId="{C12C2508-610F-4D82-B464-B874BAAFE136}"/>
          </ac:picMkLst>
        </pc:picChg>
        <pc:cxnChg chg="del">
          <ac:chgData name="Lena Scarpulla" userId="8046ca72-3e3d-4dff-8ed6-8e85ae794bde" providerId="ADAL" clId="{C98E3572-DD81-45AD-BBD4-341237E5B56D}" dt="2021-09-22T20:00:24.221" v="15" actId="26606"/>
          <ac:cxnSpMkLst>
            <pc:docMk/>
            <pc:sldMk cId="586151996" sldId="499"/>
            <ac:cxnSpMk id="12" creationId="{1A1FE6BB-DFB2-4080-9B5E-076EF5DDE67B}"/>
          </ac:cxnSpMkLst>
        </pc:cxnChg>
      </pc:sldChg>
      <pc:sldChg chg="del">
        <pc:chgData name="Lena Scarpulla" userId="8046ca72-3e3d-4dff-8ed6-8e85ae794bde" providerId="ADAL" clId="{C98E3572-DD81-45AD-BBD4-341237E5B56D}" dt="2021-09-22T19:43:25.175" v="1" actId="2696"/>
        <pc:sldMkLst>
          <pc:docMk/>
          <pc:sldMk cId="2344164654" sldId="499"/>
        </pc:sldMkLst>
      </pc:sldChg>
      <pc:sldChg chg="modSp add del mod ord">
        <pc:chgData name="Lena Scarpulla" userId="8046ca72-3e3d-4dff-8ed6-8e85ae794bde" providerId="ADAL" clId="{C98E3572-DD81-45AD-BBD4-341237E5B56D}" dt="2021-10-26T16:56:43.998" v="184" actId="47"/>
        <pc:sldMkLst>
          <pc:docMk/>
          <pc:sldMk cId="2284771627" sldId="500"/>
        </pc:sldMkLst>
        <pc:spChg chg="mod">
          <ac:chgData name="Lena Scarpulla" userId="8046ca72-3e3d-4dff-8ed6-8e85ae794bde" providerId="ADAL" clId="{C98E3572-DD81-45AD-BBD4-341237E5B56D}" dt="2021-10-26T16:51:17.431" v="106" actId="20577"/>
          <ac:spMkLst>
            <pc:docMk/>
            <pc:sldMk cId="2284771627" sldId="500"/>
            <ac:spMk id="2" creationId="{FBA74E2A-8B8C-BA4D-A7A3-E19A9CC453B8}"/>
          </ac:spMkLst>
        </pc:spChg>
        <pc:spChg chg="mod">
          <ac:chgData name="Lena Scarpulla" userId="8046ca72-3e3d-4dff-8ed6-8e85ae794bde" providerId="ADAL" clId="{C98E3572-DD81-45AD-BBD4-341237E5B56D}" dt="2021-10-26T16:51:55.598" v="183" actId="5793"/>
          <ac:spMkLst>
            <pc:docMk/>
            <pc:sldMk cId="2284771627" sldId="500"/>
            <ac:spMk id="30" creationId="{34774852-01F9-D047-9019-0289B3CBB091}"/>
          </ac:spMkLst>
        </pc:spChg>
      </pc:sldChg>
      <pc:sldChg chg="addSp delSp modSp add mod">
        <pc:chgData name="Lena Scarpulla" userId="8046ca72-3e3d-4dff-8ed6-8e85ae794bde" providerId="ADAL" clId="{C98E3572-DD81-45AD-BBD4-341237E5B56D}" dt="2021-10-26T22:23:26.862" v="2789" actId="113"/>
        <pc:sldMkLst>
          <pc:docMk/>
          <pc:sldMk cId="3867129962" sldId="516"/>
        </pc:sldMkLst>
        <pc:spChg chg="add mod">
          <ac:chgData name="Lena Scarpulla" userId="8046ca72-3e3d-4dff-8ed6-8e85ae794bde" providerId="ADAL" clId="{C98E3572-DD81-45AD-BBD4-341237E5B56D}" dt="2021-10-26T22:22:10.811" v="2782" actId="948"/>
          <ac:spMkLst>
            <pc:docMk/>
            <pc:sldMk cId="3867129962" sldId="516"/>
            <ac:spMk id="30" creationId="{C8DB4A9A-25DD-419F-B032-1B3B5E168D1D}"/>
          </ac:spMkLst>
        </pc:spChg>
        <pc:spChg chg="add mod">
          <ac:chgData name="Lena Scarpulla" userId="8046ca72-3e3d-4dff-8ed6-8e85ae794bde" providerId="ADAL" clId="{C98E3572-DD81-45AD-BBD4-341237E5B56D}" dt="2021-10-26T22:23:26.862" v="2789" actId="113"/>
          <ac:spMkLst>
            <pc:docMk/>
            <pc:sldMk cId="3867129962" sldId="516"/>
            <ac:spMk id="31" creationId="{3788F9C3-DEF3-4EC0-8B81-ACE760438F00}"/>
          </ac:spMkLst>
        </pc:spChg>
        <pc:spChg chg="add mod">
          <ac:chgData name="Lena Scarpulla" userId="8046ca72-3e3d-4dff-8ed6-8e85ae794bde" providerId="ADAL" clId="{C98E3572-DD81-45AD-BBD4-341237E5B56D}" dt="2021-10-26T22:20:57.925" v="2771" actId="1037"/>
          <ac:spMkLst>
            <pc:docMk/>
            <pc:sldMk cId="3867129962" sldId="516"/>
            <ac:spMk id="32" creationId="{8802770B-42C2-44F5-93E9-CE2182F3C406}"/>
          </ac:spMkLst>
        </pc:spChg>
        <pc:spChg chg="add mod">
          <ac:chgData name="Lena Scarpulla" userId="8046ca72-3e3d-4dff-8ed6-8e85ae794bde" providerId="ADAL" clId="{C98E3572-DD81-45AD-BBD4-341237E5B56D}" dt="2021-10-26T22:22:40.317" v="2784" actId="948"/>
          <ac:spMkLst>
            <pc:docMk/>
            <pc:sldMk cId="3867129962" sldId="516"/>
            <ac:spMk id="33" creationId="{AC0092EC-A954-4B84-9D05-20D02D781F2E}"/>
          </ac:spMkLst>
        </pc:spChg>
        <pc:spChg chg="add mod">
          <ac:chgData name="Lena Scarpulla" userId="8046ca72-3e3d-4dff-8ed6-8e85ae794bde" providerId="ADAL" clId="{C98E3572-DD81-45AD-BBD4-341237E5B56D}" dt="2021-10-26T22:20:47.175" v="2763" actId="1038"/>
          <ac:spMkLst>
            <pc:docMk/>
            <pc:sldMk cId="3867129962" sldId="516"/>
            <ac:spMk id="34" creationId="{D26C5431-BF56-4C51-A313-0DE9B5B808D5}"/>
          </ac:spMkLst>
        </pc:spChg>
        <pc:spChg chg="add mod">
          <ac:chgData name="Lena Scarpulla" userId="8046ca72-3e3d-4dff-8ed6-8e85ae794bde" providerId="ADAL" clId="{C98E3572-DD81-45AD-BBD4-341237E5B56D}" dt="2021-10-26T19:38:59.302" v="2599" actId="571"/>
          <ac:spMkLst>
            <pc:docMk/>
            <pc:sldMk cId="3867129962" sldId="516"/>
            <ac:spMk id="36" creationId="{7538EA76-48A7-4288-96C9-A19566074A2B}"/>
          </ac:spMkLst>
        </pc:spChg>
        <pc:spChg chg="add mod">
          <ac:chgData name="Lena Scarpulla" userId="8046ca72-3e3d-4dff-8ed6-8e85ae794bde" providerId="ADAL" clId="{C98E3572-DD81-45AD-BBD4-341237E5B56D}" dt="2021-10-26T19:38:59.302" v="2599" actId="571"/>
          <ac:spMkLst>
            <pc:docMk/>
            <pc:sldMk cId="3867129962" sldId="516"/>
            <ac:spMk id="37" creationId="{FC2BA4D2-E5F6-4C14-A095-29FBD3609AFC}"/>
          </ac:spMkLst>
        </pc:spChg>
        <pc:spChg chg="add mod">
          <ac:chgData name="Lena Scarpulla" userId="8046ca72-3e3d-4dff-8ed6-8e85ae794bde" providerId="ADAL" clId="{C98E3572-DD81-45AD-BBD4-341237E5B56D}" dt="2021-10-26T19:38:59.302" v="2599" actId="571"/>
          <ac:spMkLst>
            <pc:docMk/>
            <pc:sldMk cId="3867129962" sldId="516"/>
            <ac:spMk id="38" creationId="{6D60D562-9379-4FBA-86FB-D28C3AE8EFE5}"/>
          </ac:spMkLst>
        </pc:spChg>
        <pc:spChg chg="add mod">
          <ac:chgData name="Lena Scarpulla" userId="8046ca72-3e3d-4dff-8ed6-8e85ae794bde" providerId="ADAL" clId="{C98E3572-DD81-45AD-BBD4-341237E5B56D}" dt="2021-10-26T19:39:25.922" v="2618" actId="571"/>
          <ac:spMkLst>
            <pc:docMk/>
            <pc:sldMk cId="3867129962" sldId="516"/>
            <ac:spMk id="40" creationId="{23E9F6D2-61E4-4CA1-AC7B-23AF35DF63A8}"/>
          </ac:spMkLst>
        </pc:spChg>
        <pc:spChg chg="add mod">
          <ac:chgData name="Lena Scarpulla" userId="8046ca72-3e3d-4dff-8ed6-8e85ae794bde" providerId="ADAL" clId="{C98E3572-DD81-45AD-BBD4-341237E5B56D}" dt="2021-10-26T19:39:25.922" v="2618" actId="571"/>
          <ac:spMkLst>
            <pc:docMk/>
            <pc:sldMk cId="3867129962" sldId="516"/>
            <ac:spMk id="41" creationId="{F7678AE5-27F4-4919-B5E8-9944DD9235FB}"/>
          </ac:spMkLst>
        </pc:spChg>
        <pc:spChg chg="add mod">
          <ac:chgData name="Lena Scarpulla" userId="8046ca72-3e3d-4dff-8ed6-8e85ae794bde" providerId="ADAL" clId="{C98E3572-DD81-45AD-BBD4-341237E5B56D}" dt="2021-10-26T19:39:25.922" v="2618" actId="571"/>
          <ac:spMkLst>
            <pc:docMk/>
            <pc:sldMk cId="3867129962" sldId="516"/>
            <ac:spMk id="42" creationId="{679EFB85-7A8F-4B77-9265-EDC054A6F193}"/>
          </ac:spMkLst>
        </pc:spChg>
        <pc:spChg chg="add mod">
          <ac:chgData name="Lena Scarpulla" userId="8046ca72-3e3d-4dff-8ed6-8e85ae794bde" providerId="ADAL" clId="{C98E3572-DD81-45AD-BBD4-341237E5B56D}" dt="2021-10-26T19:39:25.922" v="2618" actId="571"/>
          <ac:spMkLst>
            <pc:docMk/>
            <pc:sldMk cId="3867129962" sldId="516"/>
            <ac:spMk id="43" creationId="{52BF02D7-8C73-4138-B775-EE3CD063CE01}"/>
          </ac:spMkLst>
        </pc:spChg>
        <pc:spChg chg="mod">
          <ac:chgData name="Lena Scarpulla" userId="8046ca72-3e3d-4dff-8ed6-8e85ae794bde" providerId="ADAL" clId="{C98E3572-DD81-45AD-BBD4-341237E5B56D}" dt="2021-10-26T19:39:16.231" v="2616" actId="1076"/>
          <ac:spMkLst>
            <pc:docMk/>
            <pc:sldMk cId="3867129962" sldId="516"/>
            <ac:spMk id="52" creationId="{210C0BFA-30A1-49C0-B5E6-79F6CD4DE2A2}"/>
          </ac:spMkLst>
        </pc:spChg>
        <pc:picChg chg="add mod modCrop">
          <ac:chgData name="Lena Scarpulla" userId="8046ca72-3e3d-4dff-8ed6-8e85ae794bde" providerId="ADAL" clId="{C98E3572-DD81-45AD-BBD4-341237E5B56D}" dt="2021-10-26T22:20:27.758" v="2736" actId="1036"/>
          <ac:picMkLst>
            <pc:docMk/>
            <pc:sldMk cId="3867129962" sldId="516"/>
            <ac:picMk id="3" creationId="{85D57DC9-9AAF-499C-BE63-2866E525C696}"/>
          </ac:picMkLst>
        </pc:picChg>
        <pc:picChg chg="del">
          <ac:chgData name="Lena Scarpulla" userId="8046ca72-3e3d-4dff-8ed6-8e85ae794bde" providerId="ADAL" clId="{C98E3572-DD81-45AD-BBD4-341237E5B56D}" dt="2021-10-26T18:09:39.888" v="221" actId="478"/>
          <ac:picMkLst>
            <pc:docMk/>
            <pc:sldMk cId="3867129962" sldId="516"/>
            <ac:picMk id="29" creationId="{0D27A333-A377-423E-8E40-39E2FFF6E2A6}"/>
          </ac:picMkLst>
        </pc:picChg>
        <pc:picChg chg="add mod">
          <ac:chgData name="Lena Scarpulla" userId="8046ca72-3e3d-4dff-8ed6-8e85ae794bde" providerId="ADAL" clId="{C98E3572-DD81-45AD-BBD4-341237E5B56D}" dt="2021-10-26T19:38:59.302" v="2599" actId="571"/>
          <ac:picMkLst>
            <pc:docMk/>
            <pc:sldMk cId="3867129962" sldId="516"/>
            <ac:picMk id="35" creationId="{EA9F61E9-27C8-4A8C-B8E8-4E876BC79F0E}"/>
          </ac:picMkLst>
        </pc:picChg>
        <pc:picChg chg="add mod">
          <ac:chgData name="Lena Scarpulla" userId="8046ca72-3e3d-4dff-8ed6-8e85ae794bde" providerId="ADAL" clId="{C98E3572-DD81-45AD-BBD4-341237E5B56D}" dt="2021-10-26T19:39:25.922" v="2618" actId="571"/>
          <ac:picMkLst>
            <pc:docMk/>
            <pc:sldMk cId="3867129962" sldId="516"/>
            <ac:picMk id="39" creationId="{58F8E485-769A-4126-9F77-7AF46C494F48}"/>
          </ac:picMkLst>
        </pc:picChg>
      </pc:sldChg>
    </pc:docChg>
  </pc:docChgLst>
  <pc:docChgLst>
    <pc:chgData name="Lena Scarpulla" userId="S::lscarpulla@nlcmutual.com::8046ca72-3e3d-4dff-8ed6-8e85ae794bde" providerId="AD" clId="Web-{EFBC8008-7536-4822-99E5-50C1BDC8A31A}"/>
    <pc:docChg chg="delSld modSld">
      <pc:chgData name="Lena Scarpulla" userId="S::lscarpulla@nlcmutual.com::8046ca72-3e3d-4dff-8ed6-8e85ae794bde" providerId="AD" clId="Web-{EFBC8008-7536-4822-99E5-50C1BDC8A31A}" dt="2021-06-17T18:29:50.229" v="16"/>
      <pc:docMkLst>
        <pc:docMk/>
      </pc:docMkLst>
      <pc:sldChg chg="modSp">
        <pc:chgData name="Lena Scarpulla" userId="S::lscarpulla@nlcmutual.com::8046ca72-3e3d-4dff-8ed6-8e85ae794bde" providerId="AD" clId="Web-{EFBC8008-7536-4822-99E5-50C1BDC8A31A}" dt="2021-06-17T18:28:17.679" v="0" actId="20577"/>
        <pc:sldMkLst>
          <pc:docMk/>
          <pc:sldMk cId="1960183361" sldId="256"/>
        </pc:sldMkLst>
        <pc:spChg chg="mod">
          <ac:chgData name="Lena Scarpulla" userId="S::lscarpulla@nlcmutual.com::8046ca72-3e3d-4dff-8ed6-8e85ae794bde" providerId="AD" clId="Web-{EFBC8008-7536-4822-99E5-50C1BDC8A31A}" dt="2021-06-17T18:28:17.679" v="0" actId="20577"/>
          <ac:spMkLst>
            <pc:docMk/>
            <pc:sldMk cId="1960183361" sldId="256"/>
            <ac:spMk id="2" creationId="{617ED47B-CE8D-2B43-9D4E-4AB0FB6BEFE2}"/>
          </ac:spMkLst>
        </pc:spChg>
      </pc:sldChg>
      <pc:sldChg chg="modSp">
        <pc:chgData name="Lena Scarpulla" userId="S::lscarpulla@nlcmutual.com::8046ca72-3e3d-4dff-8ed6-8e85ae794bde" providerId="AD" clId="Web-{EFBC8008-7536-4822-99E5-50C1BDC8A31A}" dt="2021-06-17T18:28:24.507" v="2" actId="20577"/>
        <pc:sldMkLst>
          <pc:docMk/>
          <pc:sldMk cId="1125610084" sldId="429"/>
        </pc:sldMkLst>
        <pc:spChg chg="mod">
          <ac:chgData name="Lena Scarpulla" userId="S::lscarpulla@nlcmutual.com::8046ca72-3e3d-4dff-8ed6-8e85ae794bde" providerId="AD" clId="Web-{EFBC8008-7536-4822-99E5-50C1BDC8A31A}" dt="2021-06-17T18:28:24.507" v="2" actId="20577"/>
          <ac:spMkLst>
            <pc:docMk/>
            <pc:sldMk cId="1125610084" sldId="429"/>
            <ac:spMk id="122" creationId="{8A21BDDC-2749-2945-A706-282B33C6B63A}"/>
          </ac:spMkLst>
        </pc:spChg>
      </pc:sldChg>
      <pc:sldChg chg="del">
        <pc:chgData name="Lena Scarpulla" userId="S::lscarpulla@nlcmutual.com::8046ca72-3e3d-4dff-8ed6-8e85ae794bde" providerId="AD" clId="Web-{EFBC8008-7536-4822-99E5-50C1BDC8A31A}" dt="2021-06-17T18:28:35.164" v="3"/>
        <pc:sldMkLst>
          <pc:docMk/>
          <pc:sldMk cId="1064292696" sldId="473"/>
        </pc:sldMkLst>
      </pc:sldChg>
      <pc:sldChg chg="del">
        <pc:chgData name="Lena Scarpulla" userId="S::lscarpulla@nlcmutual.com::8046ca72-3e3d-4dff-8ed6-8e85ae794bde" providerId="AD" clId="Web-{EFBC8008-7536-4822-99E5-50C1BDC8A31A}" dt="2021-06-17T18:28:36.195" v="4"/>
        <pc:sldMkLst>
          <pc:docMk/>
          <pc:sldMk cId="3827819160" sldId="489"/>
        </pc:sldMkLst>
      </pc:sldChg>
      <pc:sldChg chg="addSp delSp modSp">
        <pc:chgData name="Lena Scarpulla" userId="S::lscarpulla@nlcmutual.com::8046ca72-3e3d-4dff-8ed6-8e85ae794bde" providerId="AD" clId="Web-{EFBC8008-7536-4822-99E5-50C1BDC8A31A}" dt="2021-06-17T18:29:50.229" v="16"/>
        <pc:sldMkLst>
          <pc:docMk/>
          <pc:sldMk cId="1782059242" sldId="490"/>
        </pc:sldMkLst>
        <pc:spChg chg="mod">
          <ac:chgData name="Lena Scarpulla" userId="S::lscarpulla@nlcmutual.com::8046ca72-3e3d-4dff-8ed6-8e85ae794bde" providerId="AD" clId="Web-{EFBC8008-7536-4822-99E5-50C1BDC8A31A}" dt="2021-06-17T18:29:44.182" v="14" actId="20577"/>
          <ac:spMkLst>
            <pc:docMk/>
            <pc:sldMk cId="1782059242" sldId="490"/>
            <ac:spMk id="30" creationId="{34774852-01F9-D047-9019-0289B3CBB091}"/>
          </ac:spMkLst>
        </pc:spChg>
        <pc:picChg chg="add mod">
          <ac:chgData name="Lena Scarpulla" userId="S::lscarpulla@nlcmutual.com::8046ca72-3e3d-4dff-8ed6-8e85ae794bde" providerId="AD" clId="Web-{EFBC8008-7536-4822-99E5-50C1BDC8A31A}" dt="2021-06-17T18:29:50.229" v="16"/>
          <ac:picMkLst>
            <pc:docMk/>
            <pc:sldMk cId="1782059242" sldId="490"/>
            <ac:picMk id="4" creationId="{666EED45-049A-40F2-A530-6A254AC819ED}"/>
          </ac:picMkLst>
        </pc:picChg>
        <pc:picChg chg="add del">
          <ac:chgData name="Lena Scarpulla" userId="S::lscarpulla@nlcmutual.com::8046ca72-3e3d-4dff-8ed6-8e85ae794bde" providerId="AD" clId="Web-{EFBC8008-7536-4822-99E5-50C1BDC8A31A}" dt="2021-06-17T18:29:47.666" v="15"/>
          <ac:picMkLst>
            <pc:docMk/>
            <pc:sldMk cId="1782059242" sldId="490"/>
            <ac:picMk id="11" creationId="{99F8BB9A-01CB-455C-99A1-EF98ABB8EA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15CB2-28DF-7C4D-89A5-8B482215449D}"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8EEAE-75FC-6A43-8FBB-5D7CA912ED28}" type="slidenum">
              <a:rPr lang="en-US" smtClean="0"/>
              <a:t>‹#›</a:t>
            </a:fld>
            <a:endParaRPr lang="en-US"/>
          </a:p>
        </p:txBody>
      </p:sp>
    </p:spTree>
    <p:extLst>
      <p:ext uri="{BB962C8B-B14F-4D97-AF65-F5344CB8AC3E}">
        <p14:creationId xmlns:p14="http://schemas.microsoft.com/office/powerpoint/2010/main" val="359535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C8EEAE-75FC-6A43-8FBB-5D7CA912ED28}" type="slidenum">
              <a:rPr lang="en-US" smtClean="0"/>
              <a:t>1</a:t>
            </a:fld>
            <a:endParaRPr lang="en-US"/>
          </a:p>
        </p:txBody>
      </p:sp>
    </p:spTree>
    <p:extLst>
      <p:ext uri="{BB962C8B-B14F-4D97-AF65-F5344CB8AC3E}">
        <p14:creationId xmlns:p14="http://schemas.microsoft.com/office/powerpoint/2010/main" val="58572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C8EEAE-75FC-6A43-8FBB-5D7CA912ED28}" type="slidenum">
              <a:rPr lang="en-US" smtClean="0"/>
              <a:t>4</a:t>
            </a:fld>
            <a:endParaRPr lang="en-US"/>
          </a:p>
        </p:txBody>
      </p:sp>
    </p:spTree>
    <p:extLst>
      <p:ext uri="{BB962C8B-B14F-4D97-AF65-F5344CB8AC3E}">
        <p14:creationId xmlns:p14="http://schemas.microsoft.com/office/powerpoint/2010/main" val="2205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3888D-610D-DA4D-B5C5-8B0F40D2E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20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C8EEAE-75FC-6A43-8FBB-5D7CA912E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24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Proxima Nova"/>
            </a:endParaRPr>
          </a:p>
          <a:p>
            <a:r>
              <a:rPr lang="en-US" sz="1800" b="0" i="0" u="none" strike="noStrike" baseline="0">
                <a:solidFill>
                  <a:srgbClr val="000000"/>
                </a:solidFill>
                <a:latin typeface="Proxima Nova"/>
              </a:rPr>
              <a:t> </a:t>
            </a:r>
            <a:r>
              <a:rPr lang="en-US" sz="1800" b="0" i="0" u="none" strike="noStrike" baseline="0">
                <a:solidFill>
                  <a:srgbClr val="211D1E"/>
                </a:solidFill>
                <a:latin typeface="Proxima Nova"/>
              </a:rPr>
              <a:t>Pooling Academy is the first and only interactive, comprehensive, online learning center for the public entity pooling community. It delivers educational content in seven core pooling functions and, when fully complete, will offer over 100 courses including introductory and advanced curriculum, and hot topics about current issues and trends. </a:t>
            </a:r>
          </a:p>
          <a:p>
            <a:r>
              <a:rPr lang="en-US" sz="1800" b="0" i="0" u="none" strike="noStrike" baseline="0">
                <a:solidFill>
                  <a:srgbClr val="211D1E"/>
                </a:solidFill>
                <a:latin typeface="Proxima Nova"/>
              </a:rPr>
              <a:t>Pooling Academy will help pools:</a:t>
            </a:r>
          </a:p>
          <a:p>
            <a:r>
              <a:rPr lang="en-US" sz="1800" b="0" i="0" u="none" strike="noStrike" baseline="0">
                <a:solidFill>
                  <a:srgbClr val="E55200"/>
                </a:solidFill>
                <a:latin typeface="Proxima Nova"/>
              </a:rPr>
              <a:t>• </a:t>
            </a:r>
            <a:r>
              <a:rPr lang="en-US" sz="1800" b="0" i="0" u="none" strike="noStrike" baseline="0">
                <a:solidFill>
                  <a:srgbClr val="000000"/>
                </a:solidFill>
                <a:latin typeface="Proxima Nova"/>
              </a:rPr>
              <a:t>Strengthening the talent pipeline by introducing </a:t>
            </a:r>
            <a:r>
              <a:rPr lang="en-US" sz="1800" b="0" i="0" u="none" strike="noStrike" baseline="0">
                <a:solidFill>
                  <a:srgbClr val="211D1E"/>
                </a:solidFill>
                <a:latin typeface="Proxima Nova"/>
              </a:rPr>
              <a:t>key pooling concepts to anyone new to pooling </a:t>
            </a:r>
          </a:p>
          <a:p>
            <a:r>
              <a:rPr lang="en-US" sz="1800" b="0" i="0" u="none" strike="noStrike" baseline="0">
                <a:solidFill>
                  <a:srgbClr val="E55200"/>
                </a:solidFill>
                <a:latin typeface="Proxima Nova"/>
              </a:rPr>
              <a:t>• </a:t>
            </a:r>
            <a:r>
              <a:rPr lang="en-US" sz="1800" b="0" i="0" u="none" strike="noStrike" baseline="0">
                <a:solidFill>
                  <a:srgbClr val="000000"/>
                </a:solidFill>
                <a:latin typeface="Proxima Nova"/>
              </a:rPr>
              <a:t>Providing a leadership development resource </a:t>
            </a:r>
            <a:r>
              <a:rPr lang="en-US" sz="1800" b="0" i="0" u="none" strike="noStrike" baseline="0">
                <a:solidFill>
                  <a:srgbClr val="211D1E"/>
                </a:solidFill>
                <a:latin typeface="Proxima Nova"/>
              </a:rPr>
              <a:t>to train up-and-coming pool leaders </a:t>
            </a:r>
          </a:p>
          <a:p>
            <a:r>
              <a:rPr lang="en-US" sz="1800" b="0" i="0" u="none" strike="noStrike" baseline="0">
                <a:solidFill>
                  <a:srgbClr val="E55200"/>
                </a:solidFill>
                <a:latin typeface="Proxima Nova"/>
              </a:rPr>
              <a:t>• </a:t>
            </a:r>
            <a:r>
              <a:rPr lang="en-US" sz="1800" b="0" i="0" u="none" strike="noStrike" baseline="0">
                <a:solidFill>
                  <a:srgbClr val="000000"/>
                </a:solidFill>
                <a:latin typeface="Proxima Nova"/>
              </a:rPr>
              <a:t>Providing continuing education </a:t>
            </a:r>
            <a:r>
              <a:rPr lang="en-US" sz="1800" b="0" i="0" u="none" strike="noStrike" baseline="0">
                <a:solidFill>
                  <a:srgbClr val="211D1E"/>
                </a:solidFill>
                <a:latin typeface="Proxima Nova"/>
              </a:rPr>
              <a:t>for experienced pool professionals </a:t>
            </a:r>
          </a:p>
          <a:p>
            <a:endParaRPr lang="en-US" sz="1800" b="0" i="0" u="none" strike="noStrike" baseline="0">
              <a:solidFill>
                <a:srgbClr val="211D1E"/>
              </a:solidFill>
              <a:latin typeface="Proxima Nova"/>
            </a:endParaRPr>
          </a:p>
          <a:p>
            <a:r>
              <a:rPr lang="en-US" sz="1800" b="1" i="0" u="none" strike="noStrike" baseline="0">
                <a:solidFill>
                  <a:srgbClr val="211D1E"/>
                </a:solidFill>
                <a:latin typeface="Proxima Nova Extrabold"/>
              </a:rPr>
              <a:t>POOLING BASICS AVAILABLE IN MARCH 2022</a:t>
            </a:r>
            <a:endParaRPr lang="en-US" sz="1800" b="0" i="0" u="none" strike="noStrike" baseline="0">
              <a:solidFill>
                <a:srgbClr val="211D1E"/>
              </a:solidFill>
              <a:latin typeface="Proxima Nova Extrabold"/>
            </a:endParaRPr>
          </a:p>
          <a:p>
            <a:r>
              <a:rPr lang="en-US" sz="1800" b="0" i="0" u="none" strike="noStrike" baseline="0">
                <a:solidFill>
                  <a:srgbClr val="211D1E"/>
                </a:solidFill>
                <a:latin typeface="Proxima Nova"/>
              </a:rPr>
              <a:t>If you are new to public entity pooling or looking to expand your familiarity in new pooling functions, </a:t>
            </a:r>
            <a:r>
              <a:rPr lang="en-US" sz="1800" b="1" i="0" u="none" strike="noStrike" baseline="0">
                <a:solidFill>
                  <a:srgbClr val="211D1E"/>
                </a:solidFill>
                <a:latin typeface="Proxima Nova Semibold"/>
              </a:rPr>
              <a:t>Pooling Basics </a:t>
            </a:r>
            <a:r>
              <a:rPr lang="en-US" sz="1800" b="0" i="0" u="none" strike="noStrike" baseline="0">
                <a:solidFill>
                  <a:srgbClr val="211D1E"/>
                </a:solidFill>
                <a:latin typeface="Proxima Nova"/>
              </a:rPr>
              <a:t>provides a comprehensive review of all the key operational and governance areas of pooling and how they work together. You’ll explore the creative coverage programs and specialized services pools provide in support of public entity services.</a:t>
            </a:r>
          </a:p>
          <a:p>
            <a:r>
              <a:rPr lang="en-US" sz="1800" b="0" i="0" u="none" strike="noStrike" baseline="0">
                <a:solidFill>
                  <a:srgbClr val="211D1E"/>
                </a:solidFill>
                <a:latin typeface="Proxima Nova"/>
              </a:rPr>
              <a:t>This </a:t>
            </a:r>
            <a:r>
              <a:rPr lang="en-US" sz="1800" b="1" i="0" u="none" strike="noStrike" baseline="0">
                <a:solidFill>
                  <a:srgbClr val="211D1E"/>
                </a:solidFill>
                <a:latin typeface="Proxima Nova Semibold"/>
              </a:rPr>
              <a:t>eight-course learning path </a:t>
            </a:r>
            <a:r>
              <a:rPr lang="en-US" sz="1800" b="0" i="0" u="none" strike="noStrike" baseline="0">
                <a:solidFill>
                  <a:srgbClr val="211D1E"/>
                </a:solidFill>
                <a:latin typeface="Proxima Nova"/>
              </a:rPr>
              <a:t>offers a functional understanding of pooling concepts and how public entity pooling differs from traditional insurance with subjects such as: </a:t>
            </a:r>
          </a:p>
          <a:p>
            <a:r>
              <a:rPr lang="en-US" sz="1800" b="0" i="0" u="none" strike="noStrike" baseline="0">
                <a:solidFill>
                  <a:srgbClr val="E55200"/>
                </a:solidFill>
                <a:latin typeface="Proxima Nova"/>
              </a:rPr>
              <a:t>• </a:t>
            </a:r>
            <a:r>
              <a:rPr lang="en-US" sz="1800" b="0" i="0" u="none" strike="noStrike" baseline="0">
                <a:solidFill>
                  <a:srgbClr val="000000"/>
                </a:solidFill>
                <a:latin typeface="Proxima Nova Extrabold"/>
              </a:rPr>
              <a:t>An Introduction to Pooling </a:t>
            </a:r>
          </a:p>
          <a:p>
            <a:r>
              <a:rPr lang="en-US" sz="1800" b="0" i="0" u="none" strike="noStrike" baseline="0">
                <a:solidFill>
                  <a:srgbClr val="E55200"/>
                </a:solidFill>
                <a:latin typeface="Proxima Nova"/>
              </a:rPr>
              <a:t>• </a:t>
            </a:r>
            <a:r>
              <a:rPr lang="en-US" sz="1800" b="0" i="0" u="none" strike="noStrike" baseline="0">
                <a:solidFill>
                  <a:srgbClr val="211D1E"/>
                </a:solidFill>
                <a:latin typeface="Proxima Nova"/>
              </a:rPr>
              <a:t>Finance </a:t>
            </a:r>
          </a:p>
          <a:p>
            <a:r>
              <a:rPr lang="en-US" sz="1800" b="0" i="0" u="none" strike="noStrike" baseline="0">
                <a:solidFill>
                  <a:srgbClr val="E55200"/>
                </a:solidFill>
                <a:latin typeface="Proxima Nova"/>
              </a:rPr>
              <a:t>• </a:t>
            </a:r>
            <a:r>
              <a:rPr lang="en-US" sz="1800" b="0" i="0" u="none" strike="noStrike" baseline="0">
                <a:solidFill>
                  <a:srgbClr val="211D1E"/>
                </a:solidFill>
                <a:latin typeface="Proxima Nova"/>
              </a:rPr>
              <a:t>Risk Management </a:t>
            </a:r>
          </a:p>
          <a:p>
            <a:r>
              <a:rPr lang="en-US" sz="1800" b="0" i="0" u="none" strike="noStrike" baseline="0">
                <a:solidFill>
                  <a:srgbClr val="E55200"/>
                </a:solidFill>
                <a:latin typeface="Proxima Nova"/>
              </a:rPr>
              <a:t>• </a:t>
            </a:r>
            <a:r>
              <a:rPr lang="en-US" sz="1800" b="0" i="0" u="none" strike="noStrike" baseline="0">
                <a:solidFill>
                  <a:srgbClr val="211D1E"/>
                </a:solidFill>
                <a:latin typeface="Proxima Nova"/>
              </a:rPr>
              <a:t>Member Services </a:t>
            </a:r>
          </a:p>
          <a:p>
            <a:r>
              <a:rPr lang="en-US" sz="1800" b="0" i="0" u="none" strike="noStrike" baseline="0">
                <a:solidFill>
                  <a:srgbClr val="E55200"/>
                </a:solidFill>
                <a:latin typeface="Proxima Nova"/>
              </a:rPr>
              <a:t>• </a:t>
            </a:r>
            <a:r>
              <a:rPr lang="en-US" sz="1800" b="0" i="0" u="none" strike="noStrike" baseline="0">
                <a:solidFill>
                  <a:srgbClr val="211D1E"/>
                </a:solidFill>
                <a:latin typeface="Proxima Nova"/>
              </a:rPr>
              <a:t>Underwriting </a:t>
            </a:r>
          </a:p>
          <a:p>
            <a:r>
              <a:rPr lang="en-US" sz="1800" b="0" i="0" u="none" strike="noStrike" baseline="0">
                <a:solidFill>
                  <a:srgbClr val="E55200"/>
                </a:solidFill>
                <a:latin typeface="Proxima Nova"/>
              </a:rPr>
              <a:t>• </a:t>
            </a:r>
            <a:r>
              <a:rPr lang="en-US" sz="1800" b="0" i="0" u="none" strike="noStrike" baseline="0">
                <a:solidFill>
                  <a:srgbClr val="211D1E"/>
                </a:solidFill>
                <a:latin typeface="Proxima Nova"/>
              </a:rPr>
              <a:t>Claims </a:t>
            </a:r>
          </a:p>
          <a:p>
            <a:r>
              <a:rPr lang="en-US" sz="1800" b="0" i="0" u="none" strike="noStrike" baseline="0">
                <a:solidFill>
                  <a:srgbClr val="E55200"/>
                </a:solidFill>
                <a:latin typeface="Proxima Nova"/>
              </a:rPr>
              <a:t>• </a:t>
            </a:r>
            <a:r>
              <a:rPr lang="en-US" sz="1800" b="0" i="0" u="none" strike="noStrike" baseline="0">
                <a:solidFill>
                  <a:srgbClr val="211D1E"/>
                </a:solidFill>
                <a:latin typeface="Proxima Nova"/>
              </a:rPr>
              <a:t>Employee Benefits </a:t>
            </a:r>
          </a:p>
          <a:p>
            <a:r>
              <a:rPr lang="en-US" sz="1800" b="0" i="0" u="none" strike="noStrike" baseline="0">
                <a:solidFill>
                  <a:srgbClr val="E55200"/>
                </a:solidFill>
                <a:latin typeface="Proxima Nova"/>
              </a:rPr>
              <a:t>• </a:t>
            </a:r>
            <a:r>
              <a:rPr lang="en-US" sz="1800" b="0" i="0" u="none" strike="noStrike" baseline="0">
                <a:solidFill>
                  <a:srgbClr val="211D1E"/>
                </a:solidFill>
                <a:latin typeface="Proxima Nova"/>
              </a:rPr>
              <a:t>Governance</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3888D-610D-DA4D-B5C5-8B0F40D2E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1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E3531F-2121-49A8-80DB-9F2A7D5A48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5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E3531F-2121-49A8-80DB-9F2A7D5A48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86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C8EEAE-75FC-6A43-8FBB-5D7CA912ED28}" type="slidenum">
              <a:rPr lang="en-US" smtClean="0"/>
              <a:t>10</a:t>
            </a:fld>
            <a:endParaRPr lang="en-US"/>
          </a:p>
        </p:txBody>
      </p:sp>
    </p:spTree>
    <p:extLst>
      <p:ext uri="{BB962C8B-B14F-4D97-AF65-F5344CB8AC3E}">
        <p14:creationId xmlns:p14="http://schemas.microsoft.com/office/powerpoint/2010/main" val="200189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352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5198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28657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92141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820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12667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90015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3770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92054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29688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5721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30040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213215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6758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80452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42769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229429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10/27/2021</a:t>
            </a:fld>
            <a:endParaRPr lang="en-US"/>
          </a:p>
        </p:txBody>
      </p:sp>
    </p:spTree>
    <p:extLst>
      <p:ext uri="{BB962C8B-B14F-4D97-AF65-F5344CB8AC3E}">
        <p14:creationId xmlns:p14="http://schemas.microsoft.com/office/powerpoint/2010/main" val="3642857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56866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5846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13113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640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93949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10999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458552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53842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12/14/17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40084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12/14/17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85873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12/14/17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56199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12/14/17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864961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12/14/17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43638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12/14/17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52201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12/14/17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1510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9232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12/14/17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031733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12/14/17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84110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12/14/17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33215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12/14/17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827540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12/14/17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78616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12/14/17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235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12/14/17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81496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12/14/17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1663528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12/14/17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82036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ansition Slide">
    <p:bg>
      <p:bgRef idx="1001">
        <a:schemeClr val="bg2"/>
      </p:bgRef>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325880" y="3214457"/>
            <a:ext cx="6143200" cy="1600199"/>
          </a:xfrm>
        </p:spPr>
        <p:txBody>
          <a:bodyPr anchor="ctr">
            <a:normAutofit/>
          </a:bodyPr>
          <a:lstStyle>
            <a:lvl1pPr algn="l">
              <a:lnSpc>
                <a:spcPct val="80000"/>
              </a:lnSpc>
              <a:defRPr sz="3200" b="1" u="none" cap="none" baseline="0">
                <a:solidFill>
                  <a:srgbClr val="FFFFFF"/>
                </a:solidFill>
                <a:latin typeface="ITC Lubalin Graph Std Book" charset="0"/>
                <a:ea typeface="ITC Lubalin Graph Std Book" charset="0"/>
                <a:cs typeface="ITC Lubalin Graph Std Book" charset="0"/>
              </a:defRPr>
            </a:lvl1pPr>
          </a:lstStyle>
          <a:p>
            <a:r>
              <a:rPr lang="en-US"/>
              <a:t>Click To Edit </a:t>
            </a:r>
            <a:br>
              <a:rPr lang="en-US"/>
            </a:br>
            <a:r>
              <a:rPr lang="en-US"/>
              <a:t>Master Title Style</a:t>
            </a:r>
          </a:p>
        </p:txBody>
      </p:sp>
      <p:sp>
        <p:nvSpPr>
          <p:cNvPr id="2" name="Rectangle 1">
            <a:extLst>
              <a:ext uri="{FF2B5EF4-FFF2-40B4-BE49-F238E27FC236}">
                <a16:creationId xmlns:a16="http://schemas.microsoft.com/office/drawing/2014/main" id="{F899BF25-448B-2140-929F-9861B092FA59}"/>
              </a:ext>
            </a:extLst>
          </p:cNvPr>
          <p:cNvSpPr/>
          <p:nvPr/>
        </p:nvSpPr>
        <p:spPr>
          <a:xfrm>
            <a:off x="1432560" y="3230881"/>
            <a:ext cx="731520" cy="914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6D507454-1297-3948-95E5-08E3EDAD399B}"/>
              </a:ext>
            </a:extLst>
          </p:cNvPr>
          <p:cNvSpPr/>
          <p:nvPr/>
        </p:nvSpPr>
        <p:spPr>
          <a:xfrm>
            <a:off x="1432560" y="4634111"/>
            <a:ext cx="5120640" cy="182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664192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70139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ransition Slid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68665D-0370-3241-A364-4C8CCCEA3EF4}"/>
              </a:ext>
            </a:extLst>
          </p:cNvPr>
          <p:cNvSpPr/>
          <p:nvPr/>
        </p:nvSpPr>
        <p:spPr>
          <a:xfrm>
            <a:off x="1432560" y="3230881"/>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61C0AFBF-8DF5-A945-9420-C80248F1DD45}"/>
              </a:ext>
            </a:extLst>
          </p:cNvPr>
          <p:cNvSpPr/>
          <p:nvPr/>
        </p:nvSpPr>
        <p:spPr>
          <a:xfrm>
            <a:off x="1432560" y="4634111"/>
            <a:ext cx="5120640" cy="182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itle 1">
            <a:extLst>
              <a:ext uri="{FF2B5EF4-FFF2-40B4-BE49-F238E27FC236}">
                <a16:creationId xmlns:a16="http://schemas.microsoft.com/office/drawing/2014/main" id="{8B31D2B5-5CF4-AF42-B4DF-364C9975ABA6}"/>
              </a:ext>
            </a:extLst>
          </p:cNvPr>
          <p:cNvSpPr>
            <a:spLocks noGrp="1"/>
          </p:cNvSpPr>
          <p:nvPr>
            <p:ph type="ctrTitle" hasCustomPrompt="1"/>
          </p:nvPr>
        </p:nvSpPr>
        <p:spPr>
          <a:xfrm>
            <a:off x="1325880" y="3214457"/>
            <a:ext cx="6143200" cy="1600199"/>
          </a:xfrm>
        </p:spPr>
        <p:txBody>
          <a:bodyPr anchor="ctr">
            <a:normAutofit/>
          </a:bodyPr>
          <a:lstStyle>
            <a:lvl1pPr algn="l">
              <a:lnSpc>
                <a:spcPct val="80000"/>
              </a:lnSpc>
              <a:defRPr sz="3200" b="1" u="none" cap="none" baseline="0">
                <a:solidFill>
                  <a:srgbClr val="FFFFFF"/>
                </a:solidFill>
                <a:latin typeface="ITC Lubalin Graph Std Book" charset="0"/>
                <a:ea typeface="ITC Lubalin Graph Std Book" charset="0"/>
                <a:cs typeface="ITC Lubalin Graph Std Book"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062560963"/>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ransition Slid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68665D-0370-3241-A364-4C8CCCEA3EF4}"/>
              </a:ext>
            </a:extLst>
          </p:cNvPr>
          <p:cNvSpPr/>
          <p:nvPr/>
        </p:nvSpPr>
        <p:spPr>
          <a:xfrm>
            <a:off x="1432560" y="3230881"/>
            <a:ext cx="73152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61C0AFBF-8DF5-A945-9420-C80248F1DD45}"/>
              </a:ext>
            </a:extLst>
          </p:cNvPr>
          <p:cNvSpPr/>
          <p:nvPr/>
        </p:nvSpPr>
        <p:spPr>
          <a:xfrm>
            <a:off x="1432560" y="4634111"/>
            <a:ext cx="5120640" cy="182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itle 1">
            <a:extLst>
              <a:ext uri="{FF2B5EF4-FFF2-40B4-BE49-F238E27FC236}">
                <a16:creationId xmlns:a16="http://schemas.microsoft.com/office/drawing/2014/main" id="{8B31D2B5-5CF4-AF42-B4DF-364C9975ABA6}"/>
              </a:ext>
            </a:extLst>
          </p:cNvPr>
          <p:cNvSpPr>
            <a:spLocks noGrp="1"/>
          </p:cNvSpPr>
          <p:nvPr>
            <p:ph type="ctrTitle" hasCustomPrompt="1"/>
          </p:nvPr>
        </p:nvSpPr>
        <p:spPr>
          <a:xfrm>
            <a:off x="1325880" y="3214457"/>
            <a:ext cx="6143200" cy="1600199"/>
          </a:xfrm>
        </p:spPr>
        <p:txBody>
          <a:bodyPr anchor="ctr">
            <a:normAutofit/>
          </a:bodyPr>
          <a:lstStyle>
            <a:lvl1pPr algn="l">
              <a:lnSpc>
                <a:spcPct val="80000"/>
              </a:lnSpc>
              <a:defRPr sz="3200" b="1" u="none" cap="none" baseline="0">
                <a:solidFill>
                  <a:srgbClr val="FFFFFF"/>
                </a:solidFill>
                <a:latin typeface="ITC Lubalin Graph Std Book" charset="0"/>
                <a:ea typeface="ITC Lubalin Graph Std Book" charset="0"/>
                <a:cs typeface="ITC Lubalin Graph Std Book"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62649157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Rectangle 8"/>
          <p:cNvSpPr/>
          <p:nvPr/>
        </p:nvSpPr>
        <p:spPr>
          <a:xfrm>
            <a:off x="0" y="11"/>
            <a:ext cx="12192000" cy="1523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8"/>
          <p:cNvSpPr>
            <a:spLocks noGrp="1"/>
          </p:cNvSpPr>
          <p:nvPr>
            <p:ph type="title"/>
          </p:nvPr>
        </p:nvSpPr>
        <p:spPr>
          <a:xfrm>
            <a:off x="711200" y="626609"/>
            <a:ext cx="8636000" cy="639762"/>
          </a:xfrm>
        </p:spPr>
        <p:txBody>
          <a:bodyPr>
            <a:noAutofit/>
          </a:bodyPr>
          <a:lstStyle>
            <a:lvl1pPr marL="0" marR="0" indent="0" algn="l" defTabSz="685783" rtl="0" eaLnBrk="1" fontAlgn="auto" latinLnBrk="0" hangingPunct="1">
              <a:lnSpc>
                <a:spcPct val="100000"/>
              </a:lnSpc>
              <a:spcBef>
                <a:spcPct val="0"/>
              </a:spcBef>
              <a:spcAft>
                <a:spcPts val="0"/>
              </a:spcAft>
              <a:buClrTx/>
              <a:buSzTx/>
              <a:buFontTx/>
              <a:buNone/>
              <a:tabLst/>
              <a:defRPr sz="2400">
                <a:solidFill>
                  <a:srgbClr val="FFFFFF"/>
                </a:solidFill>
              </a:defRPr>
            </a:lvl1pPr>
          </a:lstStyle>
          <a:p>
            <a:pPr>
              <a:lnSpc>
                <a:spcPct val="80000"/>
              </a:lnSpc>
            </a:pPr>
            <a:endParaRPr lang="en-US" sz="2550" b="1">
              <a:solidFill>
                <a:srgbClr val="FFFFFF"/>
              </a:solidFill>
              <a:latin typeface="ITC Lubalin Graph Std Book" charset="0"/>
              <a:ea typeface="ITC Lubalin Graph Std Book" charset="0"/>
              <a:cs typeface="ITC Lubalin Graph Std Book" charset="0"/>
            </a:endParaRPr>
          </a:p>
        </p:txBody>
      </p:sp>
      <p:sp>
        <p:nvSpPr>
          <p:cNvPr id="7" name="Rectangle 6">
            <a:extLst>
              <a:ext uri="{FF2B5EF4-FFF2-40B4-BE49-F238E27FC236}">
                <a16:creationId xmlns:a16="http://schemas.microsoft.com/office/drawing/2014/main" id="{9997D40A-58AB-3D40-B3C9-BB8CC3FD0F8F}"/>
              </a:ext>
            </a:extLst>
          </p:cNvPr>
          <p:cNvSpPr/>
          <p:nvPr/>
        </p:nvSpPr>
        <p:spPr>
          <a:xfrm>
            <a:off x="762000" y="441960"/>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B48AB9F3-3471-9D4C-8821-0E548E2785E7}"/>
              </a:ext>
            </a:extLst>
          </p:cNvPr>
          <p:cNvSpPr>
            <a:spLocks noGrp="1"/>
          </p:cNvSpPr>
          <p:nvPr>
            <p:ph type="sldNum" sz="quarter" idx="11"/>
          </p:nvPr>
        </p:nvSpPr>
        <p:spPr/>
        <p:txBody>
          <a:bodyPr/>
          <a:lstStyle>
            <a:lvl1pPr>
              <a:defRPr>
                <a:solidFill>
                  <a:schemeClr val="tx2"/>
                </a:solidFill>
              </a:defRPr>
            </a:lvl1pPr>
          </a:lstStyle>
          <a:p>
            <a:fld id="{99F02ED6-E03B-AE49-8079-591821839ED6}" type="slidenum">
              <a:rPr lang="en-US" smtClean="0"/>
              <a:t>‹#›</a:t>
            </a:fld>
            <a:endParaRPr lang="en-US"/>
          </a:p>
        </p:txBody>
      </p:sp>
      <p:sp>
        <p:nvSpPr>
          <p:cNvPr id="8" name="Text Placeholder 2">
            <a:extLst>
              <a:ext uri="{FF2B5EF4-FFF2-40B4-BE49-F238E27FC236}">
                <a16:creationId xmlns:a16="http://schemas.microsoft.com/office/drawing/2014/main" id="{CFBF9C20-C5CE-AB40-9C9C-06F1FCDAD151}"/>
              </a:ext>
            </a:extLst>
          </p:cNvPr>
          <p:cNvSpPr>
            <a:spLocks noGrp="1"/>
          </p:cNvSpPr>
          <p:nvPr>
            <p:ph type="body" sz="quarter" idx="12"/>
          </p:nvPr>
        </p:nvSpPr>
        <p:spPr>
          <a:xfrm>
            <a:off x="711201" y="1788098"/>
            <a:ext cx="10871200" cy="4370664"/>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672745"/>
      </p:ext>
    </p:extLst>
  </p:cSld>
  <p:clrMapOvr>
    <a:masterClrMapping/>
  </p:clrMapOvr>
  <p:extLst>
    <p:ext uri="{DCECCB84-F9BA-43D5-87BE-67443E8EF086}">
      <p15:sldGuideLst xmlns:p15="http://schemas.microsoft.com/office/powerpoint/2012/main">
        <p15:guide id="1" orient="horz" pos="2160">
          <p15:clr>
            <a:srgbClr val="FBAE40"/>
          </p15:clr>
        </p15:guide>
        <p15:guide id="2" pos="32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9" name="Rectangle 8"/>
          <p:cNvSpPr/>
          <p:nvPr/>
        </p:nvSpPr>
        <p:spPr>
          <a:xfrm>
            <a:off x="0" y="4"/>
            <a:ext cx="12192000" cy="914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4"/>
          </p:nvPr>
        </p:nvSpPr>
        <p:spPr>
          <a:xfrm>
            <a:off x="8839200" y="6356361"/>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7" name="Rectangle 6">
            <a:extLst>
              <a:ext uri="{FF2B5EF4-FFF2-40B4-BE49-F238E27FC236}">
                <a16:creationId xmlns:a16="http://schemas.microsoft.com/office/drawing/2014/main" id="{F170D080-83C8-FD4B-9533-05B5BDCCD7E0}"/>
              </a:ext>
            </a:extLst>
          </p:cNvPr>
          <p:cNvSpPr/>
          <p:nvPr/>
        </p:nvSpPr>
        <p:spPr>
          <a:xfrm>
            <a:off x="711200" y="-155"/>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76E5FA79-2217-784D-9D00-C2B21D927670}"/>
              </a:ext>
            </a:extLst>
          </p:cNvPr>
          <p:cNvSpPr>
            <a:spLocks noGrp="1"/>
          </p:cNvSpPr>
          <p:nvPr>
            <p:ph type="ctrTitle"/>
          </p:nvPr>
        </p:nvSpPr>
        <p:spPr>
          <a:xfrm>
            <a:off x="685800" y="304808"/>
            <a:ext cx="10363200" cy="535623"/>
          </a:xfrm>
          <a:prstGeom prst="rect">
            <a:avLst/>
          </a:prstGeom>
        </p:spPr>
        <p:txBody>
          <a:bodyPr anchor="t">
            <a:noAutofit/>
          </a:bodyPr>
          <a:lstStyle>
            <a:lvl1pPr algn="l">
              <a:defRPr sz="2100" b="1" i="0">
                <a:solidFill>
                  <a:schemeClr val="bg1"/>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
        <p:nvSpPr>
          <p:cNvPr id="11" name="Text Placeholder 2">
            <a:extLst>
              <a:ext uri="{FF2B5EF4-FFF2-40B4-BE49-F238E27FC236}">
                <a16:creationId xmlns:a16="http://schemas.microsoft.com/office/drawing/2014/main" id="{82EC5AC4-39BC-C04E-8C3A-B1C9E8ACB473}"/>
              </a:ext>
            </a:extLst>
          </p:cNvPr>
          <p:cNvSpPr>
            <a:spLocks noGrp="1"/>
          </p:cNvSpPr>
          <p:nvPr>
            <p:ph type="body" sz="quarter" idx="12"/>
          </p:nvPr>
        </p:nvSpPr>
        <p:spPr>
          <a:xfrm>
            <a:off x="711201" y="1219200"/>
            <a:ext cx="10871200" cy="4939562"/>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99627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9" name="Rectangle 8"/>
          <p:cNvSpPr/>
          <p:nvPr/>
        </p:nvSpPr>
        <p:spPr>
          <a:xfrm>
            <a:off x="0" y="4"/>
            <a:ext cx="12192000" cy="914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4"/>
          </p:nvPr>
        </p:nvSpPr>
        <p:spPr>
          <a:xfrm>
            <a:off x="8839200" y="6356361"/>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7" name="Rectangle 6">
            <a:extLst>
              <a:ext uri="{FF2B5EF4-FFF2-40B4-BE49-F238E27FC236}">
                <a16:creationId xmlns:a16="http://schemas.microsoft.com/office/drawing/2014/main" id="{F170D080-83C8-FD4B-9533-05B5BDCCD7E0}"/>
              </a:ext>
            </a:extLst>
          </p:cNvPr>
          <p:cNvSpPr/>
          <p:nvPr/>
        </p:nvSpPr>
        <p:spPr>
          <a:xfrm>
            <a:off x="5730240" y="-155"/>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23779472-F8EE-594F-AE9E-C0787014A259}"/>
              </a:ext>
            </a:extLst>
          </p:cNvPr>
          <p:cNvSpPr>
            <a:spLocks noGrp="1"/>
          </p:cNvSpPr>
          <p:nvPr>
            <p:ph type="ctrTitle"/>
          </p:nvPr>
        </p:nvSpPr>
        <p:spPr>
          <a:xfrm>
            <a:off x="660400" y="304808"/>
            <a:ext cx="10871200" cy="535623"/>
          </a:xfrm>
          <a:prstGeom prst="rect">
            <a:avLst/>
          </a:prstGeom>
        </p:spPr>
        <p:txBody>
          <a:bodyPr anchor="t">
            <a:noAutofit/>
          </a:bodyPr>
          <a:lstStyle>
            <a:lvl1pPr algn="ctr">
              <a:defRPr sz="2100" b="1" i="0">
                <a:solidFill>
                  <a:schemeClr val="bg1"/>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
        <p:nvSpPr>
          <p:cNvPr id="11" name="Text Placeholder 2">
            <a:extLst>
              <a:ext uri="{FF2B5EF4-FFF2-40B4-BE49-F238E27FC236}">
                <a16:creationId xmlns:a16="http://schemas.microsoft.com/office/drawing/2014/main" id="{DC89BBE7-E0D9-E940-94B4-336C2E159AAD}"/>
              </a:ext>
            </a:extLst>
          </p:cNvPr>
          <p:cNvSpPr>
            <a:spLocks noGrp="1"/>
          </p:cNvSpPr>
          <p:nvPr>
            <p:ph type="body" sz="quarter" idx="12"/>
          </p:nvPr>
        </p:nvSpPr>
        <p:spPr>
          <a:xfrm>
            <a:off x="660400" y="1219200"/>
            <a:ext cx="10871200" cy="4939562"/>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82741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0" name="Rectangle 9">
            <a:extLst>
              <a:ext uri="{FF2B5EF4-FFF2-40B4-BE49-F238E27FC236}">
                <a16:creationId xmlns:a16="http://schemas.microsoft.com/office/drawing/2014/main" id="{4C386192-CCF9-0145-AC81-E88DDC1AE852}"/>
              </a:ext>
            </a:extLst>
          </p:cNvPr>
          <p:cNvSpPr/>
          <p:nvPr/>
        </p:nvSpPr>
        <p:spPr>
          <a:xfrm>
            <a:off x="711200" y="-155"/>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7E7E843C-998B-CF4F-8D89-13D510365D32}"/>
              </a:ext>
            </a:extLst>
          </p:cNvPr>
          <p:cNvSpPr>
            <a:spLocks noGrp="1"/>
          </p:cNvSpPr>
          <p:nvPr>
            <p:ph type="ctrTitle"/>
          </p:nvPr>
        </p:nvSpPr>
        <p:spPr>
          <a:xfrm>
            <a:off x="685800" y="304806"/>
            <a:ext cx="10363200" cy="535623"/>
          </a:xfrm>
          <a:prstGeom prst="rect">
            <a:avLst/>
          </a:prstGeom>
        </p:spPr>
        <p:txBody>
          <a:bodyPr anchor="t">
            <a:noAutofit/>
          </a:bodyPr>
          <a:lstStyle>
            <a:lvl1pPr algn="l">
              <a:defRPr sz="2100" b="1" i="0">
                <a:solidFill>
                  <a:schemeClr val="accent2"/>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Tree>
    <p:extLst>
      <p:ext uri="{BB962C8B-B14F-4D97-AF65-F5344CB8AC3E}">
        <p14:creationId xmlns:p14="http://schemas.microsoft.com/office/powerpoint/2010/main" val="33837700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Center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0D42BD-FA06-AC41-8143-319494464F01}"/>
              </a:ext>
            </a:extLst>
          </p:cNvPr>
          <p:cNvSpPr>
            <a:spLocks noGrp="1"/>
          </p:cNvSpPr>
          <p:nvPr>
            <p:ph type="sldNum" sz="quarter" idx="10"/>
          </p:nvPr>
        </p:nvSpPr>
        <p:spPr/>
        <p:txBody>
          <a:bodyPr/>
          <a:lstStyle>
            <a:lvl1pPr>
              <a:defRPr>
                <a:solidFill>
                  <a:schemeClr val="tx2"/>
                </a:solidFill>
              </a:defRPr>
            </a:lvl1pPr>
          </a:lstStyle>
          <a:p>
            <a:fld id="{99F02ED6-E03B-AE49-8079-591821839ED6}" type="slidenum">
              <a:rPr lang="en-US" smtClean="0"/>
              <a:t>‹#›</a:t>
            </a:fld>
            <a:endParaRPr lang="en-US"/>
          </a:p>
        </p:txBody>
      </p:sp>
      <p:sp>
        <p:nvSpPr>
          <p:cNvPr id="10" name="Rectangle 9">
            <a:extLst>
              <a:ext uri="{FF2B5EF4-FFF2-40B4-BE49-F238E27FC236}">
                <a16:creationId xmlns:a16="http://schemas.microsoft.com/office/drawing/2014/main" id="{F43AA2C5-9CCA-874E-B091-3CB9290E0ED4}"/>
              </a:ext>
            </a:extLst>
          </p:cNvPr>
          <p:cNvSpPr/>
          <p:nvPr/>
        </p:nvSpPr>
        <p:spPr>
          <a:xfrm>
            <a:off x="5730240" y="-155"/>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9FB9B1E3-46DC-D744-91D4-619ED1EDD3A3}"/>
              </a:ext>
            </a:extLst>
          </p:cNvPr>
          <p:cNvSpPr>
            <a:spLocks noGrp="1"/>
          </p:cNvSpPr>
          <p:nvPr>
            <p:ph type="ctrTitle"/>
          </p:nvPr>
        </p:nvSpPr>
        <p:spPr>
          <a:xfrm>
            <a:off x="914400" y="304806"/>
            <a:ext cx="10363200" cy="535623"/>
          </a:xfrm>
          <a:prstGeom prst="rect">
            <a:avLst/>
          </a:prstGeom>
        </p:spPr>
        <p:txBody>
          <a:bodyPr anchor="t">
            <a:noAutofit/>
          </a:bodyPr>
          <a:lstStyle>
            <a:lvl1pPr algn="ctr">
              <a:defRPr sz="2100" b="1" i="0">
                <a:solidFill>
                  <a:schemeClr val="accent2"/>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Tree>
    <p:extLst>
      <p:ext uri="{BB962C8B-B14F-4D97-AF65-F5344CB8AC3E}">
        <p14:creationId xmlns:p14="http://schemas.microsoft.com/office/powerpoint/2010/main" val="30025496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or Imag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3" name="Title 1"/>
          <p:cNvSpPr>
            <a:spLocks noGrp="1"/>
          </p:cNvSpPr>
          <p:nvPr>
            <p:ph type="ctrTitle"/>
          </p:nvPr>
        </p:nvSpPr>
        <p:spPr>
          <a:xfrm>
            <a:off x="914400" y="457206"/>
            <a:ext cx="10363200" cy="535623"/>
          </a:xfrm>
          <a:prstGeom prst="rect">
            <a:avLst/>
          </a:prstGeom>
        </p:spPr>
        <p:txBody>
          <a:bodyPr anchor="t">
            <a:noAutofit/>
          </a:bodyPr>
          <a:lstStyle>
            <a:lvl1pPr algn="ctr">
              <a:defRPr sz="2100" b="1" i="0">
                <a:solidFill>
                  <a:schemeClr val="accent2"/>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cxnSp>
        <p:nvCxnSpPr>
          <p:cNvPr id="10" name="Straight Connector 9"/>
          <p:cNvCxnSpPr>
            <a:cxnSpLocks/>
          </p:cNvCxnSpPr>
          <p:nvPr/>
        </p:nvCxnSpPr>
        <p:spPr>
          <a:xfrm>
            <a:off x="2552701" y="1003170"/>
            <a:ext cx="708660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63A3851-283A-C443-8174-DE33EBBAFC3C}"/>
              </a:ext>
            </a:extLst>
          </p:cNvPr>
          <p:cNvSpPr/>
          <p:nvPr/>
        </p:nvSpPr>
        <p:spPr>
          <a:xfrm>
            <a:off x="5730240" y="289560"/>
            <a:ext cx="7315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E3696C3B-DDE6-5B47-AEBF-C90D3F294EE1}"/>
              </a:ext>
            </a:extLst>
          </p:cNvPr>
          <p:cNvSpPr>
            <a:spLocks noGrp="1"/>
          </p:cNvSpPr>
          <p:nvPr>
            <p:ph type="body" sz="quarter" idx="12"/>
          </p:nvPr>
        </p:nvSpPr>
        <p:spPr>
          <a:xfrm>
            <a:off x="914405" y="1231015"/>
            <a:ext cx="5006727" cy="4876800"/>
          </a:xfrm>
          <a:prstGeom prst="rect">
            <a:avLst/>
          </a:prstGeom>
        </p:spPr>
        <p:txBody>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126942A-4A1B-2446-A41E-344199412AF2}"/>
              </a:ext>
            </a:extLst>
          </p:cNvPr>
          <p:cNvSpPr>
            <a:spLocks noGrp="1"/>
          </p:cNvSpPr>
          <p:nvPr>
            <p:ph type="body" sz="quarter" idx="13"/>
          </p:nvPr>
        </p:nvSpPr>
        <p:spPr>
          <a:xfrm>
            <a:off x="6270877" y="1231015"/>
            <a:ext cx="5006727" cy="4876800"/>
          </a:xfrm>
          <a:prstGeom prst="rect">
            <a:avLst/>
          </a:prstGeom>
        </p:spPr>
        <p:txBody>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108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or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823E8E7-4E38-C74E-AA73-1A7391412DC9}"/>
              </a:ext>
            </a:extLst>
          </p:cNvPr>
          <p:cNvSpPr>
            <a:spLocks noGrp="1"/>
          </p:cNvSpPr>
          <p:nvPr>
            <p:ph type="ctrTitle"/>
          </p:nvPr>
        </p:nvSpPr>
        <p:spPr>
          <a:xfrm>
            <a:off x="914400" y="457206"/>
            <a:ext cx="10363200" cy="535623"/>
          </a:xfrm>
          <a:prstGeom prst="rect">
            <a:avLst/>
          </a:prstGeom>
        </p:spPr>
        <p:txBody>
          <a:bodyPr anchor="t">
            <a:noAutofit/>
          </a:bodyPr>
          <a:lstStyle>
            <a:lvl1pPr algn="ctr">
              <a:defRPr sz="2100" b="1" i="0">
                <a:solidFill>
                  <a:schemeClr val="accent2"/>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
        <p:nvSpPr>
          <p:cNvPr id="12"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4" name="Rectangle 13">
            <a:extLst>
              <a:ext uri="{FF2B5EF4-FFF2-40B4-BE49-F238E27FC236}">
                <a16:creationId xmlns:a16="http://schemas.microsoft.com/office/drawing/2014/main" id="{C963E15E-8B54-D147-814E-4FEC80FEC9FD}"/>
              </a:ext>
            </a:extLst>
          </p:cNvPr>
          <p:cNvSpPr/>
          <p:nvPr/>
        </p:nvSpPr>
        <p:spPr>
          <a:xfrm>
            <a:off x="5730240" y="289560"/>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3C7CB5DD-E878-0F45-9CCB-6505AF4A9497}"/>
              </a:ext>
            </a:extLst>
          </p:cNvPr>
          <p:cNvCxnSpPr>
            <a:cxnSpLocks/>
          </p:cNvCxnSpPr>
          <p:nvPr/>
        </p:nvCxnSpPr>
        <p:spPr>
          <a:xfrm>
            <a:off x="2552701" y="1003170"/>
            <a:ext cx="708660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BA93694-CC53-6B47-B189-3E5302D43A6D}"/>
              </a:ext>
            </a:extLst>
          </p:cNvPr>
          <p:cNvSpPr>
            <a:spLocks noGrp="1"/>
          </p:cNvSpPr>
          <p:nvPr>
            <p:ph type="body" sz="quarter" idx="12"/>
          </p:nvPr>
        </p:nvSpPr>
        <p:spPr>
          <a:xfrm>
            <a:off x="914405" y="1231015"/>
            <a:ext cx="5006727" cy="4876800"/>
          </a:xfrm>
          <a:prstGeom prst="rect">
            <a:avLst/>
          </a:prstGeom>
        </p:spPr>
        <p:txBody>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3FBD1D89-AA6B-914D-8F35-1448BFE24E05}"/>
              </a:ext>
            </a:extLst>
          </p:cNvPr>
          <p:cNvSpPr>
            <a:spLocks noGrp="1"/>
          </p:cNvSpPr>
          <p:nvPr>
            <p:ph type="body" sz="quarter" idx="13"/>
          </p:nvPr>
        </p:nvSpPr>
        <p:spPr>
          <a:xfrm>
            <a:off x="6270877" y="1231015"/>
            <a:ext cx="5006727" cy="4876800"/>
          </a:xfrm>
          <a:prstGeom prst="rect">
            <a:avLst/>
          </a:prstGeom>
        </p:spPr>
        <p:txBody>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765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Statement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8" name="Rectangle 7">
            <a:extLst>
              <a:ext uri="{FF2B5EF4-FFF2-40B4-BE49-F238E27FC236}">
                <a16:creationId xmlns:a16="http://schemas.microsoft.com/office/drawing/2014/main" id="{FE3EDC67-F1F9-6347-B154-8A0712EE19E8}"/>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9" name="Title 1">
            <a:extLst>
              <a:ext uri="{FF2B5EF4-FFF2-40B4-BE49-F238E27FC236}">
                <a16:creationId xmlns:a16="http://schemas.microsoft.com/office/drawing/2014/main" id="{55204566-5FA8-5642-ADA0-1BD254850125}"/>
              </a:ext>
            </a:extLst>
          </p:cNvPr>
          <p:cNvSpPr txBox="1">
            <a:spLocks/>
          </p:cNvSpPr>
          <p:nvPr/>
        </p:nvSpPr>
        <p:spPr>
          <a:xfrm>
            <a:off x="456991" y="676835"/>
            <a:ext cx="3549540" cy="583038"/>
          </a:xfrm>
          <a:prstGeom prst="rect">
            <a:avLst/>
          </a:prstGeom>
        </p:spPr>
        <p:txBody>
          <a:bodyPr vert="horz" lIns="68580" tIns="34290" rIns="68580" bIns="34290" rtlCol="0" anchor="t">
            <a:normAutofit/>
          </a:bodyPr>
          <a:lstStyle>
            <a:lvl1pPr algn="l" defTabSz="665633" rtl="0" eaLnBrk="1" latinLnBrk="0" hangingPunct="1">
              <a:spcBef>
                <a:spcPct val="0"/>
              </a:spcBef>
              <a:buNone/>
              <a:defRPr sz="1853" b="0" kern="1200">
                <a:solidFill>
                  <a:schemeClr val="accent1"/>
                </a:solidFill>
                <a:latin typeface="Source Sans Pro Light" panose="020B0403030403020204" pitchFamily="34" charset="0"/>
                <a:ea typeface="Source Sans Pro Light" panose="020B0403030403020204" pitchFamily="34" charset="0"/>
                <a:cs typeface="+mj-cs"/>
              </a:defRPr>
            </a:lvl1pPr>
          </a:lstStyle>
          <a:p>
            <a:endParaRPr lang="en-US" sz="2100" b="1">
              <a:solidFill>
                <a:srgbClr val="FFFFFF"/>
              </a:solidFill>
              <a:latin typeface="ITC Lubalin Graph Std Book" panose="02060502020205020404" pitchFamily="18" charset="77"/>
            </a:endParaRPr>
          </a:p>
        </p:txBody>
      </p:sp>
      <p:sp>
        <p:nvSpPr>
          <p:cNvPr id="16" name="Rectangle 15">
            <a:extLst>
              <a:ext uri="{FF2B5EF4-FFF2-40B4-BE49-F238E27FC236}">
                <a16:creationId xmlns:a16="http://schemas.microsoft.com/office/drawing/2014/main" id="{7F24E270-1142-6D43-BDFD-DE7D79E0BF53}"/>
              </a:ext>
            </a:extLst>
          </p:cNvPr>
          <p:cNvSpPr/>
          <p:nvPr/>
        </p:nvSpPr>
        <p:spPr>
          <a:xfrm>
            <a:off x="609600" y="609600"/>
            <a:ext cx="73152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2">
            <a:extLst>
              <a:ext uri="{FF2B5EF4-FFF2-40B4-BE49-F238E27FC236}">
                <a16:creationId xmlns:a16="http://schemas.microsoft.com/office/drawing/2014/main" id="{D8A5A8C1-ED55-8444-B772-60D1733BAC0A}"/>
              </a:ext>
            </a:extLst>
          </p:cNvPr>
          <p:cNvSpPr>
            <a:spLocks noGrp="1"/>
          </p:cNvSpPr>
          <p:nvPr>
            <p:ph type="body" sz="quarter" idx="10"/>
          </p:nvPr>
        </p:nvSpPr>
        <p:spPr>
          <a:xfrm>
            <a:off x="4981224" y="860431"/>
            <a:ext cx="6702776" cy="5322256"/>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11AC3F15-83E9-0E4A-8F65-389352E6C620}"/>
              </a:ext>
            </a:extLst>
          </p:cNvPr>
          <p:cNvSpPr>
            <a:spLocks noGrp="1"/>
          </p:cNvSpPr>
          <p:nvPr>
            <p:ph type="ctrTitle"/>
          </p:nvPr>
        </p:nvSpPr>
        <p:spPr>
          <a:xfrm>
            <a:off x="533402" y="860431"/>
            <a:ext cx="3086879" cy="772426"/>
          </a:xfrm>
        </p:spPr>
        <p:txBody>
          <a:bodyPr anchor="t">
            <a:normAutofit/>
          </a:bodyPr>
          <a:lstStyle>
            <a:lvl1pPr>
              <a:lnSpc>
                <a:spcPts val="2660"/>
              </a:lnSpc>
              <a:defRPr sz="2475" b="1">
                <a:solidFill>
                  <a:schemeClr val="bg1"/>
                </a:solidFill>
                <a:latin typeface="ITC Lubalin Graph Std Book" charset="0"/>
                <a:ea typeface="ITC Lubalin Graph Std Book" charset="0"/>
                <a:cs typeface="ITC Lubalin Graph Std Book" charset="0"/>
              </a:defRPr>
            </a:lvl1pPr>
          </a:lstStyle>
          <a:p>
            <a:r>
              <a:rPr lang="en-US"/>
              <a:t>Click to edit Master title style</a:t>
            </a:r>
          </a:p>
        </p:txBody>
      </p:sp>
    </p:spTree>
    <p:extLst>
      <p:ext uri="{BB962C8B-B14F-4D97-AF65-F5344CB8AC3E}">
        <p14:creationId xmlns:p14="http://schemas.microsoft.com/office/powerpoint/2010/main" val="395343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28025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5_Statement Slide">
    <p:spTree>
      <p:nvGrpSpPr>
        <p:cNvPr id="1" name=""/>
        <p:cNvGrpSpPr/>
        <p:nvPr/>
      </p:nvGrpSpPr>
      <p:grpSpPr>
        <a:xfrm>
          <a:off x="0" y="0"/>
          <a:ext cx="0" cy="0"/>
          <a:chOff x="0" y="0"/>
          <a:chExt cx="0" cy="0"/>
        </a:xfrm>
      </p:grpSpPr>
      <p:sp>
        <p:nvSpPr>
          <p:cNvPr id="8" name="Rectangle 7"/>
          <p:cNvSpPr/>
          <p:nvPr/>
        </p:nvSpPr>
        <p:spPr>
          <a:xfrm>
            <a:off x="6096006" y="0"/>
            <a:ext cx="6095999"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rgbClr val="FFFFFF"/>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F6894D04-1B39-3A4C-8956-AAEDC4EB56E6}"/>
              </a:ext>
            </a:extLst>
          </p:cNvPr>
          <p:cNvSpPr/>
          <p:nvPr/>
        </p:nvSpPr>
        <p:spPr>
          <a:xfrm>
            <a:off x="598163" y="609600"/>
            <a:ext cx="73152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4A18A37D-A441-8D47-9F4F-91C6FFF85EB1}"/>
              </a:ext>
            </a:extLst>
          </p:cNvPr>
          <p:cNvSpPr>
            <a:spLocks noGrp="1"/>
          </p:cNvSpPr>
          <p:nvPr>
            <p:ph type="body" sz="quarter" idx="10"/>
          </p:nvPr>
        </p:nvSpPr>
        <p:spPr>
          <a:xfrm>
            <a:off x="533403" y="1748498"/>
            <a:ext cx="5201356" cy="4434193"/>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C3C773E6-5D52-4942-803B-FA40BF2A88F2}"/>
              </a:ext>
            </a:extLst>
          </p:cNvPr>
          <p:cNvSpPr>
            <a:spLocks noGrp="1"/>
          </p:cNvSpPr>
          <p:nvPr>
            <p:ph type="ctrTitle" hasCustomPrompt="1"/>
          </p:nvPr>
        </p:nvSpPr>
        <p:spPr>
          <a:xfrm>
            <a:off x="533402" y="860431"/>
            <a:ext cx="5178777"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4137568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Statement Slide">
    <p:spTree>
      <p:nvGrpSpPr>
        <p:cNvPr id="1" name=""/>
        <p:cNvGrpSpPr/>
        <p:nvPr/>
      </p:nvGrpSpPr>
      <p:grpSpPr>
        <a:xfrm>
          <a:off x="0" y="0"/>
          <a:ext cx="0" cy="0"/>
          <a:chOff x="0" y="0"/>
          <a:chExt cx="0" cy="0"/>
        </a:xfrm>
      </p:grpSpPr>
      <p:sp>
        <p:nvSpPr>
          <p:cNvPr id="7" name="Rectangle 6"/>
          <p:cNvSpPr/>
          <p:nvPr/>
        </p:nvSpPr>
        <p:spPr>
          <a:xfrm>
            <a:off x="7620213" y="0"/>
            <a:ext cx="4572001"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4BA61395-3DE4-BE45-8971-F10357035A5F}"/>
              </a:ext>
            </a:extLst>
          </p:cNvPr>
          <p:cNvSpPr/>
          <p:nvPr/>
        </p:nvSpPr>
        <p:spPr>
          <a:xfrm>
            <a:off x="598163" y="609600"/>
            <a:ext cx="73152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4B318B98-414C-A149-BDC6-DDFE2FB74EFF}"/>
              </a:ext>
            </a:extLst>
          </p:cNvPr>
          <p:cNvSpPr>
            <a:spLocks noGrp="1"/>
          </p:cNvSpPr>
          <p:nvPr>
            <p:ph type="body" sz="quarter" idx="10"/>
          </p:nvPr>
        </p:nvSpPr>
        <p:spPr>
          <a:xfrm>
            <a:off x="533401" y="1748498"/>
            <a:ext cx="6702776" cy="4434193"/>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A538642-CA65-904A-B8CB-80EACC86B72B}"/>
              </a:ext>
            </a:extLst>
          </p:cNvPr>
          <p:cNvSpPr>
            <a:spLocks noGrp="1"/>
          </p:cNvSpPr>
          <p:nvPr>
            <p:ph type="ctrTitle" hasCustomPrompt="1"/>
          </p:nvPr>
        </p:nvSpPr>
        <p:spPr>
          <a:xfrm>
            <a:off x="533401" y="860431"/>
            <a:ext cx="6702779"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42779772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Statement Slide">
    <p:spTree>
      <p:nvGrpSpPr>
        <p:cNvPr id="1" name=""/>
        <p:cNvGrpSpPr/>
        <p:nvPr/>
      </p:nvGrpSpPr>
      <p:grpSpPr>
        <a:xfrm>
          <a:off x="0" y="0"/>
          <a:ext cx="0" cy="0"/>
          <a:chOff x="0" y="0"/>
          <a:chExt cx="0" cy="0"/>
        </a:xfrm>
      </p:grpSpPr>
      <p:sp>
        <p:nvSpPr>
          <p:cNvPr id="7" name="Rectangle 6"/>
          <p:cNvSpPr/>
          <p:nvPr/>
        </p:nvSpPr>
        <p:spPr>
          <a:xfrm>
            <a:off x="0"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9" name="Title 1">
            <a:extLst>
              <a:ext uri="{FF2B5EF4-FFF2-40B4-BE49-F238E27FC236}">
                <a16:creationId xmlns:a16="http://schemas.microsoft.com/office/drawing/2014/main" id="{55204566-5FA8-5642-ADA0-1BD254850125}"/>
              </a:ext>
            </a:extLst>
          </p:cNvPr>
          <p:cNvSpPr txBox="1">
            <a:spLocks/>
          </p:cNvSpPr>
          <p:nvPr/>
        </p:nvSpPr>
        <p:spPr>
          <a:xfrm>
            <a:off x="456991" y="676835"/>
            <a:ext cx="3549540" cy="583038"/>
          </a:xfrm>
          <a:prstGeom prst="rect">
            <a:avLst/>
          </a:prstGeom>
        </p:spPr>
        <p:txBody>
          <a:bodyPr vert="horz" lIns="68580" tIns="34290" rIns="68580" bIns="34290" rtlCol="0" anchor="t">
            <a:normAutofit/>
          </a:bodyPr>
          <a:lstStyle>
            <a:lvl1pPr algn="l" defTabSz="665633" rtl="0" eaLnBrk="1" latinLnBrk="0" hangingPunct="1">
              <a:spcBef>
                <a:spcPct val="0"/>
              </a:spcBef>
              <a:buNone/>
              <a:defRPr sz="1853" b="0" kern="1200">
                <a:solidFill>
                  <a:schemeClr val="accent1"/>
                </a:solidFill>
                <a:latin typeface="Source Sans Pro Light" panose="020B0403030403020204" pitchFamily="34" charset="0"/>
                <a:ea typeface="Source Sans Pro Light" panose="020B0403030403020204" pitchFamily="34" charset="0"/>
                <a:cs typeface="+mj-cs"/>
              </a:defRPr>
            </a:lvl1pPr>
          </a:lstStyle>
          <a:p>
            <a:endParaRPr lang="en-US" sz="2100" b="1">
              <a:solidFill>
                <a:srgbClr val="FFFFFF"/>
              </a:solidFill>
              <a:latin typeface="ITC Lubalin Graph Std Book" panose="02060502020205020404" pitchFamily="18" charset="77"/>
            </a:endParaRPr>
          </a:p>
        </p:txBody>
      </p:sp>
      <p:sp>
        <p:nvSpPr>
          <p:cNvPr id="14" name="Rectangle 13">
            <a:extLst>
              <a:ext uri="{FF2B5EF4-FFF2-40B4-BE49-F238E27FC236}">
                <a16:creationId xmlns:a16="http://schemas.microsoft.com/office/drawing/2014/main" id="{DD496812-9E32-B94A-8AF3-5CD7BDF07D26}"/>
              </a:ext>
            </a:extLst>
          </p:cNvPr>
          <p:cNvSpPr/>
          <p:nvPr/>
        </p:nvSpPr>
        <p:spPr>
          <a:xfrm>
            <a:off x="609600" y="609600"/>
            <a:ext cx="7315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8" name="Text Placeholder 2">
            <a:extLst>
              <a:ext uri="{FF2B5EF4-FFF2-40B4-BE49-F238E27FC236}">
                <a16:creationId xmlns:a16="http://schemas.microsoft.com/office/drawing/2014/main" id="{3A14CC2F-7304-FB4D-A6DA-E49E43ACEDAE}"/>
              </a:ext>
            </a:extLst>
          </p:cNvPr>
          <p:cNvSpPr>
            <a:spLocks noGrp="1"/>
          </p:cNvSpPr>
          <p:nvPr>
            <p:ph type="body" sz="quarter" idx="10"/>
          </p:nvPr>
        </p:nvSpPr>
        <p:spPr>
          <a:xfrm>
            <a:off x="4921959" y="860434"/>
            <a:ext cx="6762044" cy="5322257"/>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42105935-F14E-A74B-9307-AE5C7E1A6932}"/>
              </a:ext>
            </a:extLst>
          </p:cNvPr>
          <p:cNvSpPr>
            <a:spLocks noGrp="1"/>
          </p:cNvSpPr>
          <p:nvPr>
            <p:ph type="ctrTitle"/>
          </p:nvPr>
        </p:nvSpPr>
        <p:spPr>
          <a:xfrm>
            <a:off x="533402" y="860431"/>
            <a:ext cx="3086879"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title style</a:t>
            </a:r>
          </a:p>
        </p:txBody>
      </p:sp>
    </p:spTree>
    <p:extLst>
      <p:ext uri="{BB962C8B-B14F-4D97-AF65-F5344CB8AC3E}">
        <p14:creationId xmlns:p14="http://schemas.microsoft.com/office/powerpoint/2010/main" val="1735164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atement Slide">
    <p:spTree>
      <p:nvGrpSpPr>
        <p:cNvPr id="1" name=""/>
        <p:cNvGrpSpPr/>
        <p:nvPr/>
      </p:nvGrpSpPr>
      <p:grpSpPr>
        <a:xfrm>
          <a:off x="0" y="0"/>
          <a:ext cx="0" cy="0"/>
          <a:chOff x="0" y="0"/>
          <a:chExt cx="0" cy="0"/>
        </a:xfrm>
      </p:grpSpPr>
      <p:sp>
        <p:nvSpPr>
          <p:cNvPr id="8" name="Rectangle 7"/>
          <p:cNvSpPr/>
          <p:nvPr/>
        </p:nvSpPr>
        <p:spPr>
          <a:xfrm>
            <a:off x="7620208" y="0"/>
            <a:ext cx="4571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2" name="Title 1"/>
          <p:cNvSpPr>
            <a:spLocks noGrp="1"/>
          </p:cNvSpPr>
          <p:nvPr>
            <p:ph type="ctrTitle"/>
          </p:nvPr>
        </p:nvSpPr>
        <p:spPr>
          <a:xfrm>
            <a:off x="533400" y="860435"/>
            <a:ext cx="4775200" cy="728673"/>
          </a:xfrm>
        </p:spPr>
        <p:txBody>
          <a:bodyPr anchor="t">
            <a:normAutofit/>
          </a:bodyPr>
          <a:lstStyle>
            <a:lvl1pPr>
              <a:lnSpc>
                <a:spcPts val="2445"/>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title style</a:t>
            </a:r>
          </a:p>
        </p:txBody>
      </p:sp>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rgbClr val="FFFFFF"/>
                </a:solidFill>
              </a:defRPr>
            </a:lvl1pPr>
          </a:lstStyle>
          <a:p>
            <a:fld id="{99F02ED6-E03B-AE49-8079-591821839ED6}" type="slidenum">
              <a:rPr lang="en-US" smtClean="0"/>
              <a:t>‹#›</a:t>
            </a:fld>
            <a:endParaRPr lang="en-US"/>
          </a:p>
        </p:txBody>
      </p:sp>
      <p:sp>
        <p:nvSpPr>
          <p:cNvPr id="10" name="Rectangle 9">
            <a:extLst>
              <a:ext uri="{FF2B5EF4-FFF2-40B4-BE49-F238E27FC236}">
                <a16:creationId xmlns:a16="http://schemas.microsoft.com/office/drawing/2014/main" id="{650C0D38-CDA2-DC4C-8307-5DE6AE17A728}"/>
              </a:ext>
            </a:extLst>
          </p:cNvPr>
          <p:cNvSpPr/>
          <p:nvPr/>
        </p:nvSpPr>
        <p:spPr>
          <a:xfrm>
            <a:off x="598163" y="609600"/>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F3B401ED-96A5-1D45-AEA9-F29573875F85}"/>
              </a:ext>
            </a:extLst>
          </p:cNvPr>
          <p:cNvSpPr>
            <a:spLocks noGrp="1"/>
          </p:cNvSpPr>
          <p:nvPr>
            <p:ph type="body" sz="quarter" idx="10"/>
          </p:nvPr>
        </p:nvSpPr>
        <p:spPr>
          <a:xfrm>
            <a:off x="533401" y="1748498"/>
            <a:ext cx="6702776" cy="4434193"/>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95740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Statement Slide">
    <p:spTree>
      <p:nvGrpSpPr>
        <p:cNvPr id="1" name=""/>
        <p:cNvGrpSpPr/>
        <p:nvPr/>
      </p:nvGrpSpPr>
      <p:grpSpPr>
        <a:xfrm>
          <a:off x="0" y="0"/>
          <a:ext cx="0" cy="0"/>
          <a:chOff x="0" y="0"/>
          <a:chExt cx="0" cy="0"/>
        </a:xfrm>
      </p:grpSpPr>
      <p:sp>
        <p:nvSpPr>
          <p:cNvPr id="8" name="Rectangle 7"/>
          <p:cNvSpPr/>
          <p:nvPr userDrawn="1"/>
        </p:nvSpPr>
        <p:spPr>
          <a:xfrm>
            <a:off x="-1" y="0"/>
            <a:ext cx="4572001" cy="68580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9" name="Title 1">
            <a:extLst>
              <a:ext uri="{FF2B5EF4-FFF2-40B4-BE49-F238E27FC236}">
                <a16:creationId xmlns:a16="http://schemas.microsoft.com/office/drawing/2014/main" id="{55204566-5FA8-5642-ADA0-1BD254850125}"/>
              </a:ext>
            </a:extLst>
          </p:cNvPr>
          <p:cNvSpPr txBox="1">
            <a:spLocks/>
          </p:cNvSpPr>
          <p:nvPr/>
        </p:nvSpPr>
        <p:spPr>
          <a:xfrm>
            <a:off x="456991" y="676835"/>
            <a:ext cx="3549540" cy="583038"/>
          </a:xfrm>
          <a:prstGeom prst="rect">
            <a:avLst/>
          </a:prstGeom>
        </p:spPr>
        <p:txBody>
          <a:bodyPr vert="horz" lIns="68580" tIns="34290" rIns="68580" bIns="34290" rtlCol="0" anchor="t">
            <a:normAutofit/>
          </a:bodyPr>
          <a:lstStyle>
            <a:lvl1pPr algn="l" defTabSz="665633" rtl="0" eaLnBrk="1" latinLnBrk="0" hangingPunct="1">
              <a:spcBef>
                <a:spcPct val="0"/>
              </a:spcBef>
              <a:buNone/>
              <a:defRPr sz="1853" b="0" kern="1200">
                <a:solidFill>
                  <a:schemeClr val="accent1"/>
                </a:solidFill>
                <a:latin typeface="Source Sans Pro Light" panose="020B0403030403020204" pitchFamily="34" charset="0"/>
                <a:ea typeface="Source Sans Pro Light" panose="020B0403030403020204" pitchFamily="34" charset="0"/>
                <a:cs typeface="+mj-cs"/>
              </a:defRPr>
            </a:lvl1pPr>
          </a:lstStyle>
          <a:p>
            <a:endParaRPr lang="en-US" sz="2100" b="1">
              <a:solidFill>
                <a:srgbClr val="FFFFFF"/>
              </a:solidFill>
              <a:latin typeface="ITC Lubalin Graph Std Book" panose="02060502020205020404" pitchFamily="18" charset="77"/>
            </a:endParaRPr>
          </a:p>
        </p:txBody>
      </p:sp>
      <p:sp>
        <p:nvSpPr>
          <p:cNvPr id="15" name="Rectangle 14">
            <a:extLst>
              <a:ext uri="{FF2B5EF4-FFF2-40B4-BE49-F238E27FC236}">
                <a16:creationId xmlns:a16="http://schemas.microsoft.com/office/drawing/2014/main" id="{3EA01552-E723-BC4D-826F-808DF87DF0CC}"/>
              </a:ext>
            </a:extLst>
          </p:cNvPr>
          <p:cNvSpPr/>
          <p:nvPr/>
        </p:nvSpPr>
        <p:spPr>
          <a:xfrm>
            <a:off x="609600" y="609600"/>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2">
            <a:extLst>
              <a:ext uri="{FF2B5EF4-FFF2-40B4-BE49-F238E27FC236}">
                <a16:creationId xmlns:a16="http://schemas.microsoft.com/office/drawing/2014/main" id="{C9EBF971-6981-C149-ACA2-36DE6F9BF66C}"/>
              </a:ext>
            </a:extLst>
          </p:cNvPr>
          <p:cNvSpPr>
            <a:spLocks noGrp="1"/>
          </p:cNvSpPr>
          <p:nvPr>
            <p:ph type="body" sz="quarter" idx="10"/>
          </p:nvPr>
        </p:nvSpPr>
        <p:spPr>
          <a:xfrm>
            <a:off x="4981224" y="860431"/>
            <a:ext cx="6702776" cy="5322256"/>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39C8B93-2D2C-AE43-86DE-A5BE290FBE61}"/>
              </a:ext>
            </a:extLst>
          </p:cNvPr>
          <p:cNvSpPr>
            <a:spLocks noGrp="1"/>
          </p:cNvSpPr>
          <p:nvPr>
            <p:ph type="ctrTitle"/>
          </p:nvPr>
        </p:nvSpPr>
        <p:spPr>
          <a:xfrm>
            <a:off x="533402" y="860431"/>
            <a:ext cx="3086879" cy="772426"/>
          </a:xfrm>
        </p:spPr>
        <p:txBody>
          <a:bodyPr anchor="t">
            <a:normAutofit/>
          </a:bodyPr>
          <a:lstStyle>
            <a:lvl1pPr>
              <a:lnSpc>
                <a:spcPts val="2660"/>
              </a:lnSpc>
              <a:defRPr sz="2475" b="1">
                <a:solidFill>
                  <a:schemeClr val="bg1"/>
                </a:solidFill>
                <a:latin typeface="ITC Lubalin Graph Std Book" charset="0"/>
                <a:ea typeface="ITC Lubalin Graph Std Book" charset="0"/>
                <a:cs typeface="ITC Lubalin Graph Std Book" charset="0"/>
              </a:defRPr>
            </a:lvl1pPr>
          </a:lstStyle>
          <a:p>
            <a:r>
              <a:rPr lang="en-US"/>
              <a:t>Click to edit Master title style</a:t>
            </a:r>
          </a:p>
        </p:txBody>
      </p:sp>
    </p:spTree>
    <p:extLst>
      <p:ext uri="{BB962C8B-B14F-4D97-AF65-F5344CB8AC3E}">
        <p14:creationId xmlns:p14="http://schemas.microsoft.com/office/powerpoint/2010/main" val="12367083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Statement Slide">
    <p:spTree>
      <p:nvGrpSpPr>
        <p:cNvPr id="1" name=""/>
        <p:cNvGrpSpPr/>
        <p:nvPr/>
      </p:nvGrpSpPr>
      <p:grpSpPr>
        <a:xfrm>
          <a:off x="0" y="0"/>
          <a:ext cx="0" cy="0"/>
          <a:chOff x="0" y="0"/>
          <a:chExt cx="0" cy="0"/>
        </a:xfrm>
      </p:grpSpPr>
      <p:sp>
        <p:nvSpPr>
          <p:cNvPr id="8" name="Rectangle 7"/>
          <p:cNvSpPr/>
          <p:nvPr/>
        </p:nvSpPr>
        <p:spPr>
          <a:xfrm>
            <a:off x="6096006" y="0"/>
            <a:ext cx="6095999" cy="68580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rgbClr val="FFFFFF"/>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F6894D04-1B39-3A4C-8956-AAEDC4EB56E6}"/>
              </a:ext>
            </a:extLst>
          </p:cNvPr>
          <p:cNvSpPr/>
          <p:nvPr/>
        </p:nvSpPr>
        <p:spPr>
          <a:xfrm>
            <a:off x="598163" y="609600"/>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2A2EDE20-7CB2-6842-8BCF-D3A23097D766}"/>
              </a:ext>
            </a:extLst>
          </p:cNvPr>
          <p:cNvSpPr>
            <a:spLocks noGrp="1"/>
          </p:cNvSpPr>
          <p:nvPr>
            <p:ph type="body" sz="quarter" idx="10"/>
          </p:nvPr>
        </p:nvSpPr>
        <p:spPr>
          <a:xfrm>
            <a:off x="533403" y="1748498"/>
            <a:ext cx="5178777" cy="4434193"/>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0D2A326-F48D-994E-996D-6AEF1BADBFC8}"/>
              </a:ext>
            </a:extLst>
          </p:cNvPr>
          <p:cNvSpPr>
            <a:spLocks noGrp="1"/>
          </p:cNvSpPr>
          <p:nvPr>
            <p:ph type="ctrTitle" hasCustomPrompt="1"/>
          </p:nvPr>
        </p:nvSpPr>
        <p:spPr>
          <a:xfrm>
            <a:off x="533402" y="860431"/>
            <a:ext cx="5178777"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7502724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Statement Slide">
    <p:spTree>
      <p:nvGrpSpPr>
        <p:cNvPr id="1" name=""/>
        <p:cNvGrpSpPr/>
        <p:nvPr/>
      </p:nvGrpSpPr>
      <p:grpSpPr>
        <a:xfrm>
          <a:off x="0" y="0"/>
          <a:ext cx="0" cy="0"/>
          <a:chOff x="0" y="0"/>
          <a:chExt cx="0" cy="0"/>
        </a:xfrm>
      </p:grpSpPr>
      <p:sp>
        <p:nvSpPr>
          <p:cNvPr id="8" name="Rectangle 7"/>
          <p:cNvSpPr/>
          <p:nvPr/>
        </p:nvSpPr>
        <p:spPr>
          <a:xfrm>
            <a:off x="6096006" y="0"/>
            <a:ext cx="6095999" cy="6858000"/>
          </a:xfrm>
          <a:prstGeom prst="rect">
            <a:avLst/>
          </a:prstGeom>
          <a:solidFill>
            <a:schemeClr val="bg2">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rgbClr val="FFFFFF"/>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F6894D04-1B39-3A4C-8956-AAEDC4EB56E6}"/>
              </a:ext>
            </a:extLst>
          </p:cNvPr>
          <p:cNvSpPr/>
          <p:nvPr/>
        </p:nvSpPr>
        <p:spPr>
          <a:xfrm>
            <a:off x="598163" y="609600"/>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6FF6BBD-C7D4-C441-BCB5-6FAE1CABC0C3}"/>
              </a:ext>
            </a:extLst>
          </p:cNvPr>
          <p:cNvSpPr>
            <a:spLocks noGrp="1"/>
          </p:cNvSpPr>
          <p:nvPr>
            <p:ph type="body" sz="quarter" idx="10"/>
          </p:nvPr>
        </p:nvSpPr>
        <p:spPr>
          <a:xfrm>
            <a:off x="533403" y="1748498"/>
            <a:ext cx="5178777" cy="4434193"/>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2D2EF3DB-8BDD-7D4F-BF3D-7E5C2EC834EC}"/>
              </a:ext>
            </a:extLst>
          </p:cNvPr>
          <p:cNvSpPr>
            <a:spLocks noGrp="1"/>
          </p:cNvSpPr>
          <p:nvPr>
            <p:ph type="ctrTitle" hasCustomPrompt="1"/>
          </p:nvPr>
        </p:nvSpPr>
        <p:spPr>
          <a:xfrm>
            <a:off x="533402" y="860431"/>
            <a:ext cx="5178777"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29522843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Statement Slide">
    <p:spTree>
      <p:nvGrpSpPr>
        <p:cNvPr id="1" name=""/>
        <p:cNvGrpSpPr/>
        <p:nvPr/>
      </p:nvGrpSpPr>
      <p:grpSpPr>
        <a:xfrm>
          <a:off x="0" y="0"/>
          <a:ext cx="0" cy="0"/>
          <a:chOff x="0" y="0"/>
          <a:chExt cx="0" cy="0"/>
        </a:xfrm>
      </p:grpSpPr>
      <p:sp>
        <p:nvSpPr>
          <p:cNvPr id="8" name="Rectangle 7"/>
          <p:cNvSpPr/>
          <p:nvPr/>
        </p:nvSpPr>
        <p:spPr>
          <a:xfrm>
            <a:off x="-1" y="0"/>
            <a:ext cx="4572001" cy="6858000"/>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9" name="Title 1">
            <a:extLst>
              <a:ext uri="{FF2B5EF4-FFF2-40B4-BE49-F238E27FC236}">
                <a16:creationId xmlns:a16="http://schemas.microsoft.com/office/drawing/2014/main" id="{55204566-5FA8-5642-ADA0-1BD254850125}"/>
              </a:ext>
            </a:extLst>
          </p:cNvPr>
          <p:cNvSpPr txBox="1">
            <a:spLocks/>
          </p:cNvSpPr>
          <p:nvPr/>
        </p:nvSpPr>
        <p:spPr>
          <a:xfrm>
            <a:off x="456991" y="676835"/>
            <a:ext cx="3549540" cy="583038"/>
          </a:xfrm>
          <a:prstGeom prst="rect">
            <a:avLst/>
          </a:prstGeom>
        </p:spPr>
        <p:txBody>
          <a:bodyPr vert="horz" lIns="68580" tIns="34290" rIns="68580" bIns="34290" rtlCol="0" anchor="t">
            <a:normAutofit/>
          </a:bodyPr>
          <a:lstStyle>
            <a:lvl1pPr algn="l" defTabSz="665633" rtl="0" eaLnBrk="1" latinLnBrk="0" hangingPunct="1">
              <a:spcBef>
                <a:spcPct val="0"/>
              </a:spcBef>
              <a:buNone/>
              <a:defRPr sz="1853" b="0" kern="1200">
                <a:solidFill>
                  <a:schemeClr val="accent1"/>
                </a:solidFill>
                <a:latin typeface="Source Sans Pro Light" panose="020B0403030403020204" pitchFamily="34" charset="0"/>
                <a:ea typeface="Source Sans Pro Light" panose="020B0403030403020204" pitchFamily="34" charset="0"/>
                <a:cs typeface="+mj-cs"/>
              </a:defRPr>
            </a:lvl1pPr>
          </a:lstStyle>
          <a:p>
            <a:endParaRPr lang="en-US" sz="2100" b="1">
              <a:solidFill>
                <a:srgbClr val="FFFFFF"/>
              </a:solidFill>
              <a:latin typeface="ITC Lubalin Graph Std Book" panose="02060502020205020404" pitchFamily="18" charset="77"/>
            </a:endParaRPr>
          </a:p>
        </p:txBody>
      </p:sp>
      <p:sp>
        <p:nvSpPr>
          <p:cNvPr id="15" name="Rectangle 14">
            <a:extLst>
              <a:ext uri="{FF2B5EF4-FFF2-40B4-BE49-F238E27FC236}">
                <a16:creationId xmlns:a16="http://schemas.microsoft.com/office/drawing/2014/main" id="{54482DDA-1B0E-FE47-AA65-F146C948CA88}"/>
              </a:ext>
            </a:extLst>
          </p:cNvPr>
          <p:cNvSpPr/>
          <p:nvPr/>
        </p:nvSpPr>
        <p:spPr>
          <a:xfrm>
            <a:off x="609600" y="609600"/>
            <a:ext cx="73152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2">
            <a:extLst>
              <a:ext uri="{FF2B5EF4-FFF2-40B4-BE49-F238E27FC236}">
                <a16:creationId xmlns:a16="http://schemas.microsoft.com/office/drawing/2014/main" id="{38694F50-54E6-B443-BB41-46597A74AD76}"/>
              </a:ext>
            </a:extLst>
          </p:cNvPr>
          <p:cNvSpPr>
            <a:spLocks noGrp="1"/>
          </p:cNvSpPr>
          <p:nvPr>
            <p:ph type="body" sz="quarter" idx="10"/>
          </p:nvPr>
        </p:nvSpPr>
        <p:spPr>
          <a:xfrm>
            <a:off x="4981224" y="860431"/>
            <a:ext cx="6702776" cy="5322256"/>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D0E356A4-953A-104A-A125-7F233579F1E8}"/>
              </a:ext>
            </a:extLst>
          </p:cNvPr>
          <p:cNvSpPr>
            <a:spLocks noGrp="1"/>
          </p:cNvSpPr>
          <p:nvPr>
            <p:ph type="ctrTitle"/>
          </p:nvPr>
        </p:nvSpPr>
        <p:spPr>
          <a:xfrm>
            <a:off x="533402" y="860431"/>
            <a:ext cx="3086879" cy="772426"/>
          </a:xfrm>
        </p:spPr>
        <p:txBody>
          <a:bodyPr anchor="t">
            <a:normAutofit/>
          </a:bodyPr>
          <a:lstStyle>
            <a:lvl1pPr>
              <a:lnSpc>
                <a:spcPts val="2660"/>
              </a:lnSpc>
              <a:defRPr sz="2475" b="1">
                <a:solidFill>
                  <a:schemeClr val="bg1"/>
                </a:solidFill>
                <a:latin typeface="ITC Lubalin Graph Std Book" charset="0"/>
                <a:ea typeface="ITC Lubalin Graph Std Book" charset="0"/>
                <a:cs typeface="ITC Lubalin Graph Std Book" charset="0"/>
              </a:defRPr>
            </a:lvl1pPr>
          </a:lstStyle>
          <a:p>
            <a:r>
              <a:rPr lang="en-US"/>
              <a:t>Click to edit Master title style</a:t>
            </a:r>
          </a:p>
        </p:txBody>
      </p:sp>
    </p:spTree>
    <p:extLst>
      <p:ext uri="{BB962C8B-B14F-4D97-AF65-F5344CB8AC3E}">
        <p14:creationId xmlns:p14="http://schemas.microsoft.com/office/powerpoint/2010/main" val="6653374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Statement Slide">
    <p:spTree>
      <p:nvGrpSpPr>
        <p:cNvPr id="1" name=""/>
        <p:cNvGrpSpPr/>
        <p:nvPr/>
      </p:nvGrpSpPr>
      <p:grpSpPr>
        <a:xfrm>
          <a:off x="0" y="0"/>
          <a:ext cx="0" cy="0"/>
          <a:chOff x="0" y="0"/>
          <a:chExt cx="0" cy="0"/>
        </a:xfrm>
      </p:grpSpPr>
      <p:sp>
        <p:nvSpPr>
          <p:cNvPr id="7" name="Rectangle 6"/>
          <p:cNvSpPr/>
          <p:nvPr/>
        </p:nvSpPr>
        <p:spPr>
          <a:xfrm>
            <a:off x="7620213" y="0"/>
            <a:ext cx="4572001" cy="6858000"/>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45D68177-03C8-7346-95D4-2D1FE5CB1E96}"/>
              </a:ext>
            </a:extLst>
          </p:cNvPr>
          <p:cNvSpPr/>
          <p:nvPr/>
        </p:nvSpPr>
        <p:spPr>
          <a:xfrm>
            <a:off x="598163" y="609600"/>
            <a:ext cx="73152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25079947-71B0-5F4A-B574-C55529DD258C}"/>
              </a:ext>
            </a:extLst>
          </p:cNvPr>
          <p:cNvSpPr>
            <a:spLocks noGrp="1"/>
          </p:cNvSpPr>
          <p:nvPr>
            <p:ph type="body" sz="quarter" idx="10"/>
          </p:nvPr>
        </p:nvSpPr>
        <p:spPr>
          <a:xfrm>
            <a:off x="533404" y="1748498"/>
            <a:ext cx="6691489" cy="4434193"/>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10C86BFA-9187-7744-8917-94B2AA8A3879}"/>
              </a:ext>
            </a:extLst>
          </p:cNvPr>
          <p:cNvSpPr>
            <a:spLocks noGrp="1"/>
          </p:cNvSpPr>
          <p:nvPr>
            <p:ph type="ctrTitle" hasCustomPrompt="1"/>
          </p:nvPr>
        </p:nvSpPr>
        <p:spPr>
          <a:xfrm>
            <a:off x="533401" y="860431"/>
            <a:ext cx="6691491"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35219910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3_Statement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8" name="Rectangle 7">
            <a:extLst>
              <a:ext uri="{FF2B5EF4-FFF2-40B4-BE49-F238E27FC236}">
                <a16:creationId xmlns:a16="http://schemas.microsoft.com/office/drawing/2014/main" id="{FE3EDC67-F1F9-6347-B154-8A0712EE19E8}"/>
              </a:ext>
            </a:extLst>
          </p:cNvPr>
          <p:cNvSpPr/>
          <p:nvPr/>
        </p:nvSpPr>
        <p:spPr>
          <a:xfrm>
            <a:off x="-1" y="0"/>
            <a:ext cx="40065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9" name="Title 1">
            <a:extLst>
              <a:ext uri="{FF2B5EF4-FFF2-40B4-BE49-F238E27FC236}">
                <a16:creationId xmlns:a16="http://schemas.microsoft.com/office/drawing/2014/main" id="{55204566-5FA8-5642-ADA0-1BD254850125}"/>
              </a:ext>
            </a:extLst>
          </p:cNvPr>
          <p:cNvSpPr txBox="1">
            <a:spLocks/>
          </p:cNvSpPr>
          <p:nvPr/>
        </p:nvSpPr>
        <p:spPr>
          <a:xfrm>
            <a:off x="456991" y="676835"/>
            <a:ext cx="3549540" cy="583038"/>
          </a:xfrm>
          <a:prstGeom prst="rect">
            <a:avLst/>
          </a:prstGeom>
        </p:spPr>
        <p:txBody>
          <a:bodyPr vert="horz" lIns="68580" tIns="34290" rIns="68580" bIns="34290" rtlCol="0" anchor="t">
            <a:normAutofit/>
          </a:bodyPr>
          <a:lstStyle>
            <a:lvl1pPr algn="l" defTabSz="665633" rtl="0" eaLnBrk="1" latinLnBrk="0" hangingPunct="1">
              <a:spcBef>
                <a:spcPct val="0"/>
              </a:spcBef>
              <a:buNone/>
              <a:defRPr sz="1853" b="0" kern="1200">
                <a:solidFill>
                  <a:schemeClr val="accent1"/>
                </a:solidFill>
                <a:latin typeface="Source Sans Pro Light" panose="020B0403030403020204" pitchFamily="34" charset="0"/>
                <a:ea typeface="Source Sans Pro Light" panose="020B0403030403020204" pitchFamily="34" charset="0"/>
                <a:cs typeface="+mj-cs"/>
              </a:defRPr>
            </a:lvl1pPr>
          </a:lstStyle>
          <a:p>
            <a:endParaRPr lang="en-US" sz="2100" b="1">
              <a:solidFill>
                <a:srgbClr val="FFFFFF"/>
              </a:solidFill>
              <a:latin typeface="ITC Lubalin Graph Std Book" panose="02060502020205020404" pitchFamily="18" charset="77"/>
            </a:endParaRPr>
          </a:p>
        </p:txBody>
      </p:sp>
      <p:sp>
        <p:nvSpPr>
          <p:cNvPr id="13" name="Rectangle 12">
            <a:extLst>
              <a:ext uri="{FF2B5EF4-FFF2-40B4-BE49-F238E27FC236}">
                <a16:creationId xmlns:a16="http://schemas.microsoft.com/office/drawing/2014/main" id="{21A2C292-CC24-7546-B7AE-2C3732FC55D7}"/>
              </a:ext>
            </a:extLst>
          </p:cNvPr>
          <p:cNvSpPr/>
          <p:nvPr/>
        </p:nvSpPr>
        <p:spPr>
          <a:xfrm>
            <a:off x="609600" y="609600"/>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2">
            <a:extLst>
              <a:ext uri="{FF2B5EF4-FFF2-40B4-BE49-F238E27FC236}">
                <a16:creationId xmlns:a16="http://schemas.microsoft.com/office/drawing/2014/main" id="{2D3486DF-6E65-C040-AA5B-08448D05F6DD}"/>
              </a:ext>
            </a:extLst>
          </p:cNvPr>
          <p:cNvSpPr>
            <a:spLocks noGrp="1"/>
          </p:cNvSpPr>
          <p:nvPr>
            <p:ph type="body" sz="quarter" idx="10"/>
          </p:nvPr>
        </p:nvSpPr>
        <p:spPr>
          <a:xfrm>
            <a:off x="4463522" y="860431"/>
            <a:ext cx="7220481" cy="5322256"/>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D3F5AC0-9E35-DF42-B8BF-C684973C2ACE}"/>
              </a:ext>
            </a:extLst>
          </p:cNvPr>
          <p:cNvSpPr>
            <a:spLocks noGrp="1"/>
          </p:cNvSpPr>
          <p:nvPr>
            <p:ph type="ctrTitle"/>
          </p:nvPr>
        </p:nvSpPr>
        <p:spPr>
          <a:xfrm>
            <a:off x="533402" y="860431"/>
            <a:ext cx="3086879" cy="772426"/>
          </a:xfrm>
        </p:spPr>
        <p:txBody>
          <a:bodyPr anchor="t">
            <a:normAutofit/>
          </a:bodyPr>
          <a:lstStyle>
            <a:lvl1pPr>
              <a:lnSpc>
                <a:spcPts val="2660"/>
              </a:lnSpc>
              <a:defRPr sz="2475" b="1">
                <a:solidFill>
                  <a:schemeClr val="bg1"/>
                </a:solidFill>
                <a:latin typeface="ITC Lubalin Graph Std Book" charset="0"/>
                <a:ea typeface="ITC Lubalin Graph Std Book" charset="0"/>
                <a:cs typeface="ITC Lubalin Graph Std Book" charset="0"/>
              </a:defRPr>
            </a:lvl1pPr>
          </a:lstStyle>
          <a:p>
            <a:r>
              <a:rPr lang="en-US"/>
              <a:t>Click to edit Master title style</a:t>
            </a:r>
          </a:p>
        </p:txBody>
      </p:sp>
    </p:spTree>
    <p:extLst>
      <p:ext uri="{BB962C8B-B14F-4D97-AF65-F5344CB8AC3E}">
        <p14:creationId xmlns:p14="http://schemas.microsoft.com/office/powerpoint/2010/main" val="315379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60316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Statement Slide">
    <p:spTree>
      <p:nvGrpSpPr>
        <p:cNvPr id="1" name=""/>
        <p:cNvGrpSpPr/>
        <p:nvPr/>
      </p:nvGrpSpPr>
      <p:grpSpPr>
        <a:xfrm>
          <a:off x="0" y="0"/>
          <a:ext cx="0" cy="0"/>
          <a:chOff x="0" y="0"/>
          <a:chExt cx="0" cy="0"/>
        </a:xfrm>
      </p:grpSpPr>
      <p:sp>
        <p:nvSpPr>
          <p:cNvPr id="8" name="Rectangle 7"/>
          <p:cNvSpPr/>
          <p:nvPr/>
        </p:nvSpPr>
        <p:spPr>
          <a:xfrm>
            <a:off x="6096006" y="0"/>
            <a:ext cx="609599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rgbClr val="FFFFFF"/>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F6894D04-1B39-3A4C-8956-AAEDC4EB56E6}"/>
              </a:ext>
            </a:extLst>
          </p:cNvPr>
          <p:cNvSpPr/>
          <p:nvPr/>
        </p:nvSpPr>
        <p:spPr>
          <a:xfrm>
            <a:off x="598163" y="609600"/>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4A18A37D-A441-8D47-9F4F-91C6FFF85EB1}"/>
              </a:ext>
            </a:extLst>
          </p:cNvPr>
          <p:cNvSpPr>
            <a:spLocks noGrp="1"/>
          </p:cNvSpPr>
          <p:nvPr>
            <p:ph type="body" sz="quarter" idx="10"/>
          </p:nvPr>
        </p:nvSpPr>
        <p:spPr>
          <a:xfrm>
            <a:off x="533403" y="1748498"/>
            <a:ext cx="5201356" cy="4434193"/>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C3C773E6-5D52-4942-803B-FA40BF2A88F2}"/>
              </a:ext>
            </a:extLst>
          </p:cNvPr>
          <p:cNvSpPr>
            <a:spLocks noGrp="1"/>
          </p:cNvSpPr>
          <p:nvPr>
            <p:ph type="ctrTitle" hasCustomPrompt="1"/>
          </p:nvPr>
        </p:nvSpPr>
        <p:spPr>
          <a:xfrm>
            <a:off x="533402" y="860431"/>
            <a:ext cx="5178777"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2324040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tatement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2" name="Title 12"/>
          <p:cNvSpPr txBox="1">
            <a:spLocks/>
          </p:cNvSpPr>
          <p:nvPr/>
        </p:nvSpPr>
        <p:spPr>
          <a:xfrm>
            <a:off x="1371606" y="1499288"/>
            <a:ext cx="9448801" cy="914399"/>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400" b="1" kern="1200">
                <a:solidFill>
                  <a:schemeClr val="bg1"/>
                </a:solidFill>
                <a:latin typeface="Source Sans Pro"/>
                <a:ea typeface="+mj-ea"/>
                <a:cs typeface="Source Sans Pro"/>
              </a:defRPr>
            </a:lvl1pPr>
          </a:lstStyle>
          <a:p>
            <a:r>
              <a:rPr lang="en-US" sz="1800"/>
              <a:t> </a:t>
            </a:r>
          </a:p>
        </p:txBody>
      </p:sp>
      <p:sp>
        <p:nvSpPr>
          <p:cNvPr id="13" name="Rectangle 12"/>
          <p:cNvSpPr/>
          <p:nvPr/>
        </p:nvSpPr>
        <p:spPr>
          <a:xfrm>
            <a:off x="-15297"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5" name="Rectangle 14">
            <a:extLst>
              <a:ext uri="{FF2B5EF4-FFF2-40B4-BE49-F238E27FC236}">
                <a16:creationId xmlns:a16="http://schemas.microsoft.com/office/drawing/2014/main" id="{BD40062A-C852-444F-A1EB-E115EC9A37B3}"/>
              </a:ext>
            </a:extLst>
          </p:cNvPr>
          <p:cNvSpPr/>
          <p:nvPr/>
        </p:nvSpPr>
        <p:spPr>
          <a:xfrm>
            <a:off x="609600" y="609600"/>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 Placeholder 2">
            <a:extLst>
              <a:ext uri="{FF2B5EF4-FFF2-40B4-BE49-F238E27FC236}">
                <a16:creationId xmlns:a16="http://schemas.microsoft.com/office/drawing/2014/main" id="{BC69F6BA-7D3A-A34E-A324-1967D885B50F}"/>
              </a:ext>
            </a:extLst>
          </p:cNvPr>
          <p:cNvSpPr>
            <a:spLocks noGrp="1"/>
          </p:cNvSpPr>
          <p:nvPr>
            <p:ph type="body" sz="quarter" idx="10"/>
          </p:nvPr>
        </p:nvSpPr>
        <p:spPr>
          <a:xfrm>
            <a:off x="6479825" y="860431"/>
            <a:ext cx="5204177" cy="5322256"/>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95EFD806-ABC6-6D49-BF92-257E20B9A13E}"/>
              </a:ext>
            </a:extLst>
          </p:cNvPr>
          <p:cNvSpPr>
            <a:spLocks noGrp="1"/>
          </p:cNvSpPr>
          <p:nvPr>
            <p:ph type="ctrTitle" hasCustomPrompt="1"/>
          </p:nvPr>
        </p:nvSpPr>
        <p:spPr>
          <a:xfrm>
            <a:off x="533402" y="860431"/>
            <a:ext cx="5178777" cy="772426"/>
          </a:xfrm>
        </p:spPr>
        <p:txBody>
          <a:bodyPr anchor="t">
            <a:normAutofit/>
          </a:bodyPr>
          <a:lstStyle>
            <a:lvl1pPr>
              <a:lnSpc>
                <a:spcPts val="2660"/>
              </a:lnSpc>
              <a:defRPr sz="2475" b="1">
                <a:solidFill>
                  <a:schemeClr val="bg1"/>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36959416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0_Statement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39200" y="6356359"/>
            <a:ext cx="28448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2" name="Rectangle 11">
            <a:extLst>
              <a:ext uri="{FF2B5EF4-FFF2-40B4-BE49-F238E27FC236}">
                <a16:creationId xmlns:a16="http://schemas.microsoft.com/office/drawing/2014/main" id="{4C261CE1-D0D3-034E-9B70-49F702970BFB}"/>
              </a:ext>
            </a:extLst>
          </p:cNvPr>
          <p:cNvSpPr/>
          <p:nvPr/>
        </p:nvSpPr>
        <p:spPr>
          <a:xfrm>
            <a:off x="609600" y="609600"/>
            <a:ext cx="7315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46444F55-92D9-BA49-AB67-6B1E6B8C16AD}"/>
              </a:ext>
            </a:extLst>
          </p:cNvPr>
          <p:cNvSpPr>
            <a:spLocks noGrp="1"/>
          </p:cNvSpPr>
          <p:nvPr>
            <p:ph type="body" sz="quarter" idx="12"/>
          </p:nvPr>
        </p:nvSpPr>
        <p:spPr>
          <a:xfrm>
            <a:off x="533404" y="1792248"/>
            <a:ext cx="11049001" cy="4366513"/>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119EA74D-99D4-9F42-9563-062406EAA480}"/>
              </a:ext>
            </a:extLst>
          </p:cNvPr>
          <p:cNvSpPr>
            <a:spLocks noGrp="1"/>
          </p:cNvSpPr>
          <p:nvPr>
            <p:ph type="ctrTitle" hasCustomPrompt="1"/>
          </p:nvPr>
        </p:nvSpPr>
        <p:spPr>
          <a:xfrm>
            <a:off x="533401" y="860431"/>
            <a:ext cx="11049003" cy="772426"/>
          </a:xfrm>
        </p:spPr>
        <p:txBody>
          <a:bodyPr anchor="t">
            <a:normAutofit/>
          </a:bodyPr>
          <a:lstStyle>
            <a:lvl1pPr>
              <a:lnSpc>
                <a:spcPts val="2660"/>
              </a:lnSpc>
              <a:defRPr sz="2475" b="1">
                <a:solidFill>
                  <a:schemeClr val="tx1"/>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370175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8560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1247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64DE79-268F-4C1A-8933-263129D2AF90}" type="datetimeFigureOut">
              <a:rPr lang="en-US" smtClean="0"/>
              <a:t>10/27/2021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4499844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708763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12/14/17</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15161074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900">
                <a:solidFill>
                  <a:schemeClr val="tx2"/>
                </a:solidFill>
                <a:latin typeface="Source Sans Pro"/>
                <a:cs typeface="Source Sans Pro"/>
              </a:defRPr>
            </a:lvl1pPr>
          </a:lstStyle>
          <a:p>
            <a:fld id="{99F02ED6-E03B-AE49-8079-591821839ED6}" type="slidenum">
              <a:rPr lang="en-US" smtClean="0"/>
              <a:t>‹#›</a:t>
            </a:fld>
            <a:endParaRPr lang="en-US"/>
          </a:p>
        </p:txBody>
      </p:sp>
    </p:spTree>
    <p:extLst>
      <p:ext uri="{BB962C8B-B14F-4D97-AF65-F5344CB8AC3E}">
        <p14:creationId xmlns:p14="http://schemas.microsoft.com/office/powerpoint/2010/main" val="321915170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Lst>
  <p:hf hdr="0" ftr="0" dt="0"/>
  <p:txStyles>
    <p:titleStyle>
      <a:lvl1pPr algn="l" defTabSz="685783" rtl="0" eaLnBrk="1" latinLnBrk="0" hangingPunct="1">
        <a:spcBef>
          <a:spcPct val="0"/>
        </a:spcBef>
        <a:buNone/>
        <a:defRPr sz="2000" b="1" i="0" kern="1200">
          <a:solidFill>
            <a:schemeClr val="accent2"/>
          </a:solidFill>
          <a:latin typeface="ITC Lubalin Graph Std Demi" panose="02060502020205020404" pitchFamily="18" charset="77"/>
          <a:ea typeface="+mj-ea"/>
          <a:cs typeface="ITC Lubalin Graph Std Demi" panose="02060502020205020404" pitchFamily="18" charset="77"/>
        </a:defRPr>
      </a:lvl1pPr>
    </p:titleStyle>
    <p:bodyStyle>
      <a:lvl1pPr marL="257168" indent="-257168" algn="l" defTabSz="685783" rtl="0" eaLnBrk="1" latinLnBrk="0" hangingPunct="1">
        <a:lnSpc>
          <a:spcPct val="100000"/>
        </a:lnSpc>
        <a:spcBef>
          <a:spcPts val="600"/>
        </a:spcBef>
        <a:spcAft>
          <a:spcPts val="600"/>
        </a:spcAft>
        <a:buClr>
          <a:schemeClr val="bg2"/>
        </a:buClr>
        <a:buSzPct val="70000"/>
        <a:buFont typeface="Wingdings" pitchFamily="2" charset="2"/>
        <a:buChar char="§"/>
        <a:defRPr sz="1600" kern="1200">
          <a:solidFill>
            <a:schemeClr val="tx2"/>
          </a:solidFill>
          <a:latin typeface="Source Sans Pro"/>
          <a:ea typeface="+mn-ea"/>
          <a:cs typeface="Source Sans Pro"/>
        </a:defRPr>
      </a:lvl1pPr>
      <a:lvl2pPr marL="557199" indent="-214308" algn="l" defTabSz="685783" rtl="0" eaLnBrk="1" latinLnBrk="0" hangingPunct="1">
        <a:lnSpc>
          <a:spcPct val="100000"/>
        </a:lnSpc>
        <a:spcBef>
          <a:spcPts val="600"/>
        </a:spcBef>
        <a:spcAft>
          <a:spcPts val="600"/>
        </a:spcAft>
        <a:buClr>
          <a:schemeClr val="bg2"/>
        </a:buClr>
        <a:buSzPct val="70000"/>
        <a:buFont typeface="Wingdings" pitchFamily="2" charset="2"/>
        <a:buChar char="§"/>
        <a:defRPr sz="1600" kern="1200">
          <a:solidFill>
            <a:schemeClr val="bg1">
              <a:lumMod val="50000"/>
            </a:schemeClr>
          </a:solidFill>
          <a:latin typeface="Source Sans Pro"/>
          <a:ea typeface="+mn-ea"/>
          <a:cs typeface="Source Sans Pro"/>
        </a:defRPr>
      </a:lvl2pPr>
      <a:lvl3pPr marL="857228" indent="-171446" algn="l" defTabSz="685783" rtl="0" eaLnBrk="1" latinLnBrk="0" hangingPunct="1">
        <a:lnSpc>
          <a:spcPct val="100000"/>
        </a:lnSpc>
        <a:spcBef>
          <a:spcPts val="600"/>
        </a:spcBef>
        <a:spcAft>
          <a:spcPts val="600"/>
        </a:spcAft>
        <a:buClr>
          <a:schemeClr val="bg2"/>
        </a:buClr>
        <a:buSzPct val="70000"/>
        <a:buFont typeface="Wingdings" pitchFamily="2" charset="2"/>
        <a:buChar char="§"/>
        <a:defRPr sz="1400" kern="1200">
          <a:solidFill>
            <a:schemeClr val="bg1">
              <a:lumMod val="50000"/>
            </a:schemeClr>
          </a:solidFill>
          <a:latin typeface="Source Sans Pro"/>
          <a:ea typeface="+mn-ea"/>
          <a:cs typeface="Source Sans Pro"/>
        </a:defRPr>
      </a:lvl3pPr>
      <a:lvl4pPr marL="1200120" indent="-171446" algn="l" defTabSz="685783" rtl="0" eaLnBrk="1" latinLnBrk="0" hangingPunct="1">
        <a:lnSpc>
          <a:spcPct val="100000"/>
        </a:lnSpc>
        <a:spcBef>
          <a:spcPts val="600"/>
        </a:spcBef>
        <a:spcAft>
          <a:spcPts val="600"/>
        </a:spcAft>
        <a:buClr>
          <a:schemeClr val="bg2"/>
        </a:buClr>
        <a:buSzPct val="70000"/>
        <a:buFont typeface="Wingdings" pitchFamily="2" charset="2"/>
        <a:buChar char="§"/>
        <a:defRPr sz="1400" kern="1200">
          <a:solidFill>
            <a:schemeClr val="bg1">
              <a:lumMod val="50000"/>
            </a:schemeClr>
          </a:solidFill>
          <a:latin typeface="Source Sans Pro"/>
          <a:ea typeface="+mn-ea"/>
          <a:cs typeface="Source Sans Pro"/>
        </a:defRPr>
      </a:lvl4pPr>
      <a:lvl5pPr marL="1543012" indent="-171446" algn="l" defTabSz="685783" rtl="0" eaLnBrk="1" latinLnBrk="0" hangingPunct="1">
        <a:lnSpc>
          <a:spcPct val="100000"/>
        </a:lnSpc>
        <a:spcBef>
          <a:spcPts val="600"/>
        </a:spcBef>
        <a:spcAft>
          <a:spcPts val="600"/>
        </a:spcAft>
        <a:buClr>
          <a:schemeClr val="bg2"/>
        </a:buClr>
        <a:buSzPct val="70000"/>
        <a:buFont typeface="Wingdings" pitchFamily="2" charset="2"/>
        <a:buChar char="§"/>
        <a:defRPr sz="1400" kern="1200">
          <a:solidFill>
            <a:schemeClr val="bg1">
              <a:lumMod val="50000"/>
            </a:schemeClr>
          </a:solidFill>
          <a:latin typeface="Source Sans Pro"/>
          <a:ea typeface="+mn-ea"/>
          <a:cs typeface="Source Sans Pro"/>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isc.nlc.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twitter.com/NLCRIS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ED47B-CE8D-2B43-9D4E-4AB0FB6BEFE2}"/>
              </a:ext>
            </a:extLst>
          </p:cNvPr>
          <p:cNvSpPr>
            <a:spLocks noGrp="1"/>
          </p:cNvSpPr>
          <p:nvPr>
            <p:ph type="ctrTitle"/>
          </p:nvPr>
        </p:nvSpPr>
        <p:spPr>
          <a:xfrm>
            <a:off x="1347683" y="1706786"/>
            <a:ext cx="5426146" cy="2160738"/>
          </a:xfrm>
        </p:spPr>
        <p:txBody>
          <a:bodyPr>
            <a:normAutofit/>
          </a:bodyPr>
          <a:lstStyle/>
          <a:p>
            <a:pPr algn="l"/>
            <a:r>
              <a:rPr lang="en-US" sz="6600" b="1">
                <a:solidFill>
                  <a:srgbClr val="FFFFFF"/>
                </a:solidFill>
              </a:rPr>
              <a:t>NLC-RISC ORIENTATION</a:t>
            </a:r>
          </a:p>
        </p:txBody>
      </p:sp>
      <p:sp>
        <p:nvSpPr>
          <p:cNvPr id="3" name="Subtitle 2">
            <a:extLst>
              <a:ext uri="{FF2B5EF4-FFF2-40B4-BE49-F238E27FC236}">
                <a16:creationId xmlns:a16="http://schemas.microsoft.com/office/drawing/2014/main" id="{5924DF53-91B0-094D-AE3C-D3058789BF0F}"/>
              </a:ext>
            </a:extLst>
          </p:cNvPr>
          <p:cNvSpPr>
            <a:spLocks noGrp="1"/>
          </p:cNvSpPr>
          <p:nvPr>
            <p:ph type="subTitle" idx="1"/>
          </p:nvPr>
        </p:nvSpPr>
        <p:spPr>
          <a:xfrm>
            <a:off x="1448300" y="4059149"/>
            <a:ext cx="6921038" cy="700483"/>
          </a:xfrm>
        </p:spPr>
        <p:txBody>
          <a:bodyPr>
            <a:noAutofit/>
          </a:bodyPr>
          <a:lstStyle/>
          <a:p>
            <a:pPr algn="l"/>
            <a:r>
              <a:rPr lang="en-US" sz="2000" i="1">
                <a:solidFill>
                  <a:schemeClr val="bg1">
                    <a:alpha val="70000"/>
                  </a:schemeClr>
                </a:solidFill>
              </a:rPr>
              <a:t>Your trusted resource for information sharing, expertise, and thought leadership in pooling.</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CBB8F79-3AD5-48D2-A4C6-E2C3C15F7B0B}"/>
              </a:ext>
            </a:extLst>
          </p:cNvPr>
          <p:cNvSpPr/>
          <p:nvPr/>
        </p:nvSpPr>
        <p:spPr>
          <a:xfrm>
            <a:off x="871442" y="2976403"/>
            <a:ext cx="450248" cy="7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1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CBB8F79-3AD5-48D2-A4C6-E2C3C15F7B0B}"/>
              </a:ext>
            </a:extLst>
          </p:cNvPr>
          <p:cNvSpPr/>
          <p:nvPr/>
        </p:nvSpPr>
        <p:spPr>
          <a:xfrm>
            <a:off x="871442" y="2976403"/>
            <a:ext cx="450248" cy="7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850CA6B-32C6-41E3-AE25-21A8B3A6423A}"/>
              </a:ext>
            </a:extLst>
          </p:cNvPr>
          <p:cNvSpPr txBox="1">
            <a:spLocks/>
          </p:cNvSpPr>
          <p:nvPr/>
        </p:nvSpPr>
        <p:spPr>
          <a:xfrm>
            <a:off x="677334" y="2107095"/>
            <a:ext cx="7631779" cy="3934267"/>
          </a:xfrm>
          <a:prstGeom prst="rect">
            <a:avLst/>
          </a:prstGeom>
        </p:spPr>
        <p:txBody>
          <a:bodyPr vert="horz" lIns="91440" tIns="45720" rIns="91440" bIns="45720" rtlCol="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ts val="1000"/>
              </a:spcBef>
              <a:spcAft>
                <a:spcPts val="0"/>
              </a:spcAft>
              <a:buClr>
                <a:srgbClr val="0260AC"/>
              </a:buClr>
              <a:buSzPct val="80000"/>
              <a:buFontTx/>
              <a:buNone/>
              <a:tabLst/>
              <a:defRPr/>
            </a:pPr>
            <a:r>
              <a:rPr kumimoji="0" lang="en-US" sz="4000" b="0" i="0" u="none" strike="noStrike" kern="1200" cap="none" spc="0" normalizeH="0" baseline="0" noProof="0">
                <a:ln>
                  <a:noFill/>
                </a:ln>
                <a:solidFill>
                  <a:srgbClr val="FFFFFF"/>
                </a:solidFill>
                <a:effectLst/>
                <a:uLnTx/>
                <a:uFillTx/>
                <a:latin typeface="Trebuchet MS" panose="020B0603020202020204"/>
                <a:ea typeface="+mj-ea"/>
                <a:cs typeface="+mj-cs"/>
              </a:rPr>
              <a:t>Learn more &amp; connect with us:</a:t>
            </a:r>
          </a:p>
          <a:p>
            <a:pPr marL="342900" marR="0" lvl="0" indent="-342900" algn="l" defTabSz="457200" rtl="0" eaLnBrk="1" fontAlgn="auto" latinLnBrk="0" hangingPunct="1">
              <a:lnSpc>
                <a:spcPct val="150000"/>
              </a:lnSpc>
              <a:spcBef>
                <a:spcPts val="1000"/>
              </a:spcBef>
              <a:spcAft>
                <a:spcPts val="0"/>
              </a:spcAft>
              <a:buClr>
                <a:schemeClr val="bg1"/>
              </a:buClr>
              <a:buSzPct val="80000"/>
              <a:buFont typeface="Wingdings 3" charset="2"/>
              <a:buChar char=""/>
              <a:tabLst/>
              <a:defRPr/>
            </a:pPr>
            <a:r>
              <a:rPr kumimoji="0" lang="en-US" sz="3200" b="0" i="0" u="none" strike="noStrike" kern="1200" cap="none" spc="0" normalizeH="0" baseline="0" noProof="0">
                <a:ln>
                  <a:noFill/>
                </a:ln>
                <a:solidFill>
                  <a:schemeClr val="bg1"/>
                </a:solidFill>
                <a:effectLst/>
                <a:uLnTx/>
                <a:uFillTx/>
                <a:latin typeface="Trebuchet MS" panose="020B0603020202020204"/>
                <a:ea typeface="+mn-ea"/>
                <a:cs typeface="+mn-cs"/>
                <a:hlinkClick r:id="rId3">
                  <a:extLst>
                    <a:ext uri="{A12FA001-AC4F-418D-AE19-62706E023703}">
                      <ahyp:hlinkClr xmlns:ahyp="http://schemas.microsoft.com/office/drawing/2018/hyperlinkcolor" val="tx"/>
                    </a:ext>
                  </a:extLst>
                </a:hlinkClick>
              </a:rPr>
              <a:t>risc.nlc.org</a:t>
            </a:r>
            <a:endParaRPr kumimoji="0" lang="en-US" sz="3200" b="0" i="0" u="none" strike="noStrike" kern="1200" cap="none" spc="0" normalizeH="0" baseline="0" noProof="0">
              <a:ln>
                <a:noFill/>
              </a:ln>
              <a:solidFill>
                <a:schemeClr val="bg1"/>
              </a:solidFill>
              <a:effectLst/>
              <a:uLnTx/>
              <a:uFillTx/>
              <a:latin typeface="Trebuchet MS" panose="020B0603020202020204"/>
              <a:ea typeface="+mn-ea"/>
              <a:cs typeface="+mn-cs"/>
            </a:endParaRPr>
          </a:p>
          <a:p>
            <a:pPr marL="342900" marR="0" lvl="0" indent="-342900" algn="l" defTabSz="457200" rtl="0" eaLnBrk="1" fontAlgn="auto" latinLnBrk="0" hangingPunct="1">
              <a:lnSpc>
                <a:spcPct val="150000"/>
              </a:lnSpc>
              <a:spcBef>
                <a:spcPts val="1000"/>
              </a:spcBef>
              <a:spcAft>
                <a:spcPts val="0"/>
              </a:spcAft>
              <a:buClr>
                <a:schemeClr val="bg1"/>
              </a:buClr>
              <a:buSzPct val="80000"/>
              <a:buFont typeface="Wingdings 3" charset="2"/>
              <a:buChar char=""/>
              <a:tabLst/>
              <a:defRPr/>
            </a:pPr>
            <a:r>
              <a:rPr kumimoji="0" lang="en-US" sz="3200" b="0" i="0" u="none" strike="noStrike" kern="1200" cap="none" spc="0" normalizeH="0" baseline="0" noProof="0">
                <a:ln>
                  <a:noFill/>
                </a:ln>
                <a:solidFill>
                  <a:schemeClr val="bg1"/>
                </a:solidFill>
                <a:effectLst/>
                <a:uLnTx/>
                <a:uFillTx/>
                <a:latin typeface="Trebuchet MS" panose="020B0603020202020204"/>
                <a:ea typeface="+mn-ea"/>
                <a:cs typeface="+mn-cs"/>
              </a:rPr>
              <a:t>Follow </a:t>
            </a:r>
            <a:r>
              <a:rPr kumimoji="0" lang="en-US" sz="3200" b="0" i="0" u="none" strike="noStrike" kern="1200" cap="none" spc="0" normalizeH="0" baseline="0" noProof="0">
                <a:ln>
                  <a:noFill/>
                </a:ln>
                <a:solidFill>
                  <a:schemeClr val="bg1"/>
                </a:solidFill>
                <a:effectLst/>
                <a:uLnTx/>
                <a:uFillTx/>
                <a:latin typeface="Trebuchet MS" panose="020B0603020202020204"/>
                <a:ea typeface="+mn-ea"/>
                <a:cs typeface="+mn-cs"/>
                <a:hlinkClick r:id="rId4">
                  <a:extLst>
                    <a:ext uri="{A12FA001-AC4F-418D-AE19-62706E023703}">
                      <ahyp:hlinkClr xmlns:ahyp="http://schemas.microsoft.com/office/drawing/2018/hyperlinkcolor" val="tx"/>
                    </a:ext>
                  </a:extLst>
                </a:hlinkClick>
              </a:rPr>
              <a:t>@NLCRISC</a:t>
            </a:r>
            <a:r>
              <a:rPr kumimoji="0" lang="en-US" sz="3200" b="0" i="0" u="none" strike="noStrike" kern="1200" cap="none" spc="0" normalizeH="0" baseline="0" noProof="0">
                <a:ln>
                  <a:noFill/>
                </a:ln>
                <a:solidFill>
                  <a:schemeClr val="bg1"/>
                </a:solidFill>
                <a:effectLst/>
                <a:uLnTx/>
                <a:uFillTx/>
                <a:latin typeface="Trebuchet MS" panose="020B0603020202020204"/>
                <a:ea typeface="+mn-ea"/>
                <a:cs typeface="+mn-cs"/>
              </a:rPr>
              <a:t> on Twitter</a:t>
            </a:r>
          </a:p>
          <a:p>
            <a:pPr marL="0" marR="0" lvl="0" indent="0" algn="l" defTabSz="457200" rtl="0" eaLnBrk="1" fontAlgn="auto" latinLnBrk="0" hangingPunct="1">
              <a:lnSpc>
                <a:spcPct val="90000"/>
              </a:lnSpc>
              <a:spcBef>
                <a:spcPts val="1000"/>
              </a:spcBef>
              <a:spcAft>
                <a:spcPts val="0"/>
              </a:spcAft>
              <a:buClr>
                <a:srgbClr val="0260AC"/>
              </a:buClr>
              <a:buSzPct val="80000"/>
              <a:buFontTx/>
              <a:buNone/>
              <a:tabLst/>
              <a:defRPr/>
            </a:pPr>
            <a:r>
              <a:rPr kumimoji="0" lang="en-US" b="0" i="0" u="none" strike="noStrike" kern="1200" cap="none" spc="0" normalizeH="0" baseline="0" noProof="0">
                <a:ln>
                  <a:noFill/>
                </a:ln>
                <a:solidFill>
                  <a:srgbClr val="FFFFFF"/>
                </a:solidFill>
                <a:effectLst/>
                <a:uLnTx/>
                <a:uFillTx/>
                <a:latin typeface="Trebuchet MS" panose="020B0603020202020204"/>
                <a:ea typeface="+mj-ea"/>
                <a:cs typeface="+mj-cs"/>
              </a:rPr>
              <a:t> </a:t>
            </a:r>
            <a:endParaRPr kumimoji="0" lang="en-US" sz="4000" b="0" i="0" u="none" strike="noStrike" kern="1200" cap="none" spc="0" normalizeH="0" baseline="0" noProof="0">
              <a:ln>
                <a:noFill/>
              </a:ln>
              <a:solidFill>
                <a:srgbClr val="FFFFFF"/>
              </a:solidFill>
              <a:effectLst/>
              <a:uLnTx/>
              <a:uFillTx/>
              <a:latin typeface="Trebuchet MS" panose="020B0603020202020204"/>
              <a:ea typeface="+mj-ea"/>
              <a:cs typeface="+mj-cs"/>
            </a:endParaRPr>
          </a:p>
          <a:p>
            <a:pPr marL="0" marR="0" lvl="0" indent="0" algn="l" defTabSz="457200" rtl="0" eaLnBrk="1" fontAlgn="auto" latinLnBrk="0" hangingPunct="1">
              <a:lnSpc>
                <a:spcPct val="90000"/>
              </a:lnSpc>
              <a:spcBef>
                <a:spcPts val="1000"/>
              </a:spcBef>
              <a:spcAft>
                <a:spcPts val="0"/>
              </a:spcAft>
              <a:buClr>
                <a:srgbClr val="0260AC"/>
              </a:buClr>
              <a:buSzPct val="80000"/>
              <a:buFontTx/>
              <a:buNone/>
              <a:tabLst/>
              <a:defRPr/>
            </a:pPr>
            <a:br>
              <a:rPr kumimoji="0" lang="en-US" sz="2800" b="0" i="0" u="none" strike="noStrike" kern="1200" cap="none" spc="0" normalizeH="0" baseline="0" noProof="0">
                <a:ln>
                  <a:noFill/>
                </a:ln>
                <a:solidFill>
                  <a:srgbClr val="FFFFFF"/>
                </a:solidFill>
                <a:effectLst/>
                <a:uLnTx/>
                <a:uFillTx/>
                <a:latin typeface="Trebuchet MS" panose="020B0603020202020204"/>
                <a:ea typeface="+mj-ea"/>
                <a:cs typeface="+mj-cs"/>
              </a:rPr>
            </a:br>
            <a:endParaRPr kumimoji="0" lang="en-US" sz="2800" b="0" i="0" u="none" strike="noStrike" kern="1200" cap="none" spc="0" normalizeH="0" baseline="0" noProof="0">
              <a:ln>
                <a:noFill/>
              </a:ln>
              <a:solidFill>
                <a:srgbClr val="FFFFFF"/>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357092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4" name="Rectangle 8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6" name="Isosceles Triangle 8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itle 4">
            <a:extLst>
              <a:ext uri="{FF2B5EF4-FFF2-40B4-BE49-F238E27FC236}">
                <a16:creationId xmlns:a16="http://schemas.microsoft.com/office/drawing/2014/main" id="{28D5B8DE-D76F-4CCB-B4D5-811593997348}"/>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NLC-RISC:</a:t>
            </a:r>
          </a:p>
        </p:txBody>
      </p:sp>
      <p:sp>
        <p:nvSpPr>
          <p:cNvPr id="6" name="Content Placeholder 5">
            <a:extLst>
              <a:ext uri="{FF2B5EF4-FFF2-40B4-BE49-F238E27FC236}">
                <a16:creationId xmlns:a16="http://schemas.microsoft.com/office/drawing/2014/main" id="{270E3FC8-BD79-40BF-BC20-2D24AF948F30}"/>
              </a:ext>
            </a:extLst>
          </p:cNvPr>
          <p:cNvSpPr>
            <a:spLocks noGrp="1"/>
          </p:cNvSpPr>
          <p:nvPr>
            <p:ph idx="1"/>
          </p:nvPr>
        </p:nvSpPr>
        <p:spPr>
          <a:xfrm>
            <a:off x="673754" y="2160590"/>
            <a:ext cx="3973943" cy="3440110"/>
          </a:xfrm>
        </p:spPr>
        <p:txBody>
          <a:bodyPr>
            <a:normAutofit/>
          </a:bodyPr>
          <a:lstStyle/>
          <a:p>
            <a:pPr marL="285750" indent="-285750">
              <a:buFont typeface="Arial" panose="020B0604020202020204" pitchFamily="34" charset="0"/>
              <a:buChar char="•"/>
            </a:pPr>
            <a:r>
              <a:rPr lang="en-US">
                <a:solidFill>
                  <a:schemeClr val="bg1"/>
                </a:solidFill>
              </a:rPr>
              <a:t>Is a member-driven, member-focused organization dedicated to the success and support of State League Risk Pools.</a:t>
            </a:r>
          </a:p>
          <a:p>
            <a:pPr marL="285750" indent="-285750">
              <a:buFont typeface="Arial" panose="020B0604020202020204" pitchFamily="34" charset="0"/>
              <a:buChar char="•"/>
            </a:pPr>
            <a:r>
              <a:rPr lang="en-US">
                <a:solidFill>
                  <a:schemeClr val="bg1"/>
                </a:solidFill>
              </a:rPr>
              <a:t>Creates a space for State League Risk Pools to share information, ideas, resources and solutions to help them address the needs of their cities, towns, and villages. </a:t>
            </a:r>
          </a:p>
          <a:p>
            <a:pPr marL="285750" indent="-285750">
              <a:buFont typeface="Arial" panose="020B0604020202020204" pitchFamily="34" charset="0"/>
              <a:buChar char="•"/>
            </a:pPr>
            <a:r>
              <a:rPr lang="en-US">
                <a:solidFill>
                  <a:schemeClr val="bg1"/>
                </a:solidFill>
              </a:rPr>
              <a:t>Program of the National League of Cities, founded in 1982. </a:t>
            </a:r>
          </a:p>
          <a:p>
            <a:endParaRPr lang="en-US">
              <a:solidFill>
                <a:schemeClr val="bg1"/>
              </a:solidFill>
            </a:endParaRPr>
          </a:p>
          <a:p>
            <a:endParaRPr lang="en-US">
              <a:solidFill>
                <a:schemeClr val="bg1"/>
              </a:solidFill>
            </a:endParaRPr>
          </a:p>
        </p:txBody>
      </p:sp>
      <p:pic>
        <p:nvPicPr>
          <p:cNvPr id="4" name="Picture 3" descr="Icon&#10;&#10;Description automatically generated with medium confidence">
            <a:extLst>
              <a:ext uri="{FF2B5EF4-FFF2-40B4-BE49-F238E27FC236}">
                <a16:creationId xmlns:a16="http://schemas.microsoft.com/office/drawing/2014/main" id="{B9101D86-1614-4D78-BB2E-33BED4C2B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534" y="2303856"/>
            <a:ext cx="5143500" cy="2250281"/>
          </a:xfrm>
          <a:prstGeom prst="rect">
            <a:avLst/>
          </a:prstGeom>
        </p:spPr>
      </p:pic>
      <p:sp>
        <p:nvSpPr>
          <p:cNvPr id="88" name="Isosceles Triangle 8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562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4" name="Rectangle 8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6" name="Isosceles Triangle 8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itle 4">
            <a:extLst>
              <a:ext uri="{FF2B5EF4-FFF2-40B4-BE49-F238E27FC236}">
                <a16:creationId xmlns:a16="http://schemas.microsoft.com/office/drawing/2014/main" id="{28D5B8DE-D76F-4CCB-B4D5-811593997348}"/>
              </a:ext>
            </a:extLst>
          </p:cNvPr>
          <p:cNvSpPr>
            <a:spLocks noGrp="1"/>
          </p:cNvSpPr>
          <p:nvPr>
            <p:ph type="title"/>
          </p:nvPr>
        </p:nvSpPr>
        <p:spPr>
          <a:xfrm>
            <a:off x="360340" y="1621883"/>
            <a:ext cx="4124930" cy="3318170"/>
          </a:xfrm>
        </p:spPr>
        <p:txBody>
          <a:bodyPr vert="horz" lIns="91440" tIns="45720" rIns="91440" bIns="45720" rtlCol="0" anchor="ctr">
            <a:noAutofit/>
          </a:bodyPr>
          <a:lstStyle/>
          <a:p>
            <a:pPr algn="ctr"/>
            <a:r>
              <a:rPr lang="en-US" sz="4000">
                <a:solidFill>
                  <a:schemeClr val="bg1"/>
                </a:solidFill>
              </a:rPr>
              <a:t>History of </a:t>
            </a:r>
            <a:br>
              <a:rPr lang="en-US" sz="4000"/>
            </a:br>
            <a:r>
              <a:rPr lang="en-US" sz="4000">
                <a:solidFill>
                  <a:schemeClr val="bg1"/>
                </a:solidFill>
              </a:rPr>
              <a:t>Risk Pools </a:t>
            </a:r>
            <a:br>
              <a:rPr lang="en-US" sz="4000"/>
            </a:br>
            <a:r>
              <a:rPr lang="en-US" sz="4000">
                <a:solidFill>
                  <a:schemeClr val="bg1"/>
                </a:solidFill>
              </a:rPr>
              <a:t>&amp; </a:t>
            </a:r>
            <a:br>
              <a:rPr lang="en-US" sz="4000"/>
            </a:br>
            <a:r>
              <a:rPr lang="en-US" sz="4000">
                <a:solidFill>
                  <a:schemeClr val="bg1"/>
                </a:solidFill>
              </a:rPr>
              <a:t>NLC-RISC</a:t>
            </a:r>
            <a:br>
              <a:rPr lang="en-US" sz="4000"/>
            </a:br>
            <a:endParaRPr lang="en-US">
              <a:solidFill>
                <a:schemeClr val="bg1"/>
              </a:solidFill>
            </a:endParaRPr>
          </a:p>
        </p:txBody>
      </p:sp>
      <p:sp>
        <p:nvSpPr>
          <p:cNvPr id="88" name="Isosceles Triangle 8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7" name="Picture Placeholder 4">
            <a:extLst>
              <a:ext uri="{FF2B5EF4-FFF2-40B4-BE49-F238E27FC236}">
                <a16:creationId xmlns:a16="http://schemas.microsoft.com/office/drawing/2014/main" id="{7DFCBDD3-ED8A-4B5E-B3FE-CE63755DCF16}"/>
              </a:ext>
            </a:extLst>
          </p:cNvPr>
          <p:cNvPicPr>
            <a:picLocks noChangeAspect="1"/>
          </p:cNvPicPr>
          <p:nvPr/>
        </p:nvPicPr>
        <p:blipFill rotWithShape="1">
          <a:blip r:embed="rId2"/>
          <a:srcRect l="-3214" r="-3929" b="-272"/>
          <a:stretch/>
        </p:blipFill>
        <p:spPr>
          <a:xfrm>
            <a:off x="6497167" y="678933"/>
            <a:ext cx="4481031" cy="5503577"/>
          </a:xfrm>
          <a:prstGeom prst="rect">
            <a:avLst/>
          </a:prstGeom>
        </p:spPr>
      </p:pic>
    </p:spTree>
    <p:extLst>
      <p:ext uri="{BB962C8B-B14F-4D97-AF65-F5344CB8AC3E}">
        <p14:creationId xmlns:p14="http://schemas.microsoft.com/office/powerpoint/2010/main" val="284897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itle 4">
            <a:extLst>
              <a:ext uri="{FF2B5EF4-FFF2-40B4-BE49-F238E27FC236}">
                <a16:creationId xmlns:a16="http://schemas.microsoft.com/office/drawing/2014/main" id="{28D5B8DE-D76F-4CCB-B4D5-811593997348}"/>
              </a:ext>
            </a:extLst>
          </p:cNvPr>
          <p:cNvSpPr>
            <a:spLocks noGrp="1"/>
          </p:cNvSpPr>
          <p:nvPr>
            <p:ph type="title"/>
          </p:nvPr>
        </p:nvSpPr>
        <p:spPr>
          <a:xfrm>
            <a:off x="363076" y="1022882"/>
            <a:ext cx="4887291" cy="758471"/>
          </a:xfrm>
        </p:spPr>
        <p:txBody>
          <a:bodyPr anchor="ctr">
            <a:normAutofit/>
          </a:bodyPr>
          <a:lstStyle/>
          <a:p>
            <a:r>
              <a:rPr lang="en-US">
                <a:solidFill>
                  <a:schemeClr val="bg1"/>
                </a:solidFill>
              </a:rPr>
              <a:t>NLC-RISC Membership:</a:t>
            </a:r>
          </a:p>
        </p:txBody>
      </p:sp>
      <p:sp>
        <p:nvSpPr>
          <p:cNvPr id="6" name="Content Placeholder 5">
            <a:extLst>
              <a:ext uri="{FF2B5EF4-FFF2-40B4-BE49-F238E27FC236}">
                <a16:creationId xmlns:a16="http://schemas.microsoft.com/office/drawing/2014/main" id="{270E3FC8-BD79-40BF-BC20-2D24AF948F30}"/>
              </a:ext>
            </a:extLst>
          </p:cNvPr>
          <p:cNvSpPr>
            <a:spLocks noGrp="1"/>
          </p:cNvSpPr>
          <p:nvPr>
            <p:ph idx="1"/>
          </p:nvPr>
        </p:nvSpPr>
        <p:spPr>
          <a:xfrm>
            <a:off x="524630" y="2160590"/>
            <a:ext cx="3973943" cy="4432772"/>
          </a:xfrm>
        </p:spPr>
        <p:txBody>
          <a:bodyPr vert="horz" lIns="91440" tIns="45720" rIns="91440" bIns="45720" rtlCol="0" anchor="t">
            <a:normAutofit/>
          </a:bodyPr>
          <a:lstStyle/>
          <a:p>
            <a:pPr>
              <a:spcAft>
                <a:spcPts val="1200"/>
              </a:spcAft>
            </a:pPr>
            <a:r>
              <a:rPr lang="en-US">
                <a:solidFill>
                  <a:schemeClr val="bg1"/>
                </a:solidFill>
                <a:effectLst/>
                <a:ea typeface="Calibri" panose="020F0502020204030204" pitchFamily="34" charset="0"/>
                <a:cs typeface="Calibri"/>
              </a:rPr>
              <a:t>NLC-RISC members are risk pools </a:t>
            </a:r>
            <a:r>
              <a:rPr lang="en-US">
                <a:solidFill>
                  <a:schemeClr val="bg1"/>
                </a:solidFill>
                <a:ea typeface="Calibri" panose="020F0502020204030204" pitchFamily="34" charset="0"/>
                <a:cs typeface="Calibri"/>
              </a:rPr>
              <a:t>endorsed</a:t>
            </a:r>
            <a:r>
              <a:rPr lang="en-US">
                <a:solidFill>
                  <a:schemeClr val="bg1"/>
                </a:solidFill>
                <a:effectLst/>
                <a:ea typeface="Calibri" panose="020F0502020204030204" pitchFamily="34" charset="0"/>
                <a:cs typeface="Calibri"/>
              </a:rPr>
              <a:t> by their state league</a:t>
            </a:r>
          </a:p>
          <a:p>
            <a:pPr>
              <a:spcAft>
                <a:spcPts val="1200"/>
              </a:spcAft>
            </a:pPr>
            <a:r>
              <a:rPr lang="en-US">
                <a:solidFill>
                  <a:schemeClr val="bg1"/>
                </a:solidFill>
                <a:ea typeface="Calibri" panose="020F0502020204030204" pitchFamily="34" charset="0"/>
                <a:cs typeface="Calibri"/>
              </a:rPr>
              <a:t>38 members across the United States and two Canadian provinces </a:t>
            </a:r>
          </a:p>
          <a:p>
            <a:pPr>
              <a:spcBef>
                <a:spcPts val="600"/>
              </a:spcBef>
              <a:spcAft>
                <a:spcPts val="600"/>
              </a:spcAft>
            </a:pPr>
            <a:r>
              <a:rPr lang="en-US">
                <a:solidFill>
                  <a:schemeClr val="bg1"/>
                </a:solidFill>
                <a:ea typeface="Calibri" panose="020F0502020204030204" pitchFamily="34" charset="0"/>
                <a:cs typeface="Calibri"/>
              </a:rPr>
              <a:t>8 members represented on Board of Directors</a:t>
            </a:r>
          </a:p>
          <a:p>
            <a:pPr lvl="1">
              <a:spcBef>
                <a:spcPts val="600"/>
              </a:spcBef>
              <a:spcAft>
                <a:spcPts val="600"/>
              </a:spcAft>
            </a:pPr>
            <a:r>
              <a:rPr lang="en-US">
                <a:solidFill>
                  <a:schemeClr val="bg1"/>
                </a:solidFill>
                <a:ea typeface="Calibri" panose="020F0502020204030204" pitchFamily="34" charset="0"/>
                <a:cs typeface="Calibri"/>
              </a:rPr>
              <a:t>4 State League Directors</a:t>
            </a:r>
          </a:p>
          <a:p>
            <a:pPr lvl="1">
              <a:spcBef>
                <a:spcPts val="600"/>
              </a:spcBef>
              <a:spcAft>
                <a:spcPts val="600"/>
              </a:spcAft>
            </a:pPr>
            <a:r>
              <a:rPr lang="en-US">
                <a:solidFill>
                  <a:schemeClr val="bg1"/>
                </a:solidFill>
                <a:ea typeface="Calibri" panose="020F0502020204030204" pitchFamily="34" charset="0"/>
                <a:cs typeface="Calibri"/>
              </a:rPr>
              <a:t>4 Pool Administrators</a:t>
            </a:r>
          </a:p>
          <a:p>
            <a:pPr>
              <a:spcAft>
                <a:spcPts val="1200"/>
              </a:spcAft>
            </a:pPr>
            <a:endParaRPr lang="en-US">
              <a:solidFill>
                <a:schemeClr val="bg1"/>
              </a:solidFill>
              <a:ea typeface="Calibri" panose="020F0502020204030204" pitchFamily="34" charset="0"/>
              <a:cs typeface="Calibri"/>
            </a:endParaRPr>
          </a:p>
          <a:p>
            <a:pPr>
              <a:spcAft>
                <a:spcPts val="1200"/>
              </a:spcAft>
            </a:pPr>
            <a:endParaRPr lang="en-US">
              <a:solidFill>
                <a:schemeClr val="bg1"/>
              </a:solidFill>
              <a:ea typeface="Calibri" panose="020F0502020204030204" pitchFamily="34" charset="0"/>
              <a:cs typeface="Calibri"/>
            </a:endParaRPr>
          </a:p>
          <a:p>
            <a:pPr>
              <a:spcAft>
                <a:spcPts val="1200"/>
              </a:spcAft>
            </a:pPr>
            <a:endParaRPr lang="en-US">
              <a:solidFill>
                <a:schemeClr val="bg1"/>
              </a:solidFill>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45EBBA7E-51E2-41BC-9356-E941CC3D60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67" t="13846" r="2729" b="8275"/>
          <a:stretch/>
        </p:blipFill>
        <p:spPr bwMode="auto">
          <a:xfrm>
            <a:off x="6307113" y="732269"/>
            <a:ext cx="5891102" cy="4714728"/>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Picture 2" descr="Map&#10;&#10;Description automatically generated with medium confidence">
            <a:extLst>
              <a:ext uri="{FF2B5EF4-FFF2-40B4-BE49-F238E27FC236}">
                <a16:creationId xmlns:a16="http://schemas.microsoft.com/office/drawing/2014/main" id="{203B6B81-AD05-4053-BF65-C984CB3D3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203" y="4253242"/>
            <a:ext cx="1950101" cy="234012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A57DDF44-D198-4AFD-8677-E28DF45BFA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9905" y="6106503"/>
            <a:ext cx="1899434" cy="486859"/>
          </a:xfrm>
          <a:prstGeom prst="rect">
            <a:avLst/>
          </a:prstGeom>
        </p:spPr>
      </p:pic>
    </p:spTree>
    <p:extLst>
      <p:ext uri="{BB962C8B-B14F-4D97-AF65-F5344CB8AC3E}">
        <p14:creationId xmlns:p14="http://schemas.microsoft.com/office/powerpoint/2010/main" val="6568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BA74E2A-8B8C-BA4D-A7A3-E19A9CC453B8}"/>
              </a:ext>
            </a:extLst>
          </p:cNvPr>
          <p:cNvSpPr>
            <a:spLocks noGrp="1"/>
          </p:cNvSpPr>
          <p:nvPr>
            <p:ph type="title"/>
          </p:nvPr>
        </p:nvSpPr>
        <p:spPr>
          <a:xfrm>
            <a:off x="1043950" y="1179151"/>
            <a:ext cx="3300646" cy="4463889"/>
          </a:xfrm>
        </p:spPr>
        <p:txBody>
          <a:bodyPr anchor="ctr">
            <a:normAutofit/>
          </a:bodyPr>
          <a:lstStyle/>
          <a:p>
            <a:pPr algn="r"/>
            <a:r>
              <a:rPr lang="en-US"/>
              <a:t>Programs &amp; Initiatives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34774852-01F9-D047-9019-0289B3CBB091}"/>
              </a:ext>
            </a:extLst>
          </p:cNvPr>
          <p:cNvSpPr>
            <a:spLocks noGrp="1"/>
          </p:cNvSpPr>
          <p:nvPr>
            <p:ph idx="1"/>
          </p:nvPr>
        </p:nvSpPr>
        <p:spPr>
          <a:xfrm>
            <a:off x="4917940" y="1382154"/>
            <a:ext cx="6388641" cy="4463889"/>
          </a:xfrm>
        </p:spPr>
        <p:txBody>
          <a:bodyPr anchor="ctr">
            <a:normAutofit/>
          </a:bodyPr>
          <a:lstStyle/>
          <a:p>
            <a:pPr marL="0" indent="0">
              <a:buNone/>
            </a:pPr>
            <a:r>
              <a:rPr lang="en-US" sz="2400">
                <a:solidFill>
                  <a:schemeClr val="tx1"/>
                </a:solidFill>
                <a:latin typeface="+mj-lt"/>
              </a:rPr>
              <a:t>NEW RISC Programs: </a:t>
            </a:r>
          </a:p>
          <a:p>
            <a:r>
              <a:rPr lang="en-US" sz="2000" b="1">
                <a:solidFill>
                  <a:schemeClr val="tx1"/>
                </a:solidFill>
              </a:rPr>
              <a:t>Rebound Ready </a:t>
            </a:r>
            <a:r>
              <a:rPr lang="en-US" sz="2000">
                <a:solidFill>
                  <a:schemeClr val="tx1"/>
                </a:solidFill>
              </a:rPr>
              <a:t>| Public Safety Care Navigation</a:t>
            </a:r>
          </a:p>
          <a:p>
            <a:r>
              <a:rPr lang="en-US" sz="2000" b="1" err="1">
                <a:solidFill>
                  <a:schemeClr val="tx1"/>
                </a:solidFill>
              </a:rPr>
              <a:t>Cities|Strong</a:t>
            </a:r>
            <a:r>
              <a:rPr lang="en-US" sz="2000" b="1">
                <a:solidFill>
                  <a:schemeClr val="tx1"/>
                </a:solidFill>
              </a:rPr>
              <a:t> </a:t>
            </a:r>
            <a:r>
              <a:rPr lang="en-US" sz="2000">
                <a:solidFill>
                  <a:schemeClr val="tx1"/>
                </a:solidFill>
              </a:rPr>
              <a:t>|First Responder Behavioral Health Program </a:t>
            </a:r>
          </a:p>
          <a:p>
            <a:pPr marL="0" indent="0">
              <a:buNone/>
            </a:pPr>
            <a:endParaRPr lang="en-US" sz="700">
              <a:solidFill>
                <a:schemeClr val="tx1"/>
              </a:solidFill>
              <a:latin typeface="+mj-lt"/>
            </a:endParaRPr>
          </a:p>
          <a:p>
            <a:pPr marL="0" indent="0">
              <a:buNone/>
            </a:pPr>
            <a:r>
              <a:rPr lang="en-US" sz="2400">
                <a:solidFill>
                  <a:schemeClr val="tx1"/>
                </a:solidFill>
                <a:latin typeface="+mj-lt"/>
              </a:rPr>
              <a:t>COMING SOON:</a:t>
            </a:r>
          </a:p>
          <a:p>
            <a:r>
              <a:rPr lang="en-US" sz="2000">
                <a:solidFill>
                  <a:schemeClr val="tx1"/>
                </a:solidFill>
              </a:rPr>
              <a:t>Racial Equity Advisory Group</a:t>
            </a:r>
          </a:p>
          <a:p>
            <a:r>
              <a:rPr lang="en-US" sz="2000">
                <a:solidFill>
                  <a:schemeClr val="tx1"/>
                </a:solidFill>
              </a:rPr>
              <a:t>Cyber Security Resources</a:t>
            </a:r>
          </a:p>
          <a:p>
            <a:r>
              <a:rPr lang="en-US" sz="2000">
                <a:solidFill>
                  <a:schemeClr val="tx1"/>
                </a:solidFill>
              </a:rPr>
              <a:t>Pooling Academy</a:t>
            </a:r>
          </a:p>
          <a:p>
            <a:pPr marL="0" indent="0">
              <a:buNone/>
            </a:pPr>
            <a:endParaRPr lang="en-US" sz="200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3049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74BEA7-EAB8-4B83-95A0-3E8F4F743182}"/>
              </a:ext>
            </a:extLst>
          </p:cNvPr>
          <p:cNvPicPr>
            <a:picLocks noChangeAspect="1"/>
          </p:cNvPicPr>
          <p:nvPr/>
        </p:nvPicPr>
        <p:blipFill>
          <a:blip r:embed="rId3"/>
          <a:stretch>
            <a:fillRect/>
          </a:stretch>
        </p:blipFill>
        <p:spPr>
          <a:xfrm>
            <a:off x="587406" y="331381"/>
            <a:ext cx="11017188" cy="6195238"/>
          </a:xfrm>
          <a:prstGeom prst="rect">
            <a:avLst/>
          </a:prstGeom>
        </p:spPr>
      </p:pic>
    </p:spTree>
    <p:extLst>
      <p:ext uri="{BB962C8B-B14F-4D97-AF65-F5344CB8AC3E}">
        <p14:creationId xmlns:p14="http://schemas.microsoft.com/office/powerpoint/2010/main" val="256115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5" name="Straight Connector 94">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7"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Isosceles Triangle 103">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Picture 7">
            <a:extLst>
              <a:ext uri="{FF2B5EF4-FFF2-40B4-BE49-F238E27FC236}">
                <a16:creationId xmlns:a16="http://schemas.microsoft.com/office/drawing/2014/main" id="{C12C2508-610F-4D82-B464-B874BAAFE136}"/>
              </a:ext>
            </a:extLst>
          </p:cNvPr>
          <p:cNvPicPr>
            <a:picLocks noChangeAspect="1"/>
          </p:cNvPicPr>
          <p:nvPr/>
        </p:nvPicPr>
        <p:blipFill rotWithShape="1">
          <a:blip r:embed="rId3"/>
          <a:srcRect t="3445" b="10551"/>
          <a:stretch/>
        </p:blipFill>
        <p:spPr>
          <a:xfrm>
            <a:off x="20" y="-141149"/>
            <a:ext cx="12191980" cy="6999149"/>
          </a:xfrm>
          <a:prstGeom prst="rect">
            <a:avLst/>
          </a:prstGeom>
        </p:spPr>
      </p:pic>
    </p:spTree>
    <p:extLst>
      <p:ext uri="{BB962C8B-B14F-4D97-AF65-F5344CB8AC3E}">
        <p14:creationId xmlns:p14="http://schemas.microsoft.com/office/powerpoint/2010/main" val="58615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6" name="Rectangle 65">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68" name="Group 67">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9" name="Straight Connector 68">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0"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9" name="Rectangle 78">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2" name="Title 3">
            <a:extLst>
              <a:ext uri="{FF2B5EF4-FFF2-40B4-BE49-F238E27FC236}">
                <a16:creationId xmlns:a16="http://schemas.microsoft.com/office/drawing/2014/main" id="{210C0BFA-30A1-49C0-B5E6-79F6CD4DE2A2}"/>
              </a:ext>
            </a:extLst>
          </p:cNvPr>
          <p:cNvSpPr txBox="1">
            <a:spLocks/>
          </p:cNvSpPr>
          <p:nvPr/>
        </p:nvSpPr>
        <p:spPr>
          <a:xfrm>
            <a:off x="854430" y="845820"/>
            <a:ext cx="5044255" cy="62833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rebuchet MS" panose="020B0603020202020204"/>
                <a:ea typeface="+mj-ea"/>
                <a:cs typeface="+mj-cs"/>
              </a:rPr>
              <a:t>Member Convenings:</a:t>
            </a:r>
          </a:p>
        </p:txBody>
      </p:sp>
      <p:sp>
        <p:nvSpPr>
          <p:cNvPr id="36" name="TextBox 35">
            <a:extLst>
              <a:ext uri="{FF2B5EF4-FFF2-40B4-BE49-F238E27FC236}">
                <a16:creationId xmlns:a16="http://schemas.microsoft.com/office/drawing/2014/main" id="{09292406-8F11-4911-B74A-4E68968CFA0D}"/>
              </a:ext>
            </a:extLst>
          </p:cNvPr>
          <p:cNvSpPr txBox="1"/>
          <p:nvPr/>
        </p:nvSpPr>
        <p:spPr>
          <a:xfrm>
            <a:off x="925745" y="3948091"/>
            <a:ext cx="2596673" cy="206210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0">
                <a:solidFill>
                  <a:srgbClr val="000000"/>
                </a:solidFill>
              </a:rPr>
              <a:t>Trustees Conference</a:t>
            </a:r>
          </a:p>
          <a:p>
            <a:pPr marL="742950" lvl="1" indent="-285750" defTabSz="914400">
              <a:spcAft>
                <a:spcPts val="600"/>
              </a:spcAft>
              <a:buFont typeface="Arial" panose="020B0604020202020204" pitchFamily="34" charset="0"/>
              <a:buChar char="•"/>
            </a:pPr>
            <a:r>
              <a:rPr lang="en-US" sz="1400" kern="0">
                <a:solidFill>
                  <a:srgbClr val="000000"/>
                </a:solidFill>
              </a:rPr>
              <a:t>Pittsburgh, PA</a:t>
            </a:r>
          </a:p>
          <a:p>
            <a:pPr marL="742950" lvl="1" indent="-285750" defTabSz="914400">
              <a:spcAft>
                <a:spcPts val="600"/>
              </a:spcAft>
              <a:buFont typeface="Arial" panose="020B0604020202020204" pitchFamily="34" charset="0"/>
              <a:buChar char="•"/>
            </a:pPr>
            <a:r>
              <a:rPr lang="en-US" sz="1400" kern="0">
                <a:solidFill>
                  <a:srgbClr val="000000"/>
                </a:solidFill>
              </a:rPr>
              <a:t>May 11-13, 2022</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rPr>
              <a:t>Staff Conference</a:t>
            </a:r>
          </a:p>
          <a:p>
            <a:pPr marL="742950" lvl="1" indent="-285750" defTabSz="914400">
              <a:spcAft>
                <a:spcPts val="600"/>
              </a:spcAft>
              <a:buFont typeface="Arial" panose="020B0604020202020204" pitchFamily="34" charset="0"/>
              <a:buChar char="•"/>
            </a:pPr>
            <a:r>
              <a:rPr lang="en-US" sz="1400" kern="0">
                <a:solidFill>
                  <a:srgbClr val="000000"/>
                </a:solidFill>
              </a:rPr>
              <a:t>Austin, TX</a:t>
            </a:r>
          </a:p>
          <a:p>
            <a:pPr marL="742950" lvl="1" indent="-285750" defTabSz="914400">
              <a:spcAft>
                <a:spcPts val="600"/>
              </a:spcAft>
              <a:buFont typeface="Arial" panose="020B0604020202020204" pitchFamily="34" charset="0"/>
              <a:buChar char="•"/>
            </a:pPr>
            <a:r>
              <a:rPr kumimoji="0" lang="en-US" sz="1400" b="0" i="0" u="none" strike="noStrike" kern="0" cap="none" spc="0" normalizeH="0" baseline="0" noProof="0">
                <a:ln>
                  <a:noFill/>
                </a:ln>
                <a:solidFill>
                  <a:srgbClr val="000000"/>
                </a:solidFill>
                <a:effectLst/>
                <a:uLnTx/>
                <a:uFillTx/>
              </a:rPr>
              <a:t>October 16-19, 2022</a:t>
            </a:r>
          </a:p>
          <a:p>
            <a:pPr marL="742950" marR="0" lvl="1"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0" cap="none" spc="0" normalizeH="0" baseline="0" noProof="0">
              <a:ln>
                <a:noFill/>
              </a:ln>
              <a:solidFill>
                <a:srgbClr val="000000"/>
              </a:solidFill>
              <a:effectLst/>
              <a:uLnTx/>
              <a:uFillTx/>
            </a:endParaRPr>
          </a:p>
        </p:txBody>
      </p:sp>
      <p:sp>
        <p:nvSpPr>
          <p:cNvPr id="37" name="TextBox 36">
            <a:extLst>
              <a:ext uri="{FF2B5EF4-FFF2-40B4-BE49-F238E27FC236}">
                <a16:creationId xmlns:a16="http://schemas.microsoft.com/office/drawing/2014/main" id="{7773C8BA-E2E6-4B35-909B-7A430AB39E59}"/>
              </a:ext>
            </a:extLst>
          </p:cNvPr>
          <p:cNvSpPr txBox="1"/>
          <p:nvPr/>
        </p:nvSpPr>
        <p:spPr>
          <a:xfrm>
            <a:off x="3550458" y="3955310"/>
            <a:ext cx="2523932" cy="249299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0">
                <a:solidFill>
                  <a:srgbClr val="000000"/>
                </a:solidFill>
              </a:rPr>
              <a:t>Upcoming Webinar: </a:t>
            </a:r>
          </a:p>
          <a:p>
            <a:pPr marL="742950" lvl="1" indent="-285750" defTabSz="914400">
              <a:spcAft>
                <a:spcPts val="600"/>
              </a:spcAft>
              <a:buFont typeface="Arial" panose="020B0604020202020204" pitchFamily="34" charset="0"/>
              <a:buChar char="•"/>
            </a:pPr>
            <a:r>
              <a:rPr kumimoji="0" lang="en-US" sz="1400" b="0" i="0" u="none" strike="noStrike" kern="0" cap="none" spc="0" normalizeH="0" baseline="0" noProof="0">
                <a:ln>
                  <a:noFill/>
                </a:ln>
                <a:solidFill>
                  <a:srgbClr val="000000"/>
                </a:solidFill>
                <a:effectLst/>
                <a:uLnTx/>
                <a:uFillTx/>
              </a:rPr>
              <a:t>Succession Planning &amp; Recruitment </a:t>
            </a:r>
          </a:p>
          <a:p>
            <a:pPr marL="285750" indent="-285750" defTabSz="914400">
              <a:spcAft>
                <a:spcPts val="600"/>
              </a:spcAft>
              <a:buFont typeface="Arial" panose="020B0604020202020204" pitchFamily="34" charset="0"/>
              <a:buChar char="•"/>
            </a:pPr>
            <a:r>
              <a:rPr lang="en-US" sz="1400" kern="0" noProof="0">
                <a:solidFill>
                  <a:srgbClr val="000000"/>
                </a:solidFill>
              </a:rPr>
              <a:t>Past Topics:</a:t>
            </a:r>
          </a:p>
          <a:p>
            <a:pPr marL="742950" lvl="1" indent="-285750" defTabSz="914400">
              <a:spcAft>
                <a:spcPts val="600"/>
              </a:spcAft>
              <a:buFont typeface="Arial" panose="020B0604020202020204" pitchFamily="34" charset="0"/>
              <a:buChar char="•"/>
            </a:pPr>
            <a:r>
              <a:rPr kumimoji="0" lang="en-US" sz="1400" b="0" i="0" u="none" strike="noStrike" kern="0" cap="none" spc="0" normalizeH="0" baseline="0">
                <a:ln>
                  <a:noFill/>
                </a:ln>
                <a:solidFill>
                  <a:srgbClr val="000000"/>
                </a:solidFill>
                <a:effectLst/>
                <a:uLnTx/>
                <a:uFillTx/>
              </a:rPr>
              <a:t>Pandemic Response</a:t>
            </a:r>
          </a:p>
          <a:p>
            <a:pPr marL="742950" lvl="1" indent="-285750" defTabSz="914400">
              <a:spcAft>
                <a:spcPts val="600"/>
              </a:spcAft>
              <a:buFont typeface="Arial" panose="020B0604020202020204" pitchFamily="34" charset="0"/>
              <a:buChar char="•"/>
            </a:pPr>
            <a:r>
              <a:rPr lang="en-US" sz="1400" kern="0" noProof="0">
                <a:solidFill>
                  <a:srgbClr val="000000"/>
                </a:solidFill>
              </a:rPr>
              <a:t>Qualified Immunity</a:t>
            </a:r>
          </a:p>
          <a:p>
            <a:pPr marL="742950" lvl="1" indent="-285750" defTabSz="914400">
              <a:spcAft>
                <a:spcPts val="600"/>
              </a:spcAft>
              <a:buFont typeface="Arial" panose="020B0604020202020204" pitchFamily="34" charset="0"/>
              <a:buChar char="•"/>
            </a:pPr>
            <a:r>
              <a:rPr kumimoji="0" lang="en-US" sz="1400" b="0" i="0" u="none" strike="noStrike" kern="0" cap="none" spc="0" normalizeH="0" baseline="0">
                <a:ln>
                  <a:noFill/>
                </a:ln>
                <a:solidFill>
                  <a:srgbClr val="000000"/>
                </a:solidFill>
                <a:effectLst/>
                <a:uLnTx/>
                <a:uFillTx/>
              </a:rPr>
              <a:t>Law Enforcement Training</a:t>
            </a:r>
            <a:endParaRPr kumimoji="0" lang="en-US" sz="1400" b="0" i="0" u="none" strike="noStrike" kern="0" cap="none" spc="0" normalizeH="0" baseline="0" noProof="0">
              <a:ln>
                <a:noFill/>
              </a:ln>
              <a:solidFill>
                <a:srgbClr val="000000"/>
              </a:solidFill>
              <a:effectLst/>
              <a:uLnTx/>
              <a:uFillTx/>
            </a:endParaRPr>
          </a:p>
          <a:p>
            <a:pPr marL="742950" marR="0" lvl="1"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0" cap="none" spc="0" normalizeH="0" baseline="0" noProof="0">
              <a:ln>
                <a:noFill/>
              </a:ln>
              <a:solidFill>
                <a:srgbClr val="000000"/>
              </a:solidFill>
              <a:effectLst/>
              <a:uLnTx/>
              <a:uFillTx/>
            </a:endParaRPr>
          </a:p>
        </p:txBody>
      </p:sp>
      <p:sp>
        <p:nvSpPr>
          <p:cNvPr id="38" name="TextBox 37">
            <a:extLst>
              <a:ext uri="{FF2B5EF4-FFF2-40B4-BE49-F238E27FC236}">
                <a16:creationId xmlns:a16="http://schemas.microsoft.com/office/drawing/2014/main" id="{B3FA8648-8097-4DD3-AC74-E9A89FC00A77}"/>
              </a:ext>
            </a:extLst>
          </p:cNvPr>
          <p:cNvSpPr txBox="1"/>
          <p:nvPr/>
        </p:nvSpPr>
        <p:spPr>
          <a:xfrm>
            <a:off x="6283830" y="3963777"/>
            <a:ext cx="2523932" cy="2354491"/>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rPr>
              <a:t>Law Enforcement</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0">
                <a:solidFill>
                  <a:srgbClr val="000000"/>
                </a:solidFill>
              </a:rPr>
              <a:t>Loss Control</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rPr>
              <a:t>Claims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0">
                <a:solidFill>
                  <a:srgbClr val="000000"/>
                </a:solidFill>
              </a:rPr>
              <a:t>Underwriting</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rPr>
              <a:t>Marketing</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0">
                <a:solidFill>
                  <a:srgbClr val="000000"/>
                </a:solidFill>
              </a:rPr>
              <a:t>Health &amp; Wellness</a:t>
            </a:r>
            <a:endParaRPr kumimoji="0" lang="en-US" sz="1400" b="0" i="0" u="none" strike="noStrike" kern="0" cap="none" spc="0" normalizeH="0" baseline="0" noProof="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0">
                <a:solidFill>
                  <a:srgbClr val="000000"/>
                </a:solidFill>
              </a:rPr>
              <a:t>NEW: Human Resources</a:t>
            </a:r>
            <a:endParaRPr kumimoji="0" lang="en-US" sz="1400" i="0" u="none" strike="noStrike" kern="0" cap="none" spc="0" normalizeH="0" baseline="0" noProof="0">
              <a:ln>
                <a:noFill/>
              </a:ln>
              <a:solidFill>
                <a:srgbClr val="000000"/>
              </a:solidFill>
              <a:effectLst/>
              <a:uLnTx/>
              <a:uFillTx/>
            </a:endParaRPr>
          </a:p>
          <a:p>
            <a:pPr marL="742950" marR="0" lvl="1"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0" cap="none" spc="0" normalizeH="0" baseline="0" noProof="0">
              <a:ln>
                <a:noFill/>
              </a:ln>
              <a:solidFill>
                <a:srgbClr val="000000"/>
              </a:solidFill>
              <a:effectLst/>
              <a:uLnTx/>
              <a:uFillTx/>
            </a:endParaRPr>
          </a:p>
        </p:txBody>
      </p:sp>
      <p:sp>
        <p:nvSpPr>
          <p:cNvPr id="39" name="TextBox 38">
            <a:extLst>
              <a:ext uri="{FF2B5EF4-FFF2-40B4-BE49-F238E27FC236}">
                <a16:creationId xmlns:a16="http://schemas.microsoft.com/office/drawing/2014/main" id="{01CD461D-EE0E-4EE8-A6EE-63064509FF36}"/>
              </a:ext>
            </a:extLst>
          </p:cNvPr>
          <p:cNvSpPr txBox="1"/>
          <p:nvPr/>
        </p:nvSpPr>
        <p:spPr>
          <a:xfrm>
            <a:off x="8815488" y="3963777"/>
            <a:ext cx="2523932" cy="153888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rPr>
              <a:t>Host monthly meetings for pool leadership </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0">
                <a:solidFill>
                  <a:srgbClr val="000000"/>
                </a:solidFill>
              </a:rPr>
              <a:t>Roundtable discussions on timely topics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0">
                <a:solidFill>
                  <a:srgbClr val="000000"/>
                </a:solidFill>
              </a:rPr>
              <a:t>Promotes resource sharing among members </a:t>
            </a:r>
            <a:endParaRPr kumimoji="0" lang="en-US" sz="1400" b="0" i="0" u="none" strike="noStrike" kern="0" cap="none" spc="0" normalizeH="0" baseline="0" noProof="0">
              <a:ln>
                <a:noFill/>
              </a:ln>
              <a:solidFill>
                <a:srgbClr val="000000"/>
              </a:solidFill>
              <a:effectLst/>
              <a:uLnTx/>
              <a:uFillTx/>
            </a:endParaRPr>
          </a:p>
        </p:txBody>
      </p:sp>
      <p:pic>
        <p:nvPicPr>
          <p:cNvPr id="6" name="Picture 5" descr="Diagram&#10;&#10;Description automatically generated">
            <a:extLst>
              <a:ext uri="{FF2B5EF4-FFF2-40B4-BE49-F238E27FC236}">
                <a16:creationId xmlns:a16="http://schemas.microsoft.com/office/drawing/2014/main" id="{4530B399-D4BA-4126-8BFB-B4D47C969526}"/>
              </a:ext>
            </a:extLst>
          </p:cNvPr>
          <p:cNvPicPr>
            <a:picLocks noChangeAspect="1"/>
          </p:cNvPicPr>
          <p:nvPr/>
        </p:nvPicPr>
        <p:blipFill rotWithShape="1">
          <a:blip r:embed="rId3"/>
          <a:srcRect l="10000" t="53705" r="69329" b="14263"/>
          <a:stretch/>
        </p:blipFill>
        <p:spPr>
          <a:xfrm>
            <a:off x="925745" y="1653036"/>
            <a:ext cx="2523932" cy="2116169"/>
          </a:xfrm>
          <a:prstGeom prst="rect">
            <a:avLst/>
          </a:prstGeom>
        </p:spPr>
      </p:pic>
      <p:pic>
        <p:nvPicPr>
          <p:cNvPr id="42" name="Picture 41" descr="Diagram&#10;&#10;Description automatically generated">
            <a:extLst>
              <a:ext uri="{FF2B5EF4-FFF2-40B4-BE49-F238E27FC236}">
                <a16:creationId xmlns:a16="http://schemas.microsoft.com/office/drawing/2014/main" id="{EFB61DA6-57A7-4859-B11B-4638DAFB0F62}"/>
              </a:ext>
            </a:extLst>
          </p:cNvPr>
          <p:cNvPicPr>
            <a:picLocks noChangeAspect="1"/>
          </p:cNvPicPr>
          <p:nvPr/>
        </p:nvPicPr>
        <p:blipFill rotWithShape="1">
          <a:blip r:embed="rId3"/>
          <a:srcRect l="29387" t="53376" r="50967" b="14592"/>
          <a:stretch/>
        </p:blipFill>
        <p:spPr>
          <a:xfrm>
            <a:off x="3468459" y="1653036"/>
            <a:ext cx="2398812" cy="2116169"/>
          </a:xfrm>
          <a:prstGeom prst="rect">
            <a:avLst/>
          </a:prstGeom>
        </p:spPr>
      </p:pic>
      <p:pic>
        <p:nvPicPr>
          <p:cNvPr id="43" name="Picture 42" descr="Diagram&#10;&#10;Description automatically generated">
            <a:extLst>
              <a:ext uri="{FF2B5EF4-FFF2-40B4-BE49-F238E27FC236}">
                <a16:creationId xmlns:a16="http://schemas.microsoft.com/office/drawing/2014/main" id="{9AAEB438-FED2-4E80-86A2-095BD2DC0223}"/>
              </a:ext>
            </a:extLst>
          </p:cNvPr>
          <p:cNvPicPr>
            <a:picLocks noChangeAspect="1"/>
          </p:cNvPicPr>
          <p:nvPr/>
        </p:nvPicPr>
        <p:blipFill rotWithShape="1">
          <a:blip r:embed="rId3"/>
          <a:srcRect l="49725" t="53828" r="29604" b="14140"/>
          <a:stretch/>
        </p:blipFill>
        <p:spPr>
          <a:xfrm>
            <a:off x="6071447" y="1682872"/>
            <a:ext cx="2523932" cy="2116169"/>
          </a:xfrm>
          <a:prstGeom prst="rect">
            <a:avLst/>
          </a:prstGeom>
        </p:spPr>
      </p:pic>
      <p:pic>
        <p:nvPicPr>
          <p:cNvPr id="44" name="Picture 43" descr="Diagram&#10;&#10;Description automatically generated">
            <a:extLst>
              <a:ext uri="{FF2B5EF4-FFF2-40B4-BE49-F238E27FC236}">
                <a16:creationId xmlns:a16="http://schemas.microsoft.com/office/drawing/2014/main" id="{E5BBD1BA-3B95-490E-8B57-8CCA66599CC3}"/>
              </a:ext>
            </a:extLst>
          </p:cNvPr>
          <p:cNvPicPr>
            <a:picLocks noChangeAspect="1"/>
          </p:cNvPicPr>
          <p:nvPr/>
        </p:nvPicPr>
        <p:blipFill rotWithShape="1">
          <a:blip r:embed="rId3"/>
          <a:srcRect l="69538" t="53376" r="9791" b="14592"/>
          <a:stretch/>
        </p:blipFill>
        <p:spPr>
          <a:xfrm>
            <a:off x="8810255" y="1653036"/>
            <a:ext cx="2523932" cy="2116169"/>
          </a:xfrm>
          <a:prstGeom prst="rect">
            <a:avLst/>
          </a:prstGeom>
        </p:spPr>
      </p:pic>
    </p:spTree>
    <p:extLst>
      <p:ext uri="{BB962C8B-B14F-4D97-AF65-F5344CB8AC3E}">
        <p14:creationId xmlns:p14="http://schemas.microsoft.com/office/powerpoint/2010/main" val="129925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6" name="Rectangle 65">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68" name="Group 67">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9" name="Straight Connector 68">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0"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9" name="Rectangle 78">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2" name="Title 3">
            <a:extLst>
              <a:ext uri="{FF2B5EF4-FFF2-40B4-BE49-F238E27FC236}">
                <a16:creationId xmlns:a16="http://schemas.microsoft.com/office/drawing/2014/main" id="{210C0BFA-30A1-49C0-B5E6-79F6CD4DE2A2}"/>
              </a:ext>
            </a:extLst>
          </p:cNvPr>
          <p:cNvSpPr txBox="1">
            <a:spLocks/>
          </p:cNvSpPr>
          <p:nvPr/>
        </p:nvSpPr>
        <p:spPr>
          <a:xfrm>
            <a:off x="804610" y="834297"/>
            <a:ext cx="7361855" cy="66902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lang="en-US" sz="3600">
                <a:solidFill>
                  <a:schemeClr val="tx1"/>
                </a:solidFill>
                <a:latin typeface="Trebuchet MS" panose="020B0603020202020204"/>
              </a:rPr>
              <a:t>Additional Member</a:t>
            </a:r>
            <a:r>
              <a:rPr kumimoji="0" lang="en-US" sz="3600" b="0" i="0" u="none" strike="noStrike" kern="1200" cap="none" spc="0" normalizeH="0" baseline="0" noProof="0">
                <a:ln>
                  <a:noFill/>
                </a:ln>
                <a:solidFill>
                  <a:schemeClr val="tx1"/>
                </a:solidFill>
                <a:effectLst/>
                <a:uLnTx/>
                <a:uFillTx/>
                <a:latin typeface="Trebuchet MS" panose="020B0603020202020204"/>
                <a:ea typeface="+mj-ea"/>
                <a:cs typeface="+mj-cs"/>
              </a:rPr>
              <a:t> Offerings:</a:t>
            </a:r>
          </a:p>
        </p:txBody>
      </p:sp>
      <p:pic>
        <p:nvPicPr>
          <p:cNvPr id="3" name="Picture 2" descr="Diagram, bubble chart&#10;&#10;Description automatically generated">
            <a:extLst>
              <a:ext uri="{FF2B5EF4-FFF2-40B4-BE49-F238E27FC236}">
                <a16:creationId xmlns:a16="http://schemas.microsoft.com/office/drawing/2014/main" id="{85D57DC9-9AAF-499C-BE63-2866E525C696}"/>
              </a:ext>
            </a:extLst>
          </p:cNvPr>
          <p:cNvPicPr>
            <a:picLocks noChangeAspect="1"/>
          </p:cNvPicPr>
          <p:nvPr/>
        </p:nvPicPr>
        <p:blipFill rotWithShape="1">
          <a:blip r:embed="rId3"/>
          <a:srcRect t="16767" b="49627"/>
          <a:stretch/>
        </p:blipFill>
        <p:spPr>
          <a:xfrm>
            <a:off x="847334" y="1740398"/>
            <a:ext cx="10432911" cy="1851463"/>
          </a:xfrm>
          <a:prstGeom prst="rect">
            <a:avLst/>
          </a:prstGeom>
        </p:spPr>
      </p:pic>
      <p:sp>
        <p:nvSpPr>
          <p:cNvPr id="30" name="TextBox 29">
            <a:extLst>
              <a:ext uri="{FF2B5EF4-FFF2-40B4-BE49-F238E27FC236}">
                <a16:creationId xmlns:a16="http://schemas.microsoft.com/office/drawing/2014/main" id="{C8DB4A9A-25DD-419F-B032-1B3B5E168D1D}"/>
              </a:ext>
            </a:extLst>
          </p:cNvPr>
          <p:cNvSpPr txBox="1"/>
          <p:nvPr/>
        </p:nvSpPr>
        <p:spPr>
          <a:xfrm>
            <a:off x="681164" y="3735873"/>
            <a:ext cx="2226160" cy="2421176"/>
          </a:xfrm>
          <a:prstGeom prst="rect">
            <a:avLst/>
          </a:prstGeom>
          <a:noFill/>
        </p:spPr>
        <p:txBody>
          <a:bodyPr wrap="square" rtlCol="0">
            <a:spAutoFit/>
          </a:bodyPr>
          <a:lstStyle/>
          <a:p>
            <a:pPr marL="285750" indent="-285750" defTabSz="914400">
              <a:spcAft>
                <a:spcPts val="400"/>
              </a:spcAft>
              <a:buFont typeface="Arial" panose="020B0604020202020204" pitchFamily="34" charset="0"/>
              <a:buChar char="•"/>
            </a:pPr>
            <a:r>
              <a:rPr lang="en-US" sz="1400" kern="0">
                <a:solidFill>
                  <a:srgbClr val="000000"/>
                </a:solidFill>
              </a:rPr>
              <a:t>Inaugural year – great success, retention, and positive feedback</a:t>
            </a:r>
            <a:endParaRPr kumimoji="0" lang="en-US" sz="1400" b="0" i="0" u="none" strike="noStrike" kern="0" cap="none" spc="0" normalizeH="0" baseline="0" noProof="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rPr>
              <a:t>Second Program Year</a:t>
            </a:r>
          </a:p>
          <a:p>
            <a:pPr marL="742950" lvl="1" indent="-285750" defTabSz="914400">
              <a:spcAft>
                <a:spcPts val="400"/>
              </a:spcAft>
              <a:buFont typeface="Arial" panose="020B0604020202020204" pitchFamily="34" charset="0"/>
              <a:buChar char="•"/>
            </a:pPr>
            <a:r>
              <a:rPr lang="en-US" sz="1400" kern="0">
                <a:solidFill>
                  <a:srgbClr val="000000"/>
                </a:solidFill>
              </a:rPr>
              <a:t>Kickoff in November</a:t>
            </a:r>
          </a:p>
          <a:p>
            <a:pPr marL="285750" indent="-285750" defTabSz="914400">
              <a:spcAft>
                <a:spcPts val="400"/>
              </a:spcAft>
              <a:buFont typeface="Arial" panose="020B0604020202020204" pitchFamily="34" charset="0"/>
              <a:buChar char="•"/>
            </a:pPr>
            <a:r>
              <a:rPr lang="en-US" sz="1400" kern="0">
                <a:solidFill>
                  <a:srgbClr val="000000"/>
                </a:solidFill>
              </a:rPr>
              <a:t>Promotes leadership &amp; learning among member pools</a:t>
            </a:r>
          </a:p>
          <a:p>
            <a:pPr marL="742950" marR="0" lvl="1"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endParaRPr>
          </a:p>
        </p:txBody>
      </p:sp>
      <p:sp>
        <p:nvSpPr>
          <p:cNvPr id="31" name="TextBox 30">
            <a:extLst>
              <a:ext uri="{FF2B5EF4-FFF2-40B4-BE49-F238E27FC236}">
                <a16:creationId xmlns:a16="http://schemas.microsoft.com/office/drawing/2014/main" id="{3788F9C3-DEF3-4EC0-8B81-ACE760438F00}"/>
              </a:ext>
            </a:extLst>
          </p:cNvPr>
          <p:cNvSpPr txBox="1"/>
          <p:nvPr/>
        </p:nvSpPr>
        <p:spPr>
          <a:xfrm>
            <a:off x="2980487" y="3735873"/>
            <a:ext cx="2063330" cy="233910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rPr>
              <a:t>Pool Administrator</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Health Pool</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Loss Control, Claims, and Underwriting</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i="0" u="none" strike="noStrike" kern="0" cap="none" spc="0" normalizeH="0" baseline="0" noProof="0">
                <a:ln>
                  <a:noFill/>
                </a:ln>
                <a:solidFill>
                  <a:srgbClr val="000000"/>
                </a:solidFill>
                <a:effectLst/>
                <a:uLnTx/>
                <a:uFillTx/>
              </a:rPr>
              <a:t>Newly Added:</a:t>
            </a:r>
          </a:p>
          <a:p>
            <a:pPr marL="285750" indent="-285750" defTabSz="914400">
              <a:spcAft>
                <a:spcPts val="400"/>
              </a:spcAft>
              <a:buFont typeface="Arial" panose="020B0604020202020204" pitchFamily="34" charset="0"/>
              <a:buChar char="•"/>
            </a:pPr>
            <a:r>
              <a:rPr lang="en-US" sz="1400" kern="0">
                <a:solidFill>
                  <a:srgbClr val="000000"/>
                </a:solidFill>
              </a:rPr>
              <a:t>IT &amp; Data Analytics</a:t>
            </a:r>
          </a:p>
          <a:p>
            <a:pPr marL="285750" indent="-285750" defTabSz="914400">
              <a:spcAft>
                <a:spcPts val="400"/>
              </a:spcAft>
              <a:buFont typeface="Arial" panose="020B0604020202020204" pitchFamily="34" charset="0"/>
              <a:buChar char="•"/>
            </a:pPr>
            <a:r>
              <a:rPr kumimoji="0" lang="en-US" sz="1400" b="0" i="0" u="none" strike="noStrike" kern="0" cap="none" spc="0" normalizeH="0" baseline="0" noProof="0">
                <a:ln>
                  <a:noFill/>
                </a:ln>
                <a:solidFill>
                  <a:srgbClr val="000000"/>
                </a:solidFill>
                <a:effectLst/>
                <a:uLnTx/>
                <a:uFillTx/>
              </a:rPr>
              <a:t>Law Enforcement</a:t>
            </a:r>
          </a:p>
          <a:p>
            <a:pPr marL="285750" indent="-285750" defTabSz="914400">
              <a:spcAft>
                <a:spcPts val="400"/>
              </a:spcAft>
              <a:buFont typeface="Arial" panose="020B0604020202020204" pitchFamily="34" charset="0"/>
              <a:buChar char="•"/>
            </a:pPr>
            <a:r>
              <a:rPr lang="en-US" sz="1400" kern="0">
                <a:solidFill>
                  <a:srgbClr val="000000"/>
                </a:solidFill>
              </a:rPr>
              <a:t>Human Resources</a:t>
            </a:r>
            <a:endParaRPr kumimoji="0" lang="en-US" sz="1400" b="0" i="0" u="none" strike="noStrike" kern="0" cap="none" spc="0" normalizeH="0" baseline="0" noProof="0">
              <a:ln>
                <a:noFill/>
              </a:ln>
              <a:solidFill>
                <a:srgbClr val="000000"/>
              </a:solidFill>
              <a:effectLst/>
              <a:uLnTx/>
              <a:uFillTx/>
            </a:endParaRPr>
          </a:p>
        </p:txBody>
      </p:sp>
      <p:sp>
        <p:nvSpPr>
          <p:cNvPr id="32" name="TextBox 31">
            <a:extLst>
              <a:ext uri="{FF2B5EF4-FFF2-40B4-BE49-F238E27FC236}">
                <a16:creationId xmlns:a16="http://schemas.microsoft.com/office/drawing/2014/main" id="{8802770B-42C2-44F5-93E9-CE2182F3C406}"/>
              </a:ext>
            </a:extLst>
          </p:cNvPr>
          <p:cNvSpPr txBox="1"/>
          <p:nvPr/>
        </p:nvSpPr>
        <p:spPr>
          <a:xfrm>
            <a:off x="5072096" y="3724958"/>
            <a:ext cx="2007810" cy="1436291"/>
          </a:xfrm>
          <a:prstGeom prst="rect">
            <a:avLst/>
          </a:prstGeom>
          <a:noFill/>
        </p:spPr>
        <p:txBody>
          <a:bodyPr wrap="square" lIns="91440" tIns="45720" rIns="91440" bIns="45720" rtlCol="0" anchor="t">
            <a:spAutoFit/>
          </a:bodyPr>
          <a:lstStyle/>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rPr>
              <a:t>Pool Administrator &amp; Staff Compensation Surveys</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Financial Ratio Benchmarking</a:t>
            </a:r>
            <a:endParaRPr kumimoji="0" lang="en-US" sz="1400" b="0" i="0" u="none" strike="noStrike" kern="0" cap="none" spc="0" normalizeH="0" baseline="0" noProof="0">
              <a:ln>
                <a:noFill/>
              </a:ln>
              <a:solidFill>
                <a:srgbClr val="000000"/>
              </a:solidFill>
              <a:effectLst/>
              <a:uLnTx/>
              <a:uFillTx/>
            </a:endParaRPr>
          </a:p>
        </p:txBody>
      </p:sp>
      <p:sp>
        <p:nvSpPr>
          <p:cNvPr id="33" name="TextBox 32">
            <a:extLst>
              <a:ext uri="{FF2B5EF4-FFF2-40B4-BE49-F238E27FC236}">
                <a16:creationId xmlns:a16="http://schemas.microsoft.com/office/drawing/2014/main" id="{AC0092EC-A954-4B84-9D05-20D02D781F2E}"/>
              </a:ext>
            </a:extLst>
          </p:cNvPr>
          <p:cNvSpPr txBox="1"/>
          <p:nvPr/>
        </p:nvSpPr>
        <p:spPr>
          <a:xfrm>
            <a:off x="9214741" y="3724958"/>
            <a:ext cx="2038872" cy="2339102"/>
          </a:xfrm>
          <a:prstGeom prst="rect">
            <a:avLst/>
          </a:prstGeom>
          <a:noFill/>
        </p:spPr>
        <p:txBody>
          <a:bodyPr wrap="square" lIns="91440" tIns="45720" rIns="91440" bIns="45720" rtlCol="0" anchor="t">
            <a:spAutoFit/>
          </a:bodyPr>
          <a:lstStyle/>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rPr>
              <a:t>Monthly newsletter for ALL members</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Includes:</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Announcements</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Upcoming Events</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Member Spotlights</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Job Postings &amp; RFPS</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Resources &amp; Links</a:t>
            </a:r>
            <a:endParaRPr kumimoji="0" lang="en-US" sz="1200" b="0" i="0" u="none" strike="noStrike" kern="0" cap="none" spc="0" normalizeH="0" baseline="0" noProof="0">
              <a:ln>
                <a:noFill/>
              </a:ln>
              <a:solidFill>
                <a:srgbClr val="000000"/>
              </a:solidFill>
              <a:effectLst/>
              <a:uLnTx/>
              <a:uFillTx/>
            </a:endParaRPr>
          </a:p>
        </p:txBody>
      </p:sp>
      <p:sp>
        <p:nvSpPr>
          <p:cNvPr id="34" name="TextBox 33">
            <a:extLst>
              <a:ext uri="{FF2B5EF4-FFF2-40B4-BE49-F238E27FC236}">
                <a16:creationId xmlns:a16="http://schemas.microsoft.com/office/drawing/2014/main" id="{D26C5431-BF56-4C51-A313-0DE9B5B808D5}"/>
              </a:ext>
            </a:extLst>
          </p:cNvPr>
          <p:cNvSpPr txBox="1"/>
          <p:nvPr/>
        </p:nvSpPr>
        <p:spPr>
          <a:xfrm>
            <a:off x="7381388" y="3699502"/>
            <a:ext cx="2007810" cy="2123658"/>
          </a:xfrm>
          <a:prstGeom prst="rect">
            <a:avLst/>
          </a:prstGeom>
          <a:noFill/>
        </p:spPr>
        <p:txBody>
          <a:bodyPr wrap="square" lIns="91440" tIns="45720" rIns="91440" bIns="45720" rtlCol="0" anchor="t">
            <a:spAutoFit/>
          </a:bodyPr>
          <a:lstStyle/>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rPr>
              <a:t>Agility</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Lexipol</a:t>
            </a:r>
          </a:p>
          <a:p>
            <a:pPr marL="285750" indent="-285750" defTabSz="914400">
              <a:spcAft>
                <a:spcPts val="400"/>
              </a:spcAft>
              <a:buFont typeface="Arial" panose="020B0604020202020204" pitchFamily="34" charset="0"/>
              <a:buChar char="•"/>
              <a:defRPr/>
            </a:pPr>
            <a:r>
              <a:rPr lang="en-US" sz="1400" kern="0">
                <a:solidFill>
                  <a:srgbClr val="000000"/>
                </a:solidFill>
              </a:rPr>
              <a:t>TULIP</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0" cap="none" spc="0" normalizeH="0" baseline="0" noProof="0" err="1">
                <a:ln>
                  <a:noFill/>
                </a:ln>
                <a:solidFill>
                  <a:srgbClr val="000000"/>
                </a:solidFill>
                <a:effectLst/>
                <a:uLnTx/>
                <a:uFillTx/>
              </a:rPr>
              <a:t>NetDiligence</a:t>
            </a:r>
            <a:r>
              <a:rPr kumimoji="0" lang="en-US" sz="1400" b="0" i="0" u="none" strike="noStrike" kern="0" cap="none" spc="0" normalizeH="0" baseline="0" noProof="0">
                <a:ln>
                  <a:noFill/>
                </a:ln>
                <a:solidFill>
                  <a:srgbClr val="000000"/>
                </a:solidFill>
                <a:effectLst/>
                <a:uLnTx/>
                <a:uFillTx/>
              </a:rPr>
              <a:t> </a:t>
            </a:r>
            <a:r>
              <a:rPr kumimoji="0" lang="en-US" sz="1400" b="0" i="0" u="none" strike="noStrike" kern="0" cap="none" spc="0" normalizeH="0" baseline="0" noProof="0" err="1">
                <a:ln>
                  <a:noFill/>
                </a:ln>
                <a:solidFill>
                  <a:srgbClr val="000000"/>
                </a:solidFill>
                <a:effectLst/>
                <a:uLnTx/>
                <a:uFillTx/>
              </a:rPr>
              <a:t>eRiskHub</a:t>
            </a:r>
            <a:endParaRPr kumimoji="0" lang="en-US" sz="1400" b="0" i="0" u="none" strike="noStrike" kern="0" cap="none" spc="0" normalizeH="0" baseline="0" noProof="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Pooling Academy</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a:solidFill>
                  <a:srgbClr val="000000"/>
                </a:solidFill>
              </a:rPr>
              <a:t>Rebound Ready</a:t>
            </a:r>
          </a:p>
          <a:p>
            <a:pPr marL="285750" marR="0" lvl="0" indent="-2857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kern="0" err="1">
                <a:solidFill>
                  <a:srgbClr val="000000"/>
                </a:solidFill>
              </a:rPr>
              <a:t>Cities|Strong</a:t>
            </a:r>
            <a:endParaRPr kumimoji="0" lang="en-US" sz="12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867129962"/>
      </p:ext>
    </p:extLst>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2C3C43"/>
      </a:dk2>
      <a:lt2>
        <a:srgbClr val="EBEBEB"/>
      </a:lt2>
      <a:accent1>
        <a:srgbClr val="0260AC"/>
      </a:accent1>
      <a:accent2>
        <a:srgbClr val="0175D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2_Facet">
  <a:themeElements>
    <a:clrScheme name="Custom 1">
      <a:dk1>
        <a:srgbClr val="000000"/>
      </a:dk1>
      <a:lt1>
        <a:srgbClr val="FFFFFF"/>
      </a:lt1>
      <a:dk2>
        <a:srgbClr val="2C3C43"/>
      </a:dk2>
      <a:lt2>
        <a:srgbClr val="EBEBEB"/>
      </a:lt2>
      <a:accent1>
        <a:srgbClr val="0260AC"/>
      </a:accent1>
      <a:accent2>
        <a:srgbClr val="0175D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EB-THEME">
  <a:themeElements>
    <a:clrScheme name="EB-NEW">
      <a:dk1>
        <a:srgbClr val="0C4751"/>
      </a:dk1>
      <a:lt1>
        <a:srgbClr val="FFFFFF"/>
      </a:lt1>
      <a:dk2>
        <a:srgbClr val="555555"/>
      </a:dk2>
      <a:lt2>
        <a:srgbClr val="47C5CA"/>
      </a:lt2>
      <a:accent1>
        <a:srgbClr val="47C5CA"/>
      </a:accent1>
      <a:accent2>
        <a:srgbClr val="002D41"/>
      </a:accent2>
      <a:accent3>
        <a:srgbClr val="BBD531"/>
      </a:accent3>
      <a:accent4>
        <a:srgbClr val="32CD32"/>
      </a:accent4>
      <a:accent5>
        <a:srgbClr val="555555"/>
      </a:accent5>
      <a:accent6>
        <a:srgbClr val="EF5A00"/>
      </a:accent6>
      <a:hlink>
        <a:srgbClr val="47C4C9"/>
      </a:hlink>
      <a:folHlink>
        <a:srgbClr val="EF5A01"/>
      </a:folHlink>
    </a:clrScheme>
    <a:fontScheme name="Custom 3">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B-THEME" id="{DB85F178-8760-1848-8A64-65FA88A3075A}" vid="{25E8F08E-2276-F346-A15B-7F40F263DA6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918F4A386602469875C8F46AF2FB8D" ma:contentTypeVersion="12" ma:contentTypeDescription="Create a new document." ma:contentTypeScope="" ma:versionID="e3de0a8ae65493e13023e29d0cd0212c">
  <xsd:schema xmlns:xsd="http://www.w3.org/2001/XMLSchema" xmlns:xs="http://www.w3.org/2001/XMLSchema" xmlns:p="http://schemas.microsoft.com/office/2006/metadata/properties" xmlns:ns2="7e1a67c9-5295-4a98-8e7d-273ccc191e19" xmlns:ns3="8888d519-14ea-4650-9c95-d3c17e4d5f31" targetNamespace="http://schemas.microsoft.com/office/2006/metadata/properties" ma:root="true" ma:fieldsID="2af230cc04389c07a3ecdf7524f13513" ns2:_="" ns3:_="">
    <xsd:import namespace="7e1a67c9-5295-4a98-8e7d-273ccc191e19"/>
    <xsd:import namespace="8888d519-14ea-4650-9c95-d3c17e4d5f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a67c9-5295-4a98-8e7d-273ccc191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88d519-14ea-4650-9c95-d3c17e4d5f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25422E-3968-4F91-960E-AE60A93C1E5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5841335-E2B0-4269-9FFF-1F3F0CF2C6DB}">
  <ds:schemaRefs>
    <ds:schemaRef ds:uri="http://schemas.microsoft.com/sharepoint/v3/contenttype/forms"/>
  </ds:schemaRefs>
</ds:datastoreItem>
</file>

<file path=customXml/itemProps3.xml><?xml version="1.0" encoding="utf-8"?>
<ds:datastoreItem xmlns:ds="http://schemas.openxmlformats.org/officeDocument/2006/customXml" ds:itemID="{8C345172-202F-4D34-A280-CF06B4F5E055}">
  <ds:schemaRefs>
    <ds:schemaRef ds:uri="7e1a67c9-5295-4a98-8e7d-273ccc191e19"/>
    <ds:schemaRef ds:uri="8888d519-14ea-4650-9c95-d3c17e4d5f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{CA1076C7-825E-394C-BD7E-75D5BCAB9D92}tf10001060</Template>
  <Application>Microsoft Office PowerPoint</Application>
  <PresentationFormat>Widescreen</PresentationFormat>
  <Slides>10</Slides>
  <Notes>8</Notes>
  <HiddenSlides>0</HiddenSlide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Facet</vt:lpstr>
      <vt:lpstr>1_Facet</vt:lpstr>
      <vt:lpstr>2_Facet</vt:lpstr>
      <vt:lpstr>1_EB-THEME</vt:lpstr>
      <vt:lpstr>NLC-RISC ORIENTATION</vt:lpstr>
      <vt:lpstr>NLC-RISC:</vt:lpstr>
      <vt:lpstr>History of  Risk Pools  &amp;  NLC-RISC </vt:lpstr>
      <vt:lpstr>NLC-RISC Membership:</vt:lpstr>
      <vt:lpstr>Programs &amp; Initiatives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CB’s Slides for All-Staff</dc:title>
  <dc:creator>Claire Buchwald</dc:creator>
  <cp:revision>1</cp:revision>
  <dcterms:created xsi:type="dcterms:W3CDTF">2020-06-27T18:36:50Z</dcterms:created>
  <dcterms:modified xsi:type="dcterms:W3CDTF">2021-10-27T15:24:40Z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0x010100A7918F4A386602469875C8F46AF2FB8D</vt:lpwstr>
  </property>
</Properties>
</file>